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9" r:id="rId3"/>
    <p:sldId id="261" r:id="rId4"/>
    <p:sldId id="257" r:id="rId5"/>
    <p:sldId id="258"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F3067A-9611-4782-AF4F-C8595CFCDFC1}" type="datetimeFigureOut">
              <a:rPr lang="en-US" smtClean="0"/>
              <a:pPr/>
              <a:t>4/1/2011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CE8D53-F302-4341-A495-47E00B6A48D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Slides drafted</a:t>
            </a:r>
            <a:r>
              <a:rPr lang="en-US" baseline="0" dirty="0" smtClean="0"/>
              <a:t> by Sarah </a:t>
            </a:r>
            <a:r>
              <a:rPr lang="en-US" baseline="0" dirty="0" err="1" smtClean="0"/>
              <a:t>Baso</a:t>
            </a:r>
            <a:r>
              <a:rPr lang="en-US" baseline="0" dirty="0" smtClean="0"/>
              <a:t>, Operational Support for GIC</a:t>
            </a:r>
            <a:endParaRPr lang="en-US" dirty="0"/>
          </a:p>
        </p:txBody>
      </p:sp>
      <p:sp>
        <p:nvSpPr>
          <p:cNvPr id="4" name="Slide Number Placeholder 3"/>
          <p:cNvSpPr>
            <a:spLocks noGrp="1"/>
          </p:cNvSpPr>
          <p:nvPr>
            <p:ph type="sldNum" sz="quarter" idx="10"/>
          </p:nvPr>
        </p:nvSpPr>
        <p:spPr/>
        <p:txBody>
          <a:bodyPr/>
          <a:lstStyle/>
          <a:p>
            <a:fld id="{0CCE8D53-F302-4341-A495-47E00B6A48D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544A793-55FB-4C1E-9231-8AF36660AE6D}" type="datetimeFigureOut">
              <a:rPr lang="en-US" smtClean="0"/>
              <a:pPr/>
              <a:t>4/1/2011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4A793-55FB-4C1E-9231-8AF36660AE6D}" type="datetimeFigureOut">
              <a:rPr lang="en-US" smtClean="0"/>
              <a:pPr/>
              <a:t>4/1/2011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44A793-55FB-4C1E-9231-8AF36660AE6D}" type="datetimeFigureOut">
              <a:rPr lang="en-US" smtClean="0"/>
              <a:pPr/>
              <a:t>4/1/2011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544A793-55FB-4C1E-9231-8AF36660AE6D}" type="datetimeFigureOut">
              <a:rPr lang="en-US" smtClean="0"/>
              <a:pPr/>
              <a:t>4/1/2011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7544A793-55FB-4C1E-9231-8AF36660AE6D}" type="datetimeFigureOut">
              <a:rPr lang="en-US" smtClean="0"/>
              <a:pPr/>
              <a:t>4/1/2011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44A793-55FB-4C1E-9231-8AF36660AE6D}" type="datetimeFigureOut">
              <a:rPr lang="en-US" smtClean="0"/>
              <a:pPr/>
              <a:t>4/1/2011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6A0DF6-9648-4F57-B91E-C859EFEC67B0}"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544A793-55FB-4C1E-9231-8AF36660AE6D}" type="datetimeFigureOut">
              <a:rPr lang="en-US" smtClean="0"/>
              <a:pPr/>
              <a:t>4/1/2011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44A793-55FB-4C1E-9231-8AF36660AE6D}" type="datetimeFigureOut">
              <a:rPr lang="en-US" smtClean="0"/>
              <a:pPr/>
              <a:t>4/1/2011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44A793-55FB-4C1E-9231-8AF36660AE6D}" type="datetimeFigureOut">
              <a:rPr lang="en-US" smtClean="0"/>
              <a:pPr/>
              <a:t>4/1/2011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7544A793-55FB-4C1E-9231-8AF36660AE6D}" type="datetimeFigureOut">
              <a:rPr lang="en-US" smtClean="0"/>
              <a:pPr/>
              <a:t>4/1/2011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D6A0DF6-9648-4F57-B91E-C859EFEC67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44A793-55FB-4C1E-9231-8AF36660AE6D}" type="datetimeFigureOut">
              <a:rPr lang="en-US" smtClean="0"/>
              <a:pPr/>
              <a:t>4/1/2011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6A0DF6-9648-4F57-B91E-C859EFEC67B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544A793-55FB-4C1E-9231-8AF36660AE6D}" type="datetimeFigureOut">
              <a:rPr lang="en-US" smtClean="0"/>
              <a:pPr/>
              <a:t>4/1/2011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AD6A0DF6-9648-4F57-B91E-C859EFEC67B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Global committee update</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Committee:  Industry /Committee Chair: Joe </a:t>
            </a:r>
            <a:r>
              <a:rPr lang="en-US" dirty="0" err="1" smtClean="0"/>
              <a:t>Bernik</a:t>
            </a:r>
            <a:endParaRPr lang="en-US" dirty="0"/>
          </a:p>
        </p:txBody>
      </p:sp>
    </p:spTree>
    <p:extLst>
      <p:ext uri="{BB962C8B-B14F-4D97-AF65-F5344CB8AC3E}">
        <p14:creationId xmlns="" xmlns:p14="http://schemas.microsoft.com/office/powerpoint/2010/main" val="2661006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Committee Mission	</a:t>
            </a:r>
            <a:endParaRPr lang="en-US" dirty="0"/>
          </a:p>
        </p:txBody>
      </p:sp>
      <p:sp>
        <p:nvSpPr>
          <p:cNvPr id="3" name="Content Placeholder 2"/>
          <p:cNvSpPr>
            <a:spLocks noGrp="1"/>
          </p:cNvSpPr>
          <p:nvPr>
            <p:ph idx="1"/>
          </p:nvPr>
        </p:nvSpPr>
        <p:spPr/>
        <p:txBody>
          <a:bodyPr>
            <a:normAutofit fontScale="92500" lnSpcReduction="10000"/>
          </a:bodyPr>
          <a:lstStyle/>
          <a:p>
            <a:r>
              <a:rPr lang="en-US" i="1" dirty="0" smtClean="0"/>
              <a:t>Current/effective Mission Statement:</a:t>
            </a:r>
          </a:p>
          <a:p>
            <a:r>
              <a:rPr lang="en-US" b="0" i="1" dirty="0" smtClean="0"/>
              <a:t>To expand awareness of and promote the inclusion of software security best practices in Industry, Government, Academia and regulatory agencies and be a voice for industry. We will accomplish this through outreach; including presentations, development of position papers and collaborative efforts with other entities</a:t>
            </a:r>
          </a:p>
          <a:p>
            <a:endParaRPr lang="en-US" b="0" i="1" dirty="0" smtClean="0"/>
          </a:p>
          <a:p>
            <a:r>
              <a:rPr lang="en-US" i="1" dirty="0" smtClean="0"/>
              <a:t>GIC proposed new Mission Statement:</a:t>
            </a:r>
          </a:p>
          <a:p>
            <a:r>
              <a:rPr lang="en-US" b="0" i="1" dirty="0" smtClean="0"/>
              <a:t>To expand the engagement of OWASP and its mission amongst the public and private sector verticals, through outreach; including presentations, development of position papers and collaborative efforts.  </a:t>
            </a:r>
            <a:br>
              <a:rPr lang="en-US" b="0" i="1" dirty="0" smtClean="0"/>
            </a:br>
            <a:r>
              <a:rPr lang="en-US" b="0" i="1" dirty="0" smtClean="0"/>
              <a:t/>
            </a:r>
            <a:br>
              <a:rPr lang="en-US" b="0" i="1" dirty="0" smtClean="0"/>
            </a:br>
            <a:r>
              <a:rPr lang="en-US" b="0" i="1" dirty="0" smtClean="0"/>
              <a:t>The Global Industry Committee serves as the voice of OWASP within the public and private sector and the channel through which OWASP aligns its efforts to the demands of the market.</a:t>
            </a:r>
            <a:endParaRPr lang="en-US" b="0" dirty="0"/>
          </a:p>
        </p:txBody>
      </p:sp>
    </p:spTree>
    <p:extLst>
      <p:ext uri="{BB962C8B-B14F-4D97-AF65-F5344CB8AC3E}">
        <p14:creationId xmlns="" xmlns:p14="http://schemas.microsoft.com/office/powerpoint/2010/main" val="3681881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members	</a:t>
            </a:r>
            <a:endParaRPr lang="en-US" dirty="0"/>
          </a:p>
        </p:txBody>
      </p:sp>
      <p:sp>
        <p:nvSpPr>
          <p:cNvPr id="3" name="Content Placeholder 2"/>
          <p:cNvSpPr>
            <a:spLocks noGrp="1"/>
          </p:cNvSpPr>
          <p:nvPr>
            <p:ph idx="1"/>
          </p:nvPr>
        </p:nvSpPr>
        <p:spPr/>
        <p:txBody>
          <a:bodyPr/>
          <a:lstStyle/>
          <a:p>
            <a:r>
              <a:rPr lang="en-US" dirty="0" smtClean="0"/>
              <a:t>Chair:  </a:t>
            </a:r>
            <a:r>
              <a:rPr lang="en-US" b="0" dirty="0" smtClean="0"/>
              <a:t>Joe </a:t>
            </a:r>
            <a:r>
              <a:rPr lang="en-US" b="0" dirty="0" err="1" smtClean="0"/>
              <a:t>Bernik</a:t>
            </a:r>
            <a:endParaRPr lang="en-US" b="0" dirty="0"/>
          </a:p>
          <a:p>
            <a:r>
              <a:rPr lang="en-US" dirty="0" smtClean="0"/>
              <a:t>Members: </a:t>
            </a:r>
          </a:p>
          <a:p>
            <a:r>
              <a:rPr lang="en-US" b="0" dirty="0" smtClean="0"/>
              <a:t>Lorna </a:t>
            </a:r>
            <a:r>
              <a:rPr lang="en-US" b="0" dirty="0" err="1" smtClean="0"/>
              <a:t>Alamri</a:t>
            </a:r>
            <a:r>
              <a:rPr lang="en-US" b="0" dirty="0" smtClean="0"/>
              <a:t>, Rex Booth, David Campbell, Alexander Fry, Georg Hess, Colin Watson, </a:t>
            </a:r>
          </a:p>
          <a:p>
            <a:r>
              <a:rPr lang="en-US" b="0" dirty="0" smtClean="0"/>
              <a:t>Mauro </a:t>
            </a:r>
            <a:r>
              <a:rPr lang="en-US" b="0" dirty="0" err="1" smtClean="0"/>
              <a:t>Florez</a:t>
            </a:r>
            <a:r>
              <a:rPr lang="en-US" b="0" dirty="0" smtClean="0"/>
              <a:t>, Mateo Martinez</a:t>
            </a:r>
          </a:p>
          <a:p>
            <a:endParaRPr lang="en-US" dirty="0"/>
          </a:p>
          <a:p>
            <a:r>
              <a:rPr lang="en-US" dirty="0" smtClean="0"/>
              <a:t>Applicants:  </a:t>
            </a:r>
            <a:r>
              <a:rPr lang="en-US" b="0" dirty="0" smtClean="0"/>
              <a:t>Nishi Kumar, Michael </a:t>
            </a:r>
            <a:r>
              <a:rPr lang="en-US" b="0" dirty="0" err="1" smtClean="0"/>
              <a:t>Scovetta</a:t>
            </a:r>
            <a:endParaRPr lang="en-US" b="0" dirty="0" smtClean="0"/>
          </a:p>
        </p:txBody>
      </p:sp>
    </p:spTree>
    <p:extLst>
      <p:ext uri="{BB962C8B-B14F-4D97-AF65-F5344CB8AC3E}">
        <p14:creationId xmlns="" xmlns:p14="http://schemas.microsoft.com/office/powerpoint/2010/main" val="3651084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Accomplishments in march	</a:t>
            </a:r>
            <a:endParaRPr lang="en-US" dirty="0"/>
          </a:p>
        </p:txBody>
      </p:sp>
      <p:sp>
        <p:nvSpPr>
          <p:cNvPr id="3" name="Content Placeholder 2"/>
          <p:cNvSpPr>
            <a:spLocks noGrp="1"/>
          </p:cNvSpPr>
          <p:nvPr>
            <p:ph idx="1"/>
          </p:nvPr>
        </p:nvSpPr>
        <p:spPr/>
        <p:txBody>
          <a:bodyPr>
            <a:normAutofit lnSpcReduction="10000"/>
          </a:bodyPr>
          <a:lstStyle/>
          <a:p>
            <a:r>
              <a:rPr lang="en-US" dirty="0" smtClean="0"/>
              <a:t>1.  Budget Update:  </a:t>
            </a:r>
            <a:r>
              <a:rPr lang="en-US" b="0" dirty="0" smtClean="0"/>
              <a:t>https://spreadsheets.google.com/ccc?key=0ApZ9zE0hx0LNdEpRbVhBUEljMGpLNnVJa0FHeWZwMkE&amp;hl=en&amp;authkey=CPjLgdwN</a:t>
            </a:r>
          </a:p>
          <a:p>
            <a:r>
              <a:rPr lang="en-US" b="0" dirty="0" smtClean="0"/>
              <a:t>Our funding priorities $400 to host a GIC survey (created by EK) on Survey Monkey &amp; $ </a:t>
            </a:r>
            <a:r>
              <a:rPr lang="en-US" b="0" dirty="0" smtClean="0"/>
              <a:t>10,000 </a:t>
            </a:r>
            <a:r>
              <a:rPr lang="en-US" b="0" dirty="0" smtClean="0"/>
              <a:t>for </a:t>
            </a:r>
            <a:r>
              <a:rPr lang="en-US" b="0" dirty="0" smtClean="0"/>
              <a:t>GIC outreach activities at </a:t>
            </a:r>
            <a:r>
              <a:rPr lang="en-US" b="0" dirty="0" err="1" smtClean="0"/>
              <a:t>AppSec</a:t>
            </a:r>
            <a:r>
              <a:rPr lang="en-US" b="0" dirty="0" smtClean="0"/>
              <a:t> EU.</a:t>
            </a:r>
            <a:endParaRPr lang="en-US" b="0" dirty="0"/>
          </a:p>
          <a:p>
            <a:r>
              <a:rPr lang="en-US" dirty="0" smtClean="0"/>
              <a:t>2. </a:t>
            </a:r>
            <a:r>
              <a:rPr lang="en-US" b="0" dirty="0" smtClean="0"/>
              <a:t>Created standard list of industry verticals – first step in organizing large scale outreach effort at </a:t>
            </a:r>
            <a:r>
              <a:rPr lang="en-US" b="0" dirty="0" err="1" smtClean="0"/>
              <a:t>appsec</a:t>
            </a:r>
            <a:r>
              <a:rPr lang="en-US" b="0" dirty="0" smtClean="0"/>
              <a:t> conferences and other industry conferences that OWASP has not traditionally been involved in.</a:t>
            </a:r>
            <a:endParaRPr lang="en-US" dirty="0"/>
          </a:p>
          <a:p>
            <a:r>
              <a:rPr lang="en-US" dirty="0" smtClean="0"/>
              <a:t>3</a:t>
            </a:r>
            <a:r>
              <a:rPr lang="en-US" b="0" dirty="0" smtClean="0"/>
              <a:t>.  David Campbell participated in an OWASP Panel at </a:t>
            </a:r>
            <a:r>
              <a:rPr lang="en-US" b="0" dirty="0" err="1" smtClean="0"/>
              <a:t>Brighttalk</a:t>
            </a:r>
            <a:r>
              <a:rPr lang="en-US" b="0" dirty="0" smtClean="0"/>
              <a:t> </a:t>
            </a:r>
            <a:r>
              <a:rPr lang="en-US" b="0" dirty="0" err="1" smtClean="0"/>
              <a:t>Appsec</a:t>
            </a:r>
            <a:r>
              <a:rPr lang="en-US" b="0" dirty="0" smtClean="0"/>
              <a:t> Summit – March 16 (results forthcoming)</a:t>
            </a:r>
          </a:p>
          <a:p>
            <a:r>
              <a:rPr lang="en-US" b="0" dirty="0" smtClean="0"/>
              <a:t>4. Discussion within GIC and with Membership (Dan Cornell) on what we can do to  draw in more corporate members/sponsors. Possible 3</a:t>
            </a:r>
            <a:r>
              <a:rPr lang="en-US" b="0" baseline="30000" dirty="0" smtClean="0"/>
              <a:t>rd</a:t>
            </a:r>
            <a:r>
              <a:rPr lang="en-US" b="0" dirty="0" smtClean="0"/>
              <a:t> membership option that is less than the corporate membership $5000, but more than $50 individual membership.</a:t>
            </a:r>
          </a:p>
          <a:p>
            <a:endParaRPr lang="en-US" dirty="0"/>
          </a:p>
        </p:txBody>
      </p:sp>
    </p:spTree>
    <p:extLst>
      <p:ext uri="{BB962C8B-B14F-4D97-AF65-F5344CB8AC3E}">
        <p14:creationId xmlns="" xmlns:p14="http://schemas.microsoft.com/office/powerpoint/2010/main" val="2687103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Items that need Board Vote/approval</a:t>
            </a:r>
            <a:endParaRPr lang="en-US" dirty="0"/>
          </a:p>
        </p:txBody>
      </p:sp>
      <p:sp>
        <p:nvSpPr>
          <p:cNvPr id="3" name="Content Placeholder 2"/>
          <p:cNvSpPr>
            <a:spLocks noGrp="1"/>
          </p:cNvSpPr>
          <p:nvPr>
            <p:ph idx="1"/>
          </p:nvPr>
        </p:nvSpPr>
        <p:spPr/>
        <p:txBody>
          <a:bodyPr>
            <a:normAutofit fontScale="92500" lnSpcReduction="20000"/>
          </a:bodyPr>
          <a:lstStyle/>
          <a:p>
            <a:pPr>
              <a:buAutoNum type="arabicPeriod"/>
            </a:pPr>
            <a:r>
              <a:rPr lang="en-US" dirty="0" smtClean="0"/>
              <a:t>Budget</a:t>
            </a:r>
          </a:p>
          <a:p>
            <a:pPr lvl="2">
              <a:buAutoNum type="arabicPeriod"/>
            </a:pPr>
            <a:r>
              <a:rPr lang="en-US" dirty="0" smtClean="0"/>
              <a:t>Committee needs $400 </a:t>
            </a:r>
            <a:r>
              <a:rPr lang="en-US" dirty="0" err="1" smtClean="0"/>
              <a:t>asap</a:t>
            </a:r>
            <a:r>
              <a:rPr lang="en-US" dirty="0" smtClean="0"/>
              <a:t> to post and disseminate GIC survey on Survey Monkey.  Committee also needs </a:t>
            </a:r>
            <a:r>
              <a:rPr lang="en-US" dirty="0" smtClean="0"/>
              <a:t>$10,000 </a:t>
            </a:r>
            <a:r>
              <a:rPr lang="en-US" dirty="0" err="1" smtClean="0"/>
              <a:t>asap</a:t>
            </a:r>
            <a:r>
              <a:rPr lang="en-US" dirty="0" smtClean="0"/>
              <a:t> </a:t>
            </a:r>
            <a:r>
              <a:rPr lang="en-US" dirty="0" smtClean="0"/>
              <a:t>for GIC working sessions at </a:t>
            </a:r>
            <a:r>
              <a:rPr lang="en-US" dirty="0" err="1" smtClean="0"/>
              <a:t>appsec</a:t>
            </a:r>
            <a:r>
              <a:rPr lang="en-US" dirty="0" smtClean="0"/>
              <a:t> </a:t>
            </a:r>
            <a:r>
              <a:rPr lang="en-US" dirty="0" smtClean="0"/>
              <a:t>EU</a:t>
            </a:r>
            <a:r>
              <a:rPr lang="en-US" dirty="0" smtClean="0"/>
              <a:t> </a:t>
            </a:r>
            <a:r>
              <a:rPr lang="en-US" dirty="0" smtClean="0"/>
              <a:t>– will enable to help with travel for 10-12 people.</a:t>
            </a:r>
            <a:r>
              <a:rPr lang="en-US" dirty="0" smtClean="0"/>
              <a:t> </a:t>
            </a:r>
            <a:endParaRPr lang="en-US" dirty="0" smtClean="0"/>
          </a:p>
          <a:p>
            <a:pPr lvl="2">
              <a:buAutoNum type="arabicPeriod"/>
            </a:pPr>
            <a:r>
              <a:rPr lang="en-US" b="1" dirty="0" smtClean="0"/>
              <a:t>Overall budget request for 2011 is $49,000 </a:t>
            </a:r>
            <a:r>
              <a:rPr lang="en-US" dirty="0" smtClean="0"/>
              <a:t>-   details are available here: https://spreadsheets.google.com/ccc?key=0ApZ9zE0hx0LNdEpRbVhBUEljMGpLNnVJa0FHeWZwMkE&amp;hl=en&amp;authkey=CPjLgdwN</a:t>
            </a:r>
          </a:p>
          <a:p>
            <a:endParaRPr lang="en-US" dirty="0"/>
          </a:p>
          <a:p>
            <a:r>
              <a:rPr lang="en-US" dirty="0" smtClean="0"/>
              <a:t>2.  Policy – new mission statement</a:t>
            </a:r>
          </a:p>
          <a:p>
            <a:r>
              <a:rPr lang="en-US" b="0" i="1" dirty="0" smtClean="0"/>
              <a:t>To expand the engagement of OWASP and its mission amongst the public and private sector verticals, through outreach; including presentations, development of position papers and collaborative efforts.  </a:t>
            </a:r>
            <a:br>
              <a:rPr lang="en-US" b="0" i="1" dirty="0" smtClean="0"/>
            </a:br>
            <a:r>
              <a:rPr lang="en-US" b="0" i="1" dirty="0" smtClean="0"/>
              <a:t/>
            </a:r>
            <a:br>
              <a:rPr lang="en-US" b="0" i="1" dirty="0" smtClean="0"/>
            </a:br>
            <a:r>
              <a:rPr lang="en-US" b="0" i="1" dirty="0" smtClean="0"/>
              <a:t>The Global Industry Committee serves as the voice of OWASP within the public and private sector and the channel through which OWASP aligns its efforts to the demands of the market.</a:t>
            </a:r>
            <a:endParaRPr lang="en-US" b="0" dirty="0" smtClean="0"/>
          </a:p>
          <a:p>
            <a:endParaRPr lang="en-US" dirty="0"/>
          </a:p>
          <a:p>
            <a:endParaRPr lang="en-US" dirty="0" smtClean="0"/>
          </a:p>
          <a:p>
            <a:endParaRPr lang="en-US" dirty="0"/>
          </a:p>
          <a:p>
            <a:endParaRPr lang="en-US" dirty="0"/>
          </a:p>
        </p:txBody>
      </p:sp>
    </p:spTree>
    <p:extLst>
      <p:ext uri="{BB962C8B-B14F-4D97-AF65-F5344CB8AC3E}">
        <p14:creationId xmlns="" xmlns:p14="http://schemas.microsoft.com/office/powerpoint/2010/main" val="2250201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Ongoing projects and efforts</a:t>
            </a:r>
            <a:endParaRPr lang="en-US" dirty="0"/>
          </a:p>
        </p:txBody>
      </p:sp>
      <p:sp>
        <p:nvSpPr>
          <p:cNvPr id="3" name="Content Placeholder 2"/>
          <p:cNvSpPr>
            <a:spLocks noGrp="1"/>
          </p:cNvSpPr>
          <p:nvPr>
            <p:ph idx="1"/>
          </p:nvPr>
        </p:nvSpPr>
        <p:spPr/>
        <p:txBody>
          <a:bodyPr/>
          <a:lstStyle/>
          <a:p>
            <a:r>
              <a:rPr lang="en-US" dirty="0" smtClean="0"/>
              <a:t>1. GIC Surveys – one already created by </a:t>
            </a:r>
            <a:r>
              <a:rPr lang="en-US" dirty="0" err="1" smtClean="0"/>
              <a:t>Eoin</a:t>
            </a:r>
            <a:r>
              <a:rPr lang="en-US" dirty="0" smtClean="0"/>
              <a:t> </a:t>
            </a:r>
            <a:r>
              <a:rPr lang="en-US" dirty="0" err="1" smtClean="0"/>
              <a:t>Keary</a:t>
            </a:r>
            <a:r>
              <a:rPr lang="en-US" dirty="0" smtClean="0"/>
              <a:t>, to be posted and then compiled on Survey Monkey.  Second, proposed by Rex Booth to compile industry metrics.</a:t>
            </a:r>
          </a:p>
          <a:p>
            <a:endParaRPr lang="en-US" dirty="0"/>
          </a:p>
          <a:p>
            <a:r>
              <a:rPr lang="en-US" dirty="0" smtClean="0"/>
              <a:t>2. Large scale outreach – working sessions/discussion groups with people from pre-determined verticals at the various </a:t>
            </a:r>
            <a:r>
              <a:rPr lang="en-US" dirty="0" err="1" smtClean="0"/>
              <a:t>appsec</a:t>
            </a:r>
            <a:r>
              <a:rPr lang="en-US" dirty="0" smtClean="0"/>
              <a:t> conferences.  Also, outreach at non-traditional OWASP conferences .  What can we use to spread the OWASP word? NK working on PP presentation. </a:t>
            </a:r>
          </a:p>
          <a:p>
            <a:endParaRPr lang="en-US" dirty="0"/>
          </a:p>
          <a:p>
            <a:r>
              <a:rPr lang="en-US" dirty="0" smtClean="0"/>
              <a:t>3. Continue discussion on how to better engage with orgs/corps that have closed their doors to </a:t>
            </a:r>
            <a:r>
              <a:rPr lang="en-US" dirty="0" err="1" smtClean="0"/>
              <a:t>owasp</a:t>
            </a:r>
            <a:r>
              <a:rPr lang="en-US" dirty="0" smtClean="0"/>
              <a:t> in the past.  Without signing an NDA, how can we work with them? Also, what can we offer in terms of sponsorship opportunities that will be more alluring to them?</a:t>
            </a:r>
          </a:p>
          <a:p>
            <a:endParaRPr lang="en-US" dirty="0"/>
          </a:p>
          <a:p>
            <a:endParaRPr lang="en-US" dirty="0"/>
          </a:p>
        </p:txBody>
      </p:sp>
    </p:spTree>
    <p:extLst>
      <p:ext uri="{BB962C8B-B14F-4D97-AF65-F5344CB8AC3E}">
        <p14:creationId xmlns="" xmlns:p14="http://schemas.microsoft.com/office/powerpoint/2010/main" val="57570518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1555</TotalTime>
  <Words>527</Words>
  <Application>Microsoft Office PowerPoint</Application>
  <PresentationFormat>On-screen Show (4:3)</PresentationFormat>
  <Paragraphs>38</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Angles</vt:lpstr>
      <vt:lpstr>Global committee update</vt:lpstr>
      <vt:lpstr>Global Committee Mission </vt:lpstr>
      <vt:lpstr>Committee members </vt:lpstr>
      <vt:lpstr>Accomplishments in march </vt:lpstr>
      <vt:lpstr>Items that need Board Vote/approval</vt:lpstr>
      <vt:lpstr>Ongoing projects and efforts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committee update</dc:title>
  <dc:creator>Kate Hartmann</dc:creator>
  <cp:lastModifiedBy>Sarah Baso</cp:lastModifiedBy>
  <cp:revision>16</cp:revision>
  <dcterms:created xsi:type="dcterms:W3CDTF">2011-03-18T16:31:17Z</dcterms:created>
  <dcterms:modified xsi:type="dcterms:W3CDTF">2011-04-01T22:32:21Z</dcterms:modified>
</cp:coreProperties>
</file>