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8" r:id="rId6"/>
    <p:sldId id="280" r:id="rId7"/>
    <p:sldId id="262" r:id="rId8"/>
    <p:sldId id="279" r:id="rId9"/>
    <p:sldId id="264" r:id="rId10"/>
    <p:sldId id="284" r:id="rId11"/>
    <p:sldId id="285" r:id="rId12"/>
    <p:sldId id="286" r:id="rId13"/>
    <p:sldId id="265" r:id="rId14"/>
    <p:sldId id="281" r:id="rId15"/>
    <p:sldId id="282" r:id="rId16"/>
    <p:sldId id="287" r:id="rId17"/>
    <p:sldId id="266" r:id="rId18"/>
    <p:sldId id="283" r:id="rId19"/>
    <p:sldId id="267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5050"/>
    <a:srgbClr val="FF6600"/>
    <a:srgbClr val="FF0066"/>
    <a:srgbClr val="8C4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4660"/>
  </p:normalViewPr>
  <p:slideViewPr>
    <p:cSldViewPr>
      <p:cViewPr>
        <p:scale>
          <a:sx n="110" d="100"/>
          <a:sy n="110" d="100"/>
        </p:scale>
        <p:origin x="-2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3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6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9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94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7200" y="76200"/>
            <a:ext cx="472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41FAB-DDC0-4C8D-A2C0-9BFAD0961D10}" type="datetimeFigureOut">
              <a:rPr lang="en-US" smtClean="0"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A299-4B70-44C0-9573-A40A0A56C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danny.chrastil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035175"/>
            <a:ext cx="7772400" cy="1470025"/>
          </a:xfrm>
        </p:spPr>
        <p:txBody>
          <a:bodyPr/>
          <a:lstStyle/>
          <a:p>
            <a:r>
              <a:rPr lang="en-US" sz="7200" dirty="0" err="1" smtClean="0">
                <a:solidFill>
                  <a:schemeClr val="bg1"/>
                </a:solidFill>
                <a:latin typeface="Forte" pitchFamily="66" charset="0"/>
              </a:rPr>
              <a:t>DevFu</a:t>
            </a:r>
            <a:r>
              <a:rPr lang="en-US" sz="7200" dirty="0" smtClean="0">
                <a:solidFill>
                  <a:schemeClr val="bg1"/>
                </a:solidFill>
                <a:latin typeface="Forte" pitchFamily="66" charset="0"/>
              </a:rPr>
              <a:t>!</a:t>
            </a:r>
            <a:endParaRPr lang="en-US" sz="7200" dirty="0">
              <a:solidFill>
                <a:schemeClr val="bg1"/>
              </a:solidFill>
              <a:latin typeface="Forte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2004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latin typeface="OCR A Extended" pitchFamily="50" charset="0"/>
              </a:rPr>
              <a:t>The Inner Ninja in Every Application Developer</a:t>
            </a:r>
            <a:endParaRPr lang="en-US" sz="2400" dirty="0">
              <a:solidFill>
                <a:schemeClr val="bg1"/>
              </a:solidFill>
              <a:latin typeface="OCR A Extende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Scripting </a:t>
            </a:r>
            <a:r>
              <a:rPr lang="en-US" dirty="0" smtClean="0"/>
              <a:t>- Example 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0"/>
            <a:ext cx="636075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5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Forte" pitchFamily="66" charset="0"/>
              </a:rPr>
              <a:t>Scripting </a:t>
            </a:r>
            <a:r>
              <a:rPr lang="en-US" dirty="0"/>
              <a:t>- </a:t>
            </a:r>
            <a:r>
              <a:rPr lang="en-US" dirty="0" smtClean="0"/>
              <a:t>Example 2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199"/>
            <a:ext cx="7543800" cy="366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1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Forte" pitchFamily="66" charset="0"/>
              </a:rPr>
              <a:t>Scripting </a:t>
            </a:r>
            <a:r>
              <a:rPr lang="en-US" dirty="0"/>
              <a:t>- </a:t>
            </a:r>
            <a:r>
              <a:rPr lang="en-US" dirty="0" smtClean="0"/>
              <a:t>Example 3</a:t>
            </a:r>
          </a:p>
          <a:p>
            <a:pPr marL="0" indent="0">
              <a:buNone/>
            </a:pPr>
            <a:r>
              <a:rPr lang="en-US" sz="1800" dirty="0" smtClean="0"/>
              <a:t>       Jordan from </a:t>
            </a:r>
            <a:r>
              <a:rPr lang="en-US" sz="1800" dirty="0" err="1" smtClean="0"/>
              <a:t>RaiderSec</a:t>
            </a:r>
            <a:r>
              <a:rPr lang="en-US" sz="1800" dirty="0" smtClean="0"/>
              <a:t> Blog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6" y="2592391"/>
            <a:ext cx="6019800" cy="3960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2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Application Programing</a:t>
            </a:r>
            <a:br>
              <a:rPr lang="en-US" dirty="0" smtClean="0">
                <a:latin typeface="Forte" pitchFamily="66" charset="0"/>
              </a:rPr>
            </a:br>
            <a:endParaRPr lang="en-US" dirty="0" smtClean="0">
              <a:latin typeface="Forte" pitchFamily="66" charset="0"/>
            </a:endParaRPr>
          </a:p>
          <a:p>
            <a:r>
              <a:rPr lang="en-US" dirty="0" smtClean="0"/>
              <a:t>Tools / Frameworks</a:t>
            </a:r>
          </a:p>
          <a:p>
            <a:pPr lvl="1"/>
            <a:r>
              <a:rPr lang="en-US" dirty="0" err="1" smtClean="0"/>
              <a:t>Metasploit</a:t>
            </a:r>
            <a:r>
              <a:rPr lang="en-US" dirty="0" smtClean="0"/>
              <a:t>, w3af, </a:t>
            </a:r>
            <a:r>
              <a:rPr lang="en-US" dirty="0" err="1" smtClean="0"/>
              <a:t>sqlmap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Contribute or Plugin!</a:t>
            </a:r>
          </a:p>
          <a:p>
            <a:r>
              <a:rPr lang="en-US" dirty="0" smtClean="0"/>
              <a:t>Need for Developers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Forte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1.bp.blogspot.com/-WFqvTBdfSXA/TbRG3mv5oMI/AAAAAAAAAI8/YK5SLNeyBMQ/s1600/metasplo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09800"/>
            <a:ext cx="2714625" cy="17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3af.sourceforge.net/images/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36" y="4257674"/>
            <a:ext cx="3019364" cy="92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5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Application Programing</a:t>
            </a:r>
          </a:p>
          <a:p>
            <a:r>
              <a:rPr lang="en-US" dirty="0" err="1" smtClean="0"/>
              <a:t>Metasploit</a:t>
            </a:r>
            <a:r>
              <a:rPr lang="en-US" dirty="0" smtClean="0"/>
              <a:t> – Exploit Skeleton (</a:t>
            </a:r>
            <a:r>
              <a:rPr lang="en-US" dirty="0" err="1" smtClean="0"/>
              <a:t>Ruby+git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Forte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0388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6706" y="6367046"/>
            <a:ext cx="6336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http://www.offensive-security.com/metasploit-unleashed/Exploit_Format</a:t>
            </a:r>
          </a:p>
        </p:txBody>
      </p:sp>
    </p:spTree>
    <p:extLst>
      <p:ext uri="{BB962C8B-B14F-4D97-AF65-F5344CB8AC3E}">
        <p14:creationId xmlns:p14="http://schemas.microsoft.com/office/powerpoint/2010/main" val="25485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Application Programing</a:t>
            </a:r>
          </a:p>
          <a:p>
            <a:r>
              <a:rPr lang="en-US" dirty="0" smtClean="0"/>
              <a:t>w3af – Example Plugin (</a:t>
            </a:r>
            <a:r>
              <a:rPr lang="en-US" dirty="0" err="1" smtClean="0"/>
              <a:t>Python+svn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Forte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26706" y="6214646"/>
            <a:ext cx="3384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http://www.ethicalhack3r.co.uk/w3af/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52725"/>
            <a:ext cx="63627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52725"/>
            <a:ext cx="63055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2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Forte" pitchFamily="66" charset="0"/>
              </a:rPr>
              <a:t>Application Programing</a:t>
            </a:r>
          </a:p>
          <a:p>
            <a:r>
              <a:rPr lang="en-US" dirty="0" err="1" smtClean="0"/>
              <a:t>CookieCatcher</a:t>
            </a:r>
            <a:r>
              <a:rPr lang="en-US" dirty="0" smtClean="0"/>
              <a:t>  (In progress)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55340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Ins/Outs of Programming</a:t>
            </a:r>
          </a:p>
          <a:p>
            <a:r>
              <a:rPr lang="en-US" dirty="0" smtClean="0"/>
              <a:t>Intimate knowledge of a language</a:t>
            </a:r>
          </a:p>
          <a:p>
            <a:pPr lvl="1"/>
            <a:r>
              <a:rPr lang="en-US" dirty="0" smtClean="0"/>
              <a:t>Common pitfalls / limitations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720" y="3471157"/>
            <a:ext cx="839692" cy="58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386" y="4267200"/>
            <a:ext cx="416360" cy="53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32" y="4953000"/>
            <a:ext cx="545068" cy="54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33" y="5715001"/>
            <a:ext cx="545066" cy="54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3412" y="3581400"/>
            <a:ext cx="403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variables, null bytes, open source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3412" y="4355068"/>
            <a:ext cx="4842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vulnerabilities: </a:t>
            </a:r>
            <a:r>
              <a:rPr lang="en-US" dirty="0" err="1" smtClean="0"/>
              <a:t>SQLi</a:t>
            </a:r>
            <a:r>
              <a:rPr lang="en-US" dirty="0" smtClean="0"/>
              <a:t>, remote code injection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4978" y="5040868"/>
            <a:ext cx="294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Loose programming practices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94978" y="5802868"/>
            <a:ext cx="26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You’re using ColdFusion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08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Ins/Outs of Programming</a:t>
            </a:r>
          </a:p>
          <a:p>
            <a:r>
              <a:rPr lang="en-US" dirty="0" smtClean="0"/>
              <a:t>Anticipate shortcuts during Development</a:t>
            </a:r>
          </a:p>
          <a:p>
            <a:r>
              <a:rPr lang="en-US" dirty="0" smtClean="0"/>
              <a:t>Only as strong as its weakest link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Parameter sanitization</a:t>
            </a:r>
          </a:p>
          <a:p>
            <a:pPr lvl="1"/>
            <a:r>
              <a:rPr lang="en-US" dirty="0" smtClean="0"/>
              <a:t>Business logic</a:t>
            </a:r>
          </a:p>
          <a:p>
            <a:pPr lvl="1"/>
            <a:r>
              <a:rPr lang="en-US" dirty="0" smtClean="0"/>
              <a:t>Information Leakage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8" y="3581400"/>
            <a:ext cx="4015946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7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Speaking the Language</a:t>
            </a:r>
          </a:p>
          <a:p>
            <a:r>
              <a:rPr lang="en-US" dirty="0" smtClean="0"/>
              <a:t>Need to be able to “talk the talk”</a:t>
            </a:r>
          </a:p>
          <a:p>
            <a:r>
              <a:rPr lang="en-US" dirty="0" smtClean="0"/>
              <a:t>Great interviewing skill</a:t>
            </a:r>
          </a:p>
          <a:p>
            <a:r>
              <a:rPr lang="en-US" dirty="0" smtClean="0"/>
              <a:t>Explain security in </a:t>
            </a:r>
            <a:r>
              <a:rPr lang="en-US" dirty="0"/>
              <a:t>b</a:t>
            </a:r>
            <a:r>
              <a:rPr lang="en-US" dirty="0" smtClean="0"/>
              <a:t>usiness terms</a:t>
            </a:r>
            <a:endParaRPr lang="en-US" dirty="0"/>
          </a:p>
          <a:p>
            <a:r>
              <a:rPr lang="en-US" dirty="0" smtClean="0"/>
              <a:t>Bridge the gap to the development team</a:t>
            </a:r>
            <a:endParaRPr lang="en-US" dirty="0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28479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9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Danny Chrastil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Security Consultant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BT Assure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Ethical Hacking Center of Excellence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{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  </a:t>
            </a:r>
            <a:r>
              <a:rPr lang="en-US" sz="1800" b="1" dirty="0" smtClean="0"/>
              <a:t>“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Penetration Testing</a:t>
            </a:r>
            <a:r>
              <a:rPr lang="en-US" sz="1800" b="1" dirty="0" smtClean="0"/>
              <a:t>"</a:t>
            </a:r>
            <a:r>
              <a:rPr lang="en-US" sz="1800" dirty="0" smtClean="0"/>
              <a:t>:[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      "Web Applications",</a:t>
            </a:r>
            <a:br>
              <a:rPr lang="en-US" sz="1800" dirty="0"/>
            </a:br>
            <a:r>
              <a:rPr lang="en-US" sz="1800" dirty="0"/>
              <a:t>      "</a:t>
            </a:r>
            <a:r>
              <a:rPr lang="en-US" sz="1800" dirty="0" err="1"/>
              <a:t>iOS</a:t>
            </a:r>
            <a:r>
              <a:rPr lang="en-US" sz="1800" dirty="0"/>
              <a:t> / Android Mobile Apps",</a:t>
            </a:r>
            <a:br>
              <a:rPr lang="en-US" sz="1800" dirty="0"/>
            </a:br>
            <a:r>
              <a:rPr lang="en-US" sz="1800" dirty="0"/>
              <a:t>      "Internal / External Networks"</a:t>
            </a:r>
            <a:br>
              <a:rPr lang="en-US" sz="1800" dirty="0"/>
            </a:br>
            <a:r>
              <a:rPr lang="en-US" sz="1800" dirty="0"/>
              <a:t>   </a:t>
            </a:r>
            <a:r>
              <a:rPr lang="en-US" sz="1800" dirty="0" smtClean="0"/>
              <a:t>],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“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</a:rPr>
              <a:t>Certifications</a:t>
            </a:r>
            <a:r>
              <a:rPr lang="en-US" sz="1800" dirty="0" smtClean="0"/>
              <a:t>”:[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“GIAC GWAPT”,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“GIAC GWEB”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137" y="4800600"/>
            <a:ext cx="2297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8" y="1752600"/>
            <a:ext cx="152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5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1"/>
            <a:ext cx="2528765" cy="25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a4.ec-images.myspacecdn.com/images01/20/849e38a9cc6c414ff14343ae641b23c7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2"/>
            <a:ext cx="2514598" cy="25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56" y="2743200"/>
            <a:ext cx="2521644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56723" y="3657601"/>
            <a:ext cx="65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&amp;</a:t>
            </a:r>
            <a:endParaRPr lang="en-US" sz="4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6464" y="3644661"/>
            <a:ext cx="65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ourier New" pitchFamily="49" charset="0"/>
                <a:cs typeface="Courier New" pitchFamily="49" charset="0"/>
              </a:rPr>
              <a:t>=</a:t>
            </a:r>
            <a:endParaRPr lang="en-US" sz="48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Questions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43150"/>
            <a:ext cx="39528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6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Contact Information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95599" y="2438400"/>
            <a:ext cx="58723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Twitter:	@DisK0nn3cT</a:t>
            </a:r>
          </a:p>
          <a:p>
            <a:r>
              <a:rPr lang="en-US" sz="2800" dirty="0" smtClean="0"/>
              <a:t>Email:		</a:t>
            </a:r>
            <a:r>
              <a:rPr lang="en-US" sz="2800" dirty="0" smtClean="0">
                <a:hlinkClick r:id="rId2"/>
              </a:rPr>
              <a:t>danny.chrastil@gmail.com</a:t>
            </a:r>
            <a:endParaRPr lang="en-US" sz="2800" dirty="0" smtClean="0"/>
          </a:p>
          <a:p>
            <a:r>
              <a:rPr lang="en-US" sz="2800" dirty="0" smtClean="0"/>
              <a:t>Google+:	@</a:t>
            </a:r>
            <a:r>
              <a:rPr lang="en-US" sz="2800" dirty="0" err="1" smtClean="0"/>
              <a:t>dchrastil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31211"/>
            <a:ext cx="22098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chrast_d\Desktop\Diskonnec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09" y="2438400"/>
            <a:ext cx="1866182" cy="186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600200"/>
            <a:ext cx="6400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DisK0nn3cT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root] # 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cat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hobbies.txt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Twitter Fan</a:t>
            </a:r>
          </a:p>
          <a:p>
            <a:pPr marL="0" indent="0">
              <a:buNone/>
            </a:pPr>
            <a:r>
              <a:rPr lang="en-US" sz="2000" dirty="0" smtClean="0"/>
              <a:t>  CTF Team Member – 0x5bd</a:t>
            </a:r>
          </a:p>
          <a:p>
            <a:pPr marL="0" indent="0">
              <a:buNone/>
            </a:pPr>
            <a:r>
              <a:rPr lang="en-US" sz="2000" dirty="0" smtClean="0"/>
              <a:t>  DC303 </a:t>
            </a:r>
            <a:r>
              <a:rPr lang="en-US" sz="2000" dirty="0"/>
              <a:t>Robot Mafia - Team </a:t>
            </a:r>
            <a:r>
              <a:rPr lang="en-US" sz="2000" dirty="0" smtClean="0"/>
              <a:t>Member</a:t>
            </a:r>
          </a:p>
          <a:p>
            <a:pPr marL="0" indent="0">
              <a:buNone/>
            </a:pP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root]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#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cat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contributions.txt</a:t>
            </a:r>
          </a:p>
          <a:p>
            <a:pPr marL="0" indent="0">
              <a:buNone/>
            </a:pPr>
            <a:r>
              <a:rPr lang="en-US" sz="2000" dirty="0" smtClean="0"/>
              <a:t>  OWASP </a:t>
            </a:r>
            <a:r>
              <a:rPr lang="en-US" sz="2000" dirty="0"/>
              <a:t>CTF Contributor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 err="1"/>
              <a:t>SnowFROC</a:t>
            </a:r>
            <a:r>
              <a:rPr lang="en-US" sz="2000" dirty="0"/>
              <a:t> CTF </a:t>
            </a:r>
            <a:r>
              <a:rPr lang="en-US" sz="2000" dirty="0" smtClean="0"/>
              <a:t>Contributor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  Zen </a:t>
            </a:r>
            <a:r>
              <a:rPr lang="en-US" sz="2000" dirty="0"/>
              <a:t>Cart (PHP) Security Contributor</a:t>
            </a:r>
          </a:p>
          <a:p>
            <a:pPr marL="0" indent="0"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CookieCatcher</a:t>
            </a:r>
            <a:r>
              <a:rPr lang="en-US" sz="2000" dirty="0" smtClean="0"/>
              <a:t> Project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[in progress]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2050" name="Picture 2" descr="C:\Users\chrast_d\Desktop\Diskonnec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49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6296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7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Picture 21" descr="http://wearelibertarians.com/wp-content/uploads/2013/01/band-a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886" y="1981200"/>
            <a:ext cx="2616574" cy="16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4800" dirty="0" smtClean="0">
                <a:solidFill>
                  <a:srgbClr val="FF0000"/>
                </a:solidFill>
              </a:rPr>
              <a:t>Hackers</a:t>
            </a:r>
            <a:r>
              <a:rPr lang="en-US" dirty="0" smtClean="0"/>
              <a:t>                    </a:t>
            </a:r>
            <a:r>
              <a:rPr lang="en-US" sz="4800" dirty="0" smtClean="0">
                <a:solidFill>
                  <a:srgbClr val="0070C0"/>
                </a:solidFill>
              </a:rPr>
              <a:t>Developer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1"/>
            <a:ext cx="2521644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35" y="3124202"/>
            <a:ext cx="2528765" cy="25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dailycoffeenews.com/wp-content/uploads/2012/11/starbucks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667000"/>
            <a:ext cx="1307400" cy="130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14600"/>
            <a:ext cx="965230" cy="239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www.eaglepnt.k12.or.us/SIB/images/MrsFisher/windows_7_logo_bl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00" y="5181600"/>
            <a:ext cx="1784160" cy="11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www.backtrack-linux.org/wp-content/uploads/2013/01/kali-blog-000-300x18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45" y="5181600"/>
            <a:ext cx="1798555" cy="11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getfile0.posterous.com/getfile/files.posterous.com/temp-2012-04-13/phFFFisoGsloBbcovHDIfilsxBABflaEoAvbxxusmkBFfBHFEgfEhAutyuqf/socialite.jpg.scaled10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060" y="4737974"/>
            <a:ext cx="1891426" cy="189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Set Box 2 Social Engineering Tools, Videos and Resourc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5" y="5144400"/>
            <a:ext cx="1166128" cy="14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1" name="Picture 23" descr="http://images.mylot.com/userImages/images/postphotos/207106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" y="2318116"/>
            <a:ext cx="1521903" cy="11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86386"/>
            <a:ext cx="148837" cy="69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1518" y="2209800"/>
            <a:ext cx="1008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Arrogant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25460" y="2222740"/>
            <a:ext cx="97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Ignorant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86386"/>
            <a:ext cx="148837" cy="697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sz="4800" dirty="0" smtClean="0">
                <a:solidFill>
                  <a:srgbClr val="FF0000"/>
                </a:solidFill>
              </a:rPr>
              <a:t>Hackers</a:t>
            </a:r>
            <a:r>
              <a:rPr lang="en-US" dirty="0" smtClean="0"/>
              <a:t>                    </a:t>
            </a:r>
            <a:r>
              <a:rPr lang="en-US" sz="4800" dirty="0" smtClean="0">
                <a:solidFill>
                  <a:srgbClr val="0070C0"/>
                </a:solidFill>
              </a:rPr>
              <a:t>Developers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1"/>
            <a:ext cx="2521644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35" y="3124201"/>
            <a:ext cx="2528765" cy="251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56" y="3124201"/>
            <a:ext cx="2651544" cy="264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7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thomasmoerman.files.wordpress.com/2010/07/iknowkungfu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531525" cy="36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819400"/>
            <a:ext cx="4495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I Know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DevFu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!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Forte" pitchFamily="66" charset="0"/>
              </a:rPr>
              <a:t>DevFu</a:t>
            </a:r>
            <a:r>
              <a:rPr lang="en-US" sz="5400" dirty="0" smtClean="0">
                <a:latin typeface="Forte" pitchFamily="66" charset="0"/>
              </a:rPr>
              <a:t>!</a:t>
            </a:r>
            <a:endParaRPr lang="en-US" sz="5400" dirty="0">
              <a:latin typeface="Forte" pitchFamily="66" charset="0"/>
            </a:endParaRPr>
          </a:p>
        </p:txBody>
      </p:sp>
      <p:pic>
        <p:nvPicPr>
          <p:cNvPr id="3074" name="Picture 2" descr="http://4.bp.blogspot.com/-iWPbpjo8tbo/TzTaJ25rytI/AAAAAAAAAto/aS2zrzm-w_o/s1600/ninj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wordsswords.com/ProductImages/s/Ninja_Cyclone_Throwing_Sta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30" y="2657100"/>
            <a:ext cx="510750" cy="5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swordsswords.com/ProductImages/s/Ninja_Cyclone_Throwing_Sta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75450"/>
            <a:ext cx="510750" cy="5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wordsswords.com/ProductImages/s/Ninja_Cyclone_Throwing_Sta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14800"/>
            <a:ext cx="510750" cy="5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swordsswords.com/ProductImages/s/Ninja_Cyclone_Throwing_Star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3250"/>
            <a:ext cx="510750" cy="51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439515"/>
            <a:ext cx="5638800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Scripting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Application Development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Ins &amp; Outs of Programming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Knowing the Lingo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60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Forte" pitchFamily="66" charset="0"/>
              </a:rPr>
              <a:t>Scripting</a:t>
            </a:r>
          </a:p>
          <a:p>
            <a:r>
              <a:rPr lang="en-US" sz="2800" dirty="0" smtClean="0"/>
              <a:t>Network / Firewall / </a:t>
            </a:r>
            <a:r>
              <a:rPr lang="en-US" sz="2800" dirty="0" err="1" smtClean="0"/>
              <a:t>WebApp</a:t>
            </a:r>
            <a:endParaRPr lang="en-US" sz="2800" dirty="0" smtClean="0"/>
          </a:p>
          <a:p>
            <a:r>
              <a:rPr lang="en-US" sz="2800" dirty="0" smtClean="0"/>
              <a:t>Automate Processes</a:t>
            </a:r>
          </a:p>
          <a:p>
            <a:pPr lvl="1"/>
            <a:r>
              <a:rPr lang="en-US" sz="2400" dirty="0" smtClean="0"/>
              <a:t>Assist Tools</a:t>
            </a:r>
          </a:p>
          <a:p>
            <a:pPr lvl="1"/>
            <a:r>
              <a:rPr lang="en-US" sz="2400" dirty="0" smtClean="0"/>
              <a:t>Scraping Websites</a:t>
            </a:r>
          </a:p>
          <a:p>
            <a:pPr lvl="1"/>
            <a:r>
              <a:rPr lang="en-US" sz="2400" dirty="0" smtClean="0"/>
              <a:t>Manipulating Data</a:t>
            </a:r>
          </a:p>
          <a:p>
            <a:r>
              <a:rPr lang="en-US" dirty="0" smtClean="0"/>
              <a:t>Examples!</a:t>
            </a:r>
          </a:p>
          <a:p>
            <a:endParaRPr lang="en-US" sz="2400" dirty="0" smtClean="0"/>
          </a:p>
          <a:p>
            <a:endParaRPr lang="en-US" dirty="0">
              <a:latin typeface="Forte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96" y="2287612"/>
            <a:ext cx="3490104" cy="26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722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4057</TotalTime>
  <Words>206</Words>
  <Application>Microsoft Office PowerPoint</Application>
  <PresentationFormat>On-screen Show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DevFu!</vt:lpstr>
      <vt:lpstr>About Me</vt:lpstr>
      <vt:lpstr>About Me</vt:lpstr>
      <vt:lpstr>About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creator>OWASP Foundation</dc:creator>
  <cp:lastModifiedBy>BT</cp:lastModifiedBy>
  <cp:revision>71</cp:revision>
  <dcterms:created xsi:type="dcterms:W3CDTF">2012-03-30T06:23:37Z</dcterms:created>
  <dcterms:modified xsi:type="dcterms:W3CDTF">2013-04-07T13:47:45Z</dcterms:modified>
</cp:coreProperties>
</file>