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1" r:id="rId8"/>
    <p:sldId id="264" r:id="rId9"/>
    <p:sldId id="265" r:id="rId10"/>
    <p:sldId id="266" r:id="rId11"/>
    <p:sldId id="275" r:id="rId12"/>
    <p:sldId id="267" r:id="rId13"/>
    <p:sldId id="268" r:id="rId14"/>
    <p:sldId id="269" r:id="rId15"/>
    <p:sldId id="270" r:id="rId16"/>
    <p:sldId id="271" r:id="rId17"/>
    <p:sldId id="272" r:id="rId18"/>
    <p:sldId id="273" r:id="rId19"/>
    <p:sldId id="274" r:id="rId20"/>
    <p:sldId id="279" r:id="rId21"/>
    <p:sldId id="287" r:id="rId22"/>
    <p:sldId id="280" r:id="rId23"/>
    <p:sldId id="283" r:id="rId24"/>
    <p:sldId id="284" r:id="rId25"/>
    <p:sldId id="285" r:id="rId26"/>
    <p:sldId id="286" r:id="rId27"/>
    <p:sldId id="277" r:id="rId28"/>
    <p:sldId id="278" r:id="rId29"/>
    <p:sldId id="27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60" autoAdjust="0"/>
  </p:normalViewPr>
  <p:slideViewPr>
    <p:cSldViewPr>
      <p:cViewPr>
        <p:scale>
          <a:sx n="68" d="100"/>
          <a:sy n="68" d="100"/>
        </p:scale>
        <p:origin x="-141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FE5706-950F-4F5B-821F-6E166C787D55}"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A11D4-CD65-41C1-A6DA-65ED097679B5}" type="slidenum">
              <a:rPr lang="en-US" smtClean="0"/>
              <a:t>‹#›</a:t>
            </a:fld>
            <a:endParaRPr lang="en-US"/>
          </a:p>
        </p:txBody>
      </p:sp>
    </p:spTree>
    <p:extLst>
      <p:ext uri="{BB962C8B-B14F-4D97-AF65-F5344CB8AC3E}">
        <p14:creationId xmlns:p14="http://schemas.microsoft.com/office/powerpoint/2010/main" val="386408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E5706-950F-4F5B-821F-6E166C787D55}"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A11D4-CD65-41C1-A6DA-65ED097679B5}" type="slidenum">
              <a:rPr lang="en-US" smtClean="0"/>
              <a:t>‹#›</a:t>
            </a:fld>
            <a:endParaRPr lang="en-US"/>
          </a:p>
        </p:txBody>
      </p:sp>
    </p:spTree>
    <p:extLst>
      <p:ext uri="{BB962C8B-B14F-4D97-AF65-F5344CB8AC3E}">
        <p14:creationId xmlns:p14="http://schemas.microsoft.com/office/powerpoint/2010/main" val="426415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E5706-950F-4F5B-821F-6E166C787D55}"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A11D4-CD65-41C1-A6DA-65ED097679B5}" type="slidenum">
              <a:rPr lang="en-US" smtClean="0"/>
              <a:t>‹#›</a:t>
            </a:fld>
            <a:endParaRPr lang="en-US"/>
          </a:p>
        </p:txBody>
      </p:sp>
    </p:spTree>
    <p:extLst>
      <p:ext uri="{BB962C8B-B14F-4D97-AF65-F5344CB8AC3E}">
        <p14:creationId xmlns:p14="http://schemas.microsoft.com/office/powerpoint/2010/main" val="1619996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E5706-950F-4F5B-821F-6E166C787D55}"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A11D4-CD65-41C1-A6DA-65ED097679B5}" type="slidenum">
              <a:rPr lang="en-US" smtClean="0"/>
              <a:t>‹#›</a:t>
            </a:fld>
            <a:endParaRPr lang="en-US"/>
          </a:p>
        </p:txBody>
      </p:sp>
    </p:spTree>
    <p:extLst>
      <p:ext uri="{BB962C8B-B14F-4D97-AF65-F5344CB8AC3E}">
        <p14:creationId xmlns:p14="http://schemas.microsoft.com/office/powerpoint/2010/main" val="2126409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FE5706-950F-4F5B-821F-6E166C787D55}"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FA11D4-CD65-41C1-A6DA-65ED097679B5}" type="slidenum">
              <a:rPr lang="en-US" smtClean="0"/>
              <a:t>‹#›</a:t>
            </a:fld>
            <a:endParaRPr lang="en-US"/>
          </a:p>
        </p:txBody>
      </p:sp>
    </p:spTree>
    <p:extLst>
      <p:ext uri="{BB962C8B-B14F-4D97-AF65-F5344CB8AC3E}">
        <p14:creationId xmlns:p14="http://schemas.microsoft.com/office/powerpoint/2010/main" val="1320964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FE5706-950F-4F5B-821F-6E166C787D55}"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FA11D4-CD65-41C1-A6DA-65ED097679B5}" type="slidenum">
              <a:rPr lang="en-US" smtClean="0"/>
              <a:t>‹#›</a:t>
            </a:fld>
            <a:endParaRPr lang="en-US"/>
          </a:p>
        </p:txBody>
      </p:sp>
    </p:spTree>
    <p:extLst>
      <p:ext uri="{BB962C8B-B14F-4D97-AF65-F5344CB8AC3E}">
        <p14:creationId xmlns:p14="http://schemas.microsoft.com/office/powerpoint/2010/main" val="3594504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FE5706-950F-4F5B-821F-6E166C787D55}"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FA11D4-CD65-41C1-A6DA-65ED097679B5}" type="slidenum">
              <a:rPr lang="en-US" smtClean="0"/>
              <a:t>‹#›</a:t>
            </a:fld>
            <a:endParaRPr lang="en-US"/>
          </a:p>
        </p:txBody>
      </p:sp>
    </p:spTree>
    <p:extLst>
      <p:ext uri="{BB962C8B-B14F-4D97-AF65-F5344CB8AC3E}">
        <p14:creationId xmlns:p14="http://schemas.microsoft.com/office/powerpoint/2010/main" val="1417574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FE5706-950F-4F5B-821F-6E166C787D55}"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FA11D4-CD65-41C1-A6DA-65ED097679B5}" type="slidenum">
              <a:rPr lang="en-US" smtClean="0"/>
              <a:t>‹#›</a:t>
            </a:fld>
            <a:endParaRPr lang="en-US"/>
          </a:p>
        </p:txBody>
      </p:sp>
    </p:spTree>
    <p:extLst>
      <p:ext uri="{BB962C8B-B14F-4D97-AF65-F5344CB8AC3E}">
        <p14:creationId xmlns:p14="http://schemas.microsoft.com/office/powerpoint/2010/main" val="269929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E5706-950F-4F5B-821F-6E166C787D55}"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FA11D4-CD65-41C1-A6DA-65ED097679B5}" type="slidenum">
              <a:rPr lang="en-US" smtClean="0"/>
              <a:t>‹#›</a:t>
            </a:fld>
            <a:endParaRPr lang="en-US"/>
          </a:p>
        </p:txBody>
      </p:sp>
    </p:spTree>
    <p:extLst>
      <p:ext uri="{BB962C8B-B14F-4D97-AF65-F5344CB8AC3E}">
        <p14:creationId xmlns:p14="http://schemas.microsoft.com/office/powerpoint/2010/main" val="2065563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FE5706-950F-4F5B-821F-6E166C787D55}"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FA11D4-CD65-41C1-A6DA-65ED097679B5}" type="slidenum">
              <a:rPr lang="en-US" smtClean="0"/>
              <a:t>‹#›</a:t>
            </a:fld>
            <a:endParaRPr lang="en-US"/>
          </a:p>
        </p:txBody>
      </p:sp>
    </p:spTree>
    <p:extLst>
      <p:ext uri="{BB962C8B-B14F-4D97-AF65-F5344CB8AC3E}">
        <p14:creationId xmlns:p14="http://schemas.microsoft.com/office/powerpoint/2010/main" val="1137322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FE5706-950F-4F5B-821F-6E166C787D55}"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FA11D4-CD65-41C1-A6DA-65ED097679B5}" type="slidenum">
              <a:rPr lang="en-US" smtClean="0"/>
              <a:t>‹#›</a:t>
            </a:fld>
            <a:endParaRPr lang="en-US"/>
          </a:p>
        </p:txBody>
      </p:sp>
    </p:spTree>
    <p:extLst>
      <p:ext uri="{BB962C8B-B14F-4D97-AF65-F5344CB8AC3E}">
        <p14:creationId xmlns:p14="http://schemas.microsoft.com/office/powerpoint/2010/main" val="71403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E5706-950F-4F5B-821F-6E166C787D55}" type="datetimeFigureOut">
              <a:rPr lang="en-US" smtClean="0"/>
              <a:t>7/22/2016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A11D4-CD65-41C1-A6DA-65ED097679B5}" type="slidenum">
              <a:rPr lang="en-US" smtClean="0"/>
              <a:t>‹#›</a:t>
            </a:fld>
            <a:endParaRPr lang="en-US"/>
          </a:p>
        </p:txBody>
      </p:sp>
    </p:spTree>
    <p:extLst>
      <p:ext uri="{BB962C8B-B14F-4D97-AF65-F5344CB8AC3E}">
        <p14:creationId xmlns:p14="http://schemas.microsoft.com/office/powerpoint/2010/main" val="1270459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normAutofit/>
          </a:bodyPr>
          <a:lstStyle/>
          <a:p>
            <a:r>
              <a:rPr lang="en-US" sz="2200" b="1" dirty="0" smtClean="0"/>
              <a:t>Identification </a:t>
            </a:r>
            <a:r>
              <a:rPr lang="en-US" sz="2200" b="1" dirty="0" err="1" smtClean="0"/>
              <a:t>XcodeGhost</a:t>
            </a:r>
            <a:r>
              <a:rPr lang="en-US" sz="2200" b="1" dirty="0" smtClean="0"/>
              <a:t> </a:t>
            </a:r>
            <a:r>
              <a:rPr lang="en-US" sz="2200" b="1" dirty="0"/>
              <a:t>malware in </a:t>
            </a:r>
            <a:r>
              <a:rPr lang="en-US" sz="2200" b="1" dirty="0" err="1"/>
              <a:t>ios</a:t>
            </a:r>
            <a:r>
              <a:rPr lang="en-US" sz="2200" b="1" dirty="0"/>
              <a:t> 8.1.2 (study case : </a:t>
            </a:r>
            <a:r>
              <a:rPr lang="en-US" sz="2200" b="1" dirty="0" err="1"/>
              <a:t>wechat</a:t>
            </a:r>
            <a:r>
              <a:rPr lang="en-US" sz="2200" b="1" dirty="0"/>
              <a:t> application in </a:t>
            </a:r>
            <a:r>
              <a:rPr lang="en-US" sz="2200" b="1" dirty="0" err="1"/>
              <a:t>ios</a:t>
            </a:r>
            <a:r>
              <a:rPr lang="en-US" sz="2200" b="1" dirty="0"/>
              <a:t>)</a:t>
            </a:r>
            <a:r>
              <a:rPr lang="en-US" dirty="0"/>
              <a:t/>
            </a:r>
            <a:br>
              <a:rPr lang="en-US" dirty="0"/>
            </a:br>
            <a:endParaRPr lang="en-US" dirty="0"/>
          </a:p>
        </p:txBody>
      </p:sp>
      <p:sp>
        <p:nvSpPr>
          <p:cNvPr id="3" name="Subtitle 2"/>
          <p:cNvSpPr>
            <a:spLocks noGrp="1"/>
          </p:cNvSpPr>
          <p:nvPr>
            <p:ph type="subTitle" idx="1"/>
          </p:nvPr>
        </p:nvSpPr>
        <p:spPr/>
        <p:txBody>
          <a:bodyPr/>
          <a:lstStyle/>
          <a:p>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5082" y="1600200"/>
            <a:ext cx="403383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2" descr="Image result for ios logo"/>
          <p:cNvSpPr>
            <a:spLocks noChangeAspect="1" noChangeArrowheads="1"/>
          </p:cNvSpPr>
          <p:nvPr/>
        </p:nvSpPr>
        <p:spPr bwMode="auto">
          <a:xfrm>
            <a:off x="155575" y="-547688"/>
            <a:ext cx="942975" cy="1152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0513" y="990600"/>
            <a:ext cx="94297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1474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Wechat</a:t>
            </a:r>
            <a:r>
              <a:rPr lang="en-US" dirty="0" smtClean="0"/>
              <a:t> </a:t>
            </a:r>
            <a:r>
              <a:rPr lang="en-US" dirty="0" err="1" smtClean="0"/>
              <a:t>menyimpan</a:t>
            </a:r>
            <a:r>
              <a:rPr lang="en-US" dirty="0" smtClean="0"/>
              <a:t> </a:t>
            </a:r>
            <a:r>
              <a:rPr lang="en-US" dirty="0" err="1" smtClean="0"/>
              <a:t>informasi</a:t>
            </a:r>
            <a:r>
              <a:rPr lang="en-US" dirty="0" smtClean="0"/>
              <a:t> </a:t>
            </a:r>
            <a:r>
              <a:rPr lang="en-US" dirty="0" err="1" smtClean="0"/>
              <a:t>dns</a:t>
            </a:r>
            <a:r>
              <a:rPr lang="en-US" dirty="0" smtClean="0"/>
              <a:t> users </a:t>
            </a:r>
            <a:r>
              <a:rPr lang="en-US" dirty="0" err="1" smtClean="0"/>
              <a:t>dan</a:t>
            </a:r>
            <a:r>
              <a:rPr lang="en-US" dirty="0" smtClean="0"/>
              <a:t> </a:t>
            </a:r>
            <a:r>
              <a:rPr lang="en-US" dirty="0" err="1" smtClean="0"/>
              <a:t>wifi</a:t>
            </a:r>
            <a:r>
              <a:rPr lang="en-US" dirty="0" smtClean="0"/>
              <a:t> </a:t>
            </a:r>
            <a:r>
              <a:rPr lang="en-US" dirty="0" err="1" smtClean="0"/>
              <a:t>ssid</a:t>
            </a:r>
            <a:r>
              <a:rPr lang="en-US" dirty="0" smtClean="0"/>
              <a:t> </a:t>
            </a:r>
            <a:r>
              <a:rPr lang="en-US" dirty="0" err="1" smtClean="0"/>
              <a:t>si</a:t>
            </a:r>
            <a:r>
              <a:rPr lang="en-US" dirty="0" smtClean="0"/>
              <a:t> users</a:t>
            </a:r>
            <a:endParaRPr lang="en-US" dirty="0"/>
          </a:p>
        </p:txBody>
      </p:sp>
      <p:pic>
        <p:nvPicPr>
          <p:cNvPr id="4" name="Content Placeholder 3"/>
          <p:cNvPicPr>
            <a:picLocks noGrp="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919470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Wechat</a:t>
            </a:r>
            <a:r>
              <a:rPr lang="en-US" dirty="0" smtClean="0"/>
              <a:t> </a:t>
            </a:r>
            <a:r>
              <a:rPr lang="en-US" dirty="0" err="1" smtClean="0"/>
              <a:t>menyimpan</a:t>
            </a:r>
            <a:r>
              <a:rPr lang="en-US" dirty="0" smtClean="0"/>
              <a:t> </a:t>
            </a:r>
            <a:r>
              <a:rPr lang="en-US" dirty="0" err="1" smtClean="0"/>
              <a:t>informasi</a:t>
            </a:r>
            <a:r>
              <a:rPr lang="en-US" dirty="0" smtClean="0"/>
              <a:t> </a:t>
            </a:r>
            <a:r>
              <a:rPr lang="en-US" dirty="0" err="1" smtClean="0"/>
              <a:t>dns</a:t>
            </a:r>
            <a:r>
              <a:rPr lang="en-US" dirty="0" smtClean="0"/>
              <a:t> users </a:t>
            </a:r>
            <a:r>
              <a:rPr lang="en-US" dirty="0" err="1" smtClean="0"/>
              <a:t>dan</a:t>
            </a:r>
            <a:r>
              <a:rPr lang="en-US" dirty="0" smtClean="0"/>
              <a:t> </a:t>
            </a:r>
            <a:r>
              <a:rPr lang="en-US" dirty="0" err="1" smtClean="0"/>
              <a:t>wifi</a:t>
            </a:r>
            <a:r>
              <a:rPr lang="en-US" dirty="0" smtClean="0"/>
              <a:t> </a:t>
            </a:r>
            <a:r>
              <a:rPr lang="en-US" dirty="0" err="1" smtClean="0"/>
              <a:t>ssid</a:t>
            </a:r>
            <a:r>
              <a:rPr lang="en-US" dirty="0" smtClean="0"/>
              <a:t> </a:t>
            </a:r>
            <a:r>
              <a:rPr lang="en-US" dirty="0" err="1" smtClean="0"/>
              <a:t>si</a:t>
            </a:r>
            <a:r>
              <a:rPr lang="en-US" dirty="0" smtClean="0"/>
              <a:t> users</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0571" y="2372705"/>
            <a:ext cx="7542857" cy="2980952"/>
          </a:xfrm>
          <a:prstGeom prst="rect">
            <a:avLst/>
          </a:prstGeom>
          <a:noFill/>
          <a:ln>
            <a:noFill/>
          </a:ln>
        </p:spPr>
      </p:pic>
    </p:spTree>
    <p:extLst>
      <p:ext uri="{BB962C8B-B14F-4D97-AF65-F5344CB8AC3E}">
        <p14:creationId xmlns:p14="http://schemas.microsoft.com/office/powerpoint/2010/main" val="1553077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Wechat</a:t>
            </a:r>
            <a:r>
              <a:rPr lang="en-US" dirty="0" smtClean="0"/>
              <a:t> </a:t>
            </a:r>
            <a:r>
              <a:rPr lang="en-US" dirty="0" err="1" smtClean="0"/>
              <a:t>menyimpan</a:t>
            </a:r>
            <a:r>
              <a:rPr lang="en-US" dirty="0" smtClean="0"/>
              <a:t> </a:t>
            </a:r>
            <a:r>
              <a:rPr lang="en-US" i="1" dirty="0" err="1" smtClean="0"/>
              <a:t>iphonereg</a:t>
            </a:r>
            <a:r>
              <a:rPr lang="en-US" i="1" dirty="0" smtClean="0"/>
              <a:t>/ </a:t>
            </a:r>
            <a:r>
              <a:rPr lang="en-US" i="1" dirty="0" err="1" smtClean="0"/>
              <a:t>iPhoneRegistration</a:t>
            </a:r>
            <a:r>
              <a:rPr lang="en-US" i="1" dirty="0" smtClean="0"/>
              <a:t> </a:t>
            </a:r>
            <a:r>
              <a:rPr lang="en-US" dirty="0" err="1" smtClean="0"/>
              <a:t>dari</a:t>
            </a:r>
            <a:r>
              <a:rPr lang="en-US" dirty="0" smtClean="0"/>
              <a:t> users</a:t>
            </a:r>
            <a:endParaRPr lang="en-US" i="1" dirty="0"/>
          </a:p>
        </p:txBody>
      </p:sp>
      <p:pic>
        <p:nvPicPr>
          <p:cNvPr id="4" name="Content Placeholder 3"/>
          <p:cNvPicPr>
            <a:picLocks noGrp="1"/>
          </p:cNvPicPr>
          <p:nvPr>
            <p:ph idx="1"/>
          </p:nvPr>
        </p:nvPicPr>
        <p:blipFill>
          <a:blip r:embed="rId2"/>
          <a:stretch>
            <a:fillRect/>
          </a:stretch>
        </p:blipFill>
        <p:spPr>
          <a:xfrm>
            <a:off x="457200" y="1670228"/>
            <a:ext cx="8229600" cy="4385906"/>
          </a:xfrm>
          <a:prstGeom prst="rect">
            <a:avLst/>
          </a:prstGeom>
        </p:spPr>
      </p:pic>
    </p:spTree>
    <p:extLst>
      <p:ext uri="{BB962C8B-B14F-4D97-AF65-F5344CB8AC3E}">
        <p14:creationId xmlns:p14="http://schemas.microsoft.com/office/powerpoint/2010/main" val="1038469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n C server </a:t>
            </a:r>
            <a:r>
              <a:rPr lang="en-US" dirty="0" err="1" smtClean="0"/>
              <a:t>pada</a:t>
            </a:r>
            <a:r>
              <a:rPr lang="en-US" dirty="0" smtClean="0"/>
              <a:t> </a:t>
            </a:r>
            <a:r>
              <a:rPr lang="en-US" dirty="0" err="1" smtClean="0"/>
              <a:t>wechat</a:t>
            </a:r>
            <a:endParaRPr lang="en-US" dirty="0"/>
          </a:p>
        </p:txBody>
      </p:sp>
      <p:pic>
        <p:nvPicPr>
          <p:cNvPr id="4" name="Content Placeholder 3"/>
          <p:cNvPicPr>
            <a:picLocks noGrp="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2435768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a:fillRect/>
          </a:stretch>
        </p:blipFill>
        <p:spPr>
          <a:xfrm>
            <a:off x="457200" y="1670228"/>
            <a:ext cx="8229600" cy="4385906"/>
          </a:xfrm>
          <a:prstGeom prst="rect">
            <a:avLst/>
          </a:prstGeom>
        </p:spPr>
      </p:pic>
    </p:spTree>
    <p:extLst>
      <p:ext uri="{BB962C8B-B14F-4D97-AF65-F5344CB8AC3E}">
        <p14:creationId xmlns:p14="http://schemas.microsoft.com/office/powerpoint/2010/main" val="3007055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a:fillRect/>
          </a:stretch>
        </p:blipFill>
        <p:spPr>
          <a:xfrm>
            <a:off x="457200" y="1670228"/>
            <a:ext cx="8229600" cy="4385906"/>
          </a:xfrm>
          <a:prstGeom prst="rect">
            <a:avLst/>
          </a:prstGeom>
        </p:spPr>
      </p:pic>
    </p:spTree>
    <p:extLst>
      <p:ext uri="{BB962C8B-B14F-4D97-AF65-F5344CB8AC3E}">
        <p14:creationId xmlns:p14="http://schemas.microsoft.com/office/powerpoint/2010/main" val="2069983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 n C server </a:t>
            </a:r>
            <a:r>
              <a:rPr lang="en-US" dirty="0" err="1" smtClean="0"/>
              <a:t>telah</a:t>
            </a:r>
            <a:r>
              <a:rPr lang="en-US" dirty="0" smtClean="0"/>
              <a:t> </a:t>
            </a:r>
            <a:r>
              <a:rPr lang="en-US" dirty="0" err="1" smtClean="0"/>
              <a:t>menginfeksi</a:t>
            </a:r>
            <a:r>
              <a:rPr lang="en-US" dirty="0" smtClean="0"/>
              <a:t> </a:t>
            </a:r>
            <a:r>
              <a:rPr lang="en-US" dirty="0" err="1" smtClean="0"/>
              <a:t>ios</a:t>
            </a:r>
            <a:r>
              <a:rPr lang="en-US" dirty="0" smtClean="0"/>
              <a:t> devices </a:t>
            </a:r>
            <a:r>
              <a:rPr lang="en-US" dirty="0" err="1" smtClean="0"/>
              <a:t>sebagai</a:t>
            </a:r>
            <a:r>
              <a:rPr lang="en-US" dirty="0" smtClean="0"/>
              <a:t> zombies </a:t>
            </a:r>
            <a:r>
              <a:rPr lang="en-US" dirty="0" err="1" smtClean="0"/>
              <a:t>dengan</a:t>
            </a:r>
            <a:r>
              <a:rPr lang="en-US" dirty="0" smtClean="0"/>
              <a:t> </a:t>
            </a:r>
            <a:r>
              <a:rPr lang="en-US" dirty="0" err="1" smtClean="0"/>
              <a:t>menginfeksi</a:t>
            </a:r>
            <a:r>
              <a:rPr lang="en-US" dirty="0" smtClean="0"/>
              <a:t> </a:t>
            </a:r>
            <a:r>
              <a:rPr lang="en-US" dirty="0" err="1" smtClean="0"/>
              <a:t>ios</a:t>
            </a:r>
            <a:r>
              <a:rPr lang="en-US" dirty="0" smtClean="0"/>
              <a:t> device </a:t>
            </a:r>
            <a:r>
              <a:rPr lang="en-US" dirty="0" err="1" smtClean="0"/>
              <a:t>pengguna</a:t>
            </a:r>
            <a:r>
              <a:rPr lang="en-US" dirty="0" smtClean="0"/>
              <a:t> </a:t>
            </a:r>
            <a:endParaRPr lang="en-US" dirty="0"/>
          </a:p>
        </p:txBody>
      </p:sp>
      <p:pic>
        <p:nvPicPr>
          <p:cNvPr id="4" name="Content Placeholder 3"/>
          <p:cNvPicPr>
            <a:picLocks noGrp="1"/>
          </p:cNvPicPr>
          <p:nvPr>
            <p:ph idx="1"/>
          </p:nvPr>
        </p:nvPicPr>
        <p:blipFill>
          <a:blip r:embed="rId2"/>
          <a:stretch>
            <a:fillRect/>
          </a:stretch>
        </p:blipFill>
        <p:spPr>
          <a:xfrm>
            <a:off x="457200" y="1670228"/>
            <a:ext cx="8229600" cy="4385906"/>
          </a:xfrm>
          <a:prstGeom prst="rect">
            <a:avLst/>
          </a:prstGeom>
        </p:spPr>
      </p:pic>
    </p:spTree>
    <p:extLst>
      <p:ext uri="{BB962C8B-B14F-4D97-AF65-F5344CB8AC3E}">
        <p14:creationId xmlns:p14="http://schemas.microsoft.com/office/powerpoint/2010/main" val="3230661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 n C server </a:t>
            </a:r>
            <a:r>
              <a:rPr lang="en-US" dirty="0" err="1" smtClean="0"/>
              <a:t>telah</a:t>
            </a:r>
            <a:r>
              <a:rPr lang="en-US" dirty="0" smtClean="0"/>
              <a:t> </a:t>
            </a:r>
            <a:r>
              <a:rPr lang="en-US" dirty="0" err="1" smtClean="0"/>
              <a:t>menginfeksi</a:t>
            </a:r>
            <a:r>
              <a:rPr lang="en-US" dirty="0" smtClean="0"/>
              <a:t> </a:t>
            </a:r>
            <a:r>
              <a:rPr lang="en-US" dirty="0" err="1" smtClean="0"/>
              <a:t>ios</a:t>
            </a:r>
            <a:r>
              <a:rPr lang="en-US" dirty="0" smtClean="0"/>
              <a:t> devices </a:t>
            </a:r>
            <a:r>
              <a:rPr lang="en-US" dirty="0" err="1" smtClean="0"/>
              <a:t>sebagai</a:t>
            </a:r>
            <a:r>
              <a:rPr lang="en-US" dirty="0" smtClean="0"/>
              <a:t> zombies </a:t>
            </a:r>
            <a:r>
              <a:rPr lang="en-US" dirty="0" err="1" smtClean="0"/>
              <a:t>dengan</a:t>
            </a:r>
            <a:r>
              <a:rPr lang="en-US" dirty="0" smtClean="0"/>
              <a:t> </a:t>
            </a:r>
            <a:r>
              <a:rPr lang="en-US" dirty="0" err="1" smtClean="0"/>
              <a:t>menginfeksi</a:t>
            </a:r>
            <a:r>
              <a:rPr lang="en-US" dirty="0" smtClean="0"/>
              <a:t> </a:t>
            </a:r>
            <a:r>
              <a:rPr lang="en-US" dirty="0" err="1" smtClean="0"/>
              <a:t>ios</a:t>
            </a:r>
            <a:r>
              <a:rPr lang="en-US" dirty="0" smtClean="0"/>
              <a:t> device </a:t>
            </a:r>
            <a:r>
              <a:rPr lang="en-US" dirty="0" err="1" smtClean="0"/>
              <a:t>pengguna</a:t>
            </a:r>
            <a:r>
              <a:rPr lang="en-US" dirty="0" smtClean="0"/>
              <a:t> </a:t>
            </a:r>
            <a:endParaRPr lang="en-US" dirty="0"/>
          </a:p>
        </p:txBody>
      </p:sp>
      <p:pic>
        <p:nvPicPr>
          <p:cNvPr id="4" name="Content Placeholder 3"/>
          <p:cNvPicPr>
            <a:picLocks noGrp="1"/>
          </p:cNvPicPr>
          <p:nvPr>
            <p:ph idx="1"/>
          </p:nvPr>
        </p:nvPicPr>
        <p:blipFill>
          <a:blip r:embed="rId2"/>
          <a:stretch>
            <a:fillRect/>
          </a:stretch>
        </p:blipFill>
        <p:spPr>
          <a:xfrm>
            <a:off x="546957" y="1752600"/>
            <a:ext cx="8050085" cy="4525963"/>
          </a:xfrm>
          <a:prstGeom prst="rect">
            <a:avLst/>
          </a:prstGeom>
        </p:spPr>
      </p:pic>
    </p:spTree>
    <p:extLst>
      <p:ext uri="{BB962C8B-B14F-4D97-AF65-F5344CB8AC3E}">
        <p14:creationId xmlns:p14="http://schemas.microsoft.com/office/powerpoint/2010/main" val="3513110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 n C server </a:t>
            </a:r>
            <a:r>
              <a:rPr lang="en-US" dirty="0" err="1" smtClean="0"/>
              <a:t>telah</a:t>
            </a:r>
            <a:r>
              <a:rPr lang="en-US" dirty="0" smtClean="0"/>
              <a:t> </a:t>
            </a:r>
            <a:r>
              <a:rPr lang="en-US" dirty="0" err="1" smtClean="0"/>
              <a:t>menginfeksi</a:t>
            </a:r>
            <a:r>
              <a:rPr lang="en-US" dirty="0" smtClean="0"/>
              <a:t> </a:t>
            </a:r>
            <a:r>
              <a:rPr lang="en-US" dirty="0" err="1" smtClean="0"/>
              <a:t>ios</a:t>
            </a:r>
            <a:r>
              <a:rPr lang="en-US" dirty="0" smtClean="0"/>
              <a:t> devices </a:t>
            </a:r>
            <a:r>
              <a:rPr lang="en-US" dirty="0" err="1" smtClean="0"/>
              <a:t>sebagai</a:t>
            </a:r>
            <a:r>
              <a:rPr lang="en-US" dirty="0" smtClean="0"/>
              <a:t> zombies </a:t>
            </a:r>
            <a:r>
              <a:rPr lang="en-US" dirty="0" err="1" smtClean="0"/>
              <a:t>dengan</a:t>
            </a:r>
            <a:r>
              <a:rPr lang="en-US" dirty="0" smtClean="0"/>
              <a:t> </a:t>
            </a:r>
            <a:r>
              <a:rPr lang="en-US" dirty="0" err="1" smtClean="0"/>
              <a:t>menginfeksi</a:t>
            </a:r>
            <a:r>
              <a:rPr lang="en-US" dirty="0" smtClean="0"/>
              <a:t> </a:t>
            </a:r>
            <a:r>
              <a:rPr lang="en-US" dirty="0" err="1" smtClean="0"/>
              <a:t>ios</a:t>
            </a:r>
            <a:r>
              <a:rPr lang="en-US" dirty="0" smtClean="0"/>
              <a:t> device </a:t>
            </a:r>
            <a:r>
              <a:rPr lang="en-US" dirty="0" err="1" smtClean="0"/>
              <a:t>pengguna</a:t>
            </a:r>
            <a:r>
              <a:rPr lang="en-US" dirty="0" smtClean="0"/>
              <a:t> </a:t>
            </a:r>
            <a:endParaRPr lang="en-US" dirty="0"/>
          </a:p>
        </p:txBody>
      </p:sp>
      <p:pic>
        <p:nvPicPr>
          <p:cNvPr id="4" name="Content Placeholder 3"/>
          <p:cNvPicPr>
            <a:picLocks noGrp="1"/>
          </p:cNvPicPr>
          <p:nvPr>
            <p:ph idx="1"/>
          </p:nvPr>
        </p:nvPicPr>
        <p:blipFill>
          <a:blip r:embed="rId2"/>
          <a:stretch>
            <a:fillRect/>
          </a:stretch>
        </p:blipFill>
        <p:spPr>
          <a:xfrm>
            <a:off x="546957" y="1798637"/>
            <a:ext cx="8050085" cy="4525963"/>
          </a:xfrm>
          <a:prstGeom prst="rect">
            <a:avLst/>
          </a:prstGeom>
        </p:spPr>
      </p:pic>
    </p:spTree>
    <p:extLst>
      <p:ext uri="{BB962C8B-B14F-4D97-AF65-F5344CB8AC3E}">
        <p14:creationId xmlns:p14="http://schemas.microsoft.com/office/powerpoint/2010/main" val="23494397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 n C server </a:t>
            </a:r>
            <a:r>
              <a:rPr lang="en-US" dirty="0" err="1" smtClean="0"/>
              <a:t>telah</a:t>
            </a:r>
            <a:r>
              <a:rPr lang="en-US" dirty="0" smtClean="0"/>
              <a:t> </a:t>
            </a:r>
            <a:r>
              <a:rPr lang="en-US" dirty="0" err="1" smtClean="0"/>
              <a:t>menginfeksi</a:t>
            </a:r>
            <a:r>
              <a:rPr lang="en-US" dirty="0" smtClean="0"/>
              <a:t> </a:t>
            </a:r>
            <a:r>
              <a:rPr lang="en-US" dirty="0" err="1" smtClean="0"/>
              <a:t>ios</a:t>
            </a:r>
            <a:r>
              <a:rPr lang="en-US" dirty="0" smtClean="0"/>
              <a:t> devices </a:t>
            </a:r>
            <a:r>
              <a:rPr lang="en-US" dirty="0" err="1" smtClean="0"/>
              <a:t>sebagai</a:t>
            </a:r>
            <a:r>
              <a:rPr lang="en-US" dirty="0" smtClean="0"/>
              <a:t> zombies </a:t>
            </a:r>
            <a:r>
              <a:rPr lang="en-US" dirty="0" err="1" smtClean="0"/>
              <a:t>dengan</a:t>
            </a:r>
            <a:r>
              <a:rPr lang="en-US" dirty="0" smtClean="0"/>
              <a:t> </a:t>
            </a:r>
            <a:r>
              <a:rPr lang="en-US" dirty="0" err="1" smtClean="0"/>
              <a:t>menginfeksi</a:t>
            </a:r>
            <a:r>
              <a:rPr lang="en-US" dirty="0" smtClean="0"/>
              <a:t> </a:t>
            </a:r>
            <a:r>
              <a:rPr lang="en-US" dirty="0" err="1" smtClean="0"/>
              <a:t>ios</a:t>
            </a:r>
            <a:r>
              <a:rPr lang="en-US" dirty="0" smtClean="0"/>
              <a:t> device </a:t>
            </a:r>
            <a:r>
              <a:rPr lang="en-US" dirty="0" err="1" smtClean="0"/>
              <a:t>pengguna</a:t>
            </a:r>
            <a:r>
              <a:rPr lang="en-US" dirty="0" smtClean="0"/>
              <a:t> </a:t>
            </a:r>
            <a:endParaRPr lang="en-US" dirty="0"/>
          </a:p>
        </p:txBody>
      </p:sp>
      <p:pic>
        <p:nvPicPr>
          <p:cNvPr id="4" name="Content Placeholder 3"/>
          <p:cNvPicPr>
            <a:picLocks noGrp="1"/>
          </p:cNvPicPr>
          <p:nvPr>
            <p:ph idx="1"/>
          </p:nvPr>
        </p:nvPicPr>
        <p:blipFill rotWithShape="1">
          <a:blip r:embed="rId2"/>
          <a:srcRect l="2393" b="59711"/>
          <a:stretch/>
        </p:blipFill>
        <p:spPr bwMode="auto">
          <a:xfrm>
            <a:off x="457200" y="2908266"/>
            <a:ext cx="8229600" cy="19098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0789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err="1"/>
              <a:t>Hanya</a:t>
            </a:r>
            <a:r>
              <a:rPr lang="en-US" dirty="0"/>
              <a:t> </a:t>
            </a:r>
            <a:r>
              <a:rPr lang="en-US" dirty="0" err="1"/>
              <a:t>lebih</a:t>
            </a:r>
            <a:r>
              <a:rPr lang="en-US" dirty="0"/>
              <a:t> </a:t>
            </a:r>
            <a:r>
              <a:rPr lang="en-US" dirty="0" err="1"/>
              <a:t>dari</a:t>
            </a:r>
            <a:r>
              <a:rPr lang="en-US" dirty="0"/>
              <a:t> </a:t>
            </a:r>
            <a:r>
              <a:rPr lang="en-US" dirty="0" err="1"/>
              <a:t>sebulan</a:t>
            </a:r>
            <a:r>
              <a:rPr lang="en-US" dirty="0"/>
              <a:t> </a:t>
            </a:r>
            <a:r>
              <a:rPr lang="en-US" dirty="0" err="1"/>
              <a:t>lalu</a:t>
            </a:r>
            <a:r>
              <a:rPr lang="en-US" dirty="0"/>
              <a:t>, </a:t>
            </a:r>
            <a:r>
              <a:rPr lang="en-US" dirty="0" err="1"/>
              <a:t>pengguna</a:t>
            </a:r>
            <a:r>
              <a:rPr lang="en-US" dirty="0"/>
              <a:t> </a:t>
            </a:r>
            <a:r>
              <a:rPr lang="en-US" dirty="0" err="1"/>
              <a:t>iOS</a:t>
            </a:r>
            <a:r>
              <a:rPr lang="en-US" dirty="0"/>
              <a:t> yang </a:t>
            </a:r>
            <a:r>
              <a:rPr lang="en-US" dirty="0" err="1"/>
              <a:t>memperingatkan</a:t>
            </a:r>
            <a:r>
              <a:rPr lang="en-US" dirty="0"/>
              <a:t> </a:t>
            </a:r>
            <a:r>
              <a:rPr lang="en-US" dirty="0" err="1"/>
              <a:t>ancaman</a:t>
            </a:r>
            <a:r>
              <a:rPr lang="en-US" dirty="0"/>
              <a:t> </a:t>
            </a:r>
            <a:r>
              <a:rPr lang="en-US" dirty="0" err="1"/>
              <a:t>untuk</a:t>
            </a:r>
            <a:r>
              <a:rPr lang="en-US" dirty="0"/>
              <a:t> </a:t>
            </a:r>
            <a:r>
              <a:rPr lang="en-US" dirty="0" err="1"/>
              <a:t>perangkat</a:t>
            </a:r>
            <a:r>
              <a:rPr lang="en-US" dirty="0"/>
              <a:t> </a:t>
            </a:r>
            <a:r>
              <a:rPr lang="en-US" dirty="0" err="1"/>
              <a:t>mereka</a:t>
            </a:r>
            <a:r>
              <a:rPr lang="en-US" dirty="0"/>
              <a:t> </a:t>
            </a:r>
            <a:r>
              <a:rPr lang="en-US" dirty="0" err="1"/>
              <a:t>dengan</a:t>
            </a:r>
            <a:r>
              <a:rPr lang="en-US" dirty="0"/>
              <a:t> malware </a:t>
            </a:r>
            <a:r>
              <a:rPr lang="en-US" dirty="0" err="1"/>
              <a:t>XcodeGhost</a:t>
            </a:r>
            <a:r>
              <a:rPr lang="en-US" dirty="0"/>
              <a:t>. Apple </a:t>
            </a:r>
            <a:r>
              <a:rPr lang="en-US" dirty="0" err="1"/>
              <a:t>cepat</a:t>
            </a:r>
            <a:r>
              <a:rPr lang="en-US" dirty="0"/>
              <a:t> </a:t>
            </a:r>
            <a:r>
              <a:rPr lang="en-US" dirty="0" err="1"/>
              <a:t>menanggapi</a:t>
            </a:r>
            <a:r>
              <a:rPr lang="en-US" dirty="0"/>
              <a:t>, </a:t>
            </a:r>
            <a:r>
              <a:rPr lang="en-US" dirty="0" err="1"/>
              <a:t>mencatat</a:t>
            </a:r>
            <a:r>
              <a:rPr lang="en-US" dirty="0"/>
              <a:t> </a:t>
            </a:r>
            <a:r>
              <a:rPr lang="en-US" dirty="0" err="1"/>
              <a:t>aplikasi</a:t>
            </a:r>
            <a:r>
              <a:rPr lang="en-US" dirty="0"/>
              <a:t> yang </a:t>
            </a:r>
            <a:r>
              <a:rPr lang="en-US" dirty="0" err="1"/>
              <a:t>terinfeksi</a:t>
            </a:r>
            <a:r>
              <a:rPr lang="en-US" dirty="0"/>
              <a:t> </a:t>
            </a:r>
            <a:r>
              <a:rPr lang="en-US" dirty="0" err="1"/>
              <a:t>dari</a:t>
            </a:r>
            <a:r>
              <a:rPr lang="en-US" dirty="0"/>
              <a:t> App Store </a:t>
            </a:r>
            <a:r>
              <a:rPr lang="en-US" dirty="0" err="1"/>
              <a:t>dan</a:t>
            </a:r>
            <a:r>
              <a:rPr lang="en-US" dirty="0"/>
              <a:t> </a:t>
            </a:r>
            <a:r>
              <a:rPr lang="en-US" dirty="0" err="1"/>
              <a:t>mengeluarkan</a:t>
            </a:r>
            <a:r>
              <a:rPr lang="en-US" dirty="0"/>
              <a:t> </a:t>
            </a:r>
            <a:r>
              <a:rPr lang="en-US" dirty="0" err="1"/>
              <a:t>fitur</a:t>
            </a:r>
            <a:r>
              <a:rPr lang="en-US" dirty="0"/>
              <a:t> </a:t>
            </a:r>
            <a:r>
              <a:rPr lang="en-US" dirty="0" err="1"/>
              <a:t>keamanan</a:t>
            </a:r>
            <a:r>
              <a:rPr lang="en-US" dirty="0"/>
              <a:t> </a:t>
            </a:r>
            <a:r>
              <a:rPr lang="en-US" dirty="0" err="1"/>
              <a:t>baru</a:t>
            </a:r>
            <a:r>
              <a:rPr lang="en-US" dirty="0"/>
              <a:t> </a:t>
            </a:r>
            <a:r>
              <a:rPr lang="en-US" dirty="0" err="1"/>
              <a:t>untuk</a:t>
            </a:r>
            <a:r>
              <a:rPr lang="en-US" dirty="0"/>
              <a:t> </a:t>
            </a:r>
            <a:r>
              <a:rPr lang="en-US" dirty="0" err="1"/>
              <a:t>menghentikan</a:t>
            </a:r>
            <a:r>
              <a:rPr lang="en-US" dirty="0"/>
              <a:t> malware </a:t>
            </a:r>
            <a:r>
              <a:rPr lang="en-US" dirty="0" err="1"/>
              <a:t>tersebut</a:t>
            </a:r>
            <a:r>
              <a:rPr lang="en-US" dirty="0"/>
              <a:t>. </a:t>
            </a:r>
            <a:r>
              <a:rPr lang="en-US" dirty="0" err="1"/>
              <a:t>Melalui</a:t>
            </a:r>
            <a:r>
              <a:rPr lang="en-US" dirty="0"/>
              <a:t> </a:t>
            </a:r>
            <a:r>
              <a:rPr lang="en-US" dirty="0" err="1"/>
              <a:t>pemantauan</a:t>
            </a:r>
            <a:r>
              <a:rPr lang="en-US" dirty="0"/>
              <a:t> </a:t>
            </a:r>
            <a:r>
              <a:rPr lang="en-US" dirty="0" err="1"/>
              <a:t>terus</a:t>
            </a:r>
            <a:r>
              <a:rPr lang="en-US" dirty="0"/>
              <a:t> </a:t>
            </a:r>
            <a:r>
              <a:rPr lang="en-US" dirty="0" err="1"/>
              <a:t>menerus</a:t>
            </a:r>
            <a:r>
              <a:rPr lang="en-US" dirty="0"/>
              <a:t> </a:t>
            </a:r>
            <a:r>
              <a:rPr lang="en-US" dirty="0" err="1"/>
              <a:t>dari</a:t>
            </a:r>
            <a:r>
              <a:rPr lang="en-US" dirty="0"/>
              <a:t> </a:t>
            </a:r>
            <a:r>
              <a:rPr lang="en-US" dirty="0" err="1"/>
              <a:t>jaringan</a:t>
            </a:r>
            <a:r>
              <a:rPr lang="en-US" dirty="0"/>
              <a:t> </a:t>
            </a:r>
            <a:r>
              <a:rPr lang="en-US" dirty="0" err="1"/>
              <a:t>pelanggan</a:t>
            </a:r>
            <a:r>
              <a:rPr lang="en-US" dirty="0"/>
              <a:t> kami, </a:t>
            </a:r>
            <a:r>
              <a:rPr lang="en-US" dirty="0" err="1"/>
              <a:t>para</a:t>
            </a:r>
            <a:r>
              <a:rPr lang="en-US" dirty="0"/>
              <a:t> </a:t>
            </a:r>
            <a:r>
              <a:rPr lang="en-US" dirty="0" err="1"/>
              <a:t>peneliti</a:t>
            </a:r>
            <a:r>
              <a:rPr lang="en-US" dirty="0"/>
              <a:t> </a:t>
            </a:r>
            <a:r>
              <a:rPr lang="en-US" dirty="0" err="1"/>
              <a:t>FireEye</a:t>
            </a:r>
            <a:r>
              <a:rPr lang="en-US" dirty="0"/>
              <a:t> </a:t>
            </a:r>
            <a:r>
              <a:rPr lang="en-US" dirty="0" err="1"/>
              <a:t>telah</a:t>
            </a:r>
            <a:r>
              <a:rPr lang="en-US" dirty="0"/>
              <a:t> </a:t>
            </a:r>
            <a:r>
              <a:rPr lang="en-US" dirty="0" err="1"/>
              <a:t>menemukan</a:t>
            </a:r>
            <a:r>
              <a:rPr lang="en-US" dirty="0"/>
              <a:t> </a:t>
            </a:r>
            <a:r>
              <a:rPr lang="en-US" dirty="0" err="1"/>
              <a:t>bahwa</a:t>
            </a:r>
            <a:r>
              <a:rPr lang="en-US" dirty="0"/>
              <a:t>, </a:t>
            </a:r>
            <a:r>
              <a:rPr lang="en-US" dirty="0" err="1"/>
              <a:t>meskipun</a:t>
            </a:r>
            <a:r>
              <a:rPr lang="en-US" dirty="0"/>
              <a:t> </a:t>
            </a:r>
            <a:r>
              <a:rPr lang="en-US" dirty="0" err="1"/>
              <a:t>respon</a:t>
            </a:r>
            <a:r>
              <a:rPr lang="en-US" dirty="0"/>
              <a:t> </a:t>
            </a:r>
            <a:r>
              <a:rPr lang="en-US" dirty="0" err="1"/>
              <a:t>cepat</a:t>
            </a:r>
            <a:r>
              <a:rPr lang="en-US" dirty="0"/>
              <a:t>, </a:t>
            </a:r>
            <a:r>
              <a:rPr lang="en-US" dirty="0" err="1"/>
              <a:t>ancaman</a:t>
            </a:r>
            <a:r>
              <a:rPr lang="en-US" dirty="0"/>
              <a:t> </a:t>
            </a:r>
            <a:r>
              <a:rPr lang="en-US" dirty="0" err="1"/>
              <a:t>XcodeGhost</a:t>
            </a:r>
            <a:r>
              <a:rPr lang="en-US" dirty="0"/>
              <a:t> </a:t>
            </a:r>
            <a:r>
              <a:rPr lang="en-US" dirty="0" err="1"/>
              <a:t>telah</a:t>
            </a:r>
            <a:r>
              <a:rPr lang="en-US" dirty="0"/>
              <a:t> </a:t>
            </a:r>
            <a:r>
              <a:rPr lang="en-US" dirty="0" err="1"/>
              <a:t>mempertahankan</a:t>
            </a:r>
            <a:r>
              <a:rPr lang="en-US" dirty="0"/>
              <a:t> vulnerability </a:t>
            </a:r>
            <a:r>
              <a:rPr lang="en-US" dirty="0" err="1"/>
              <a:t>dan</a:t>
            </a:r>
            <a:r>
              <a:rPr lang="en-US" dirty="0"/>
              <a:t> </a:t>
            </a:r>
            <a:r>
              <a:rPr lang="en-US" dirty="0" err="1"/>
              <a:t>telah</a:t>
            </a:r>
            <a:r>
              <a:rPr lang="en-US" dirty="0"/>
              <a:t> </a:t>
            </a:r>
            <a:r>
              <a:rPr lang="en-US" dirty="0" err="1"/>
              <a:t>dimodifikasi</a:t>
            </a:r>
            <a:r>
              <a:rPr lang="en-US" dirty="0"/>
              <a:t>( </a:t>
            </a:r>
            <a:r>
              <a:rPr lang="en-US" dirty="0" err="1"/>
              <a:t>menjadi</a:t>
            </a:r>
            <a:r>
              <a:rPr lang="en-US" dirty="0"/>
              <a:t> backdoor).</a:t>
            </a:r>
          </a:p>
          <a:p>
            <a:endParaRPr lang="en-US" dirty="0"/>
          </a:p>
        </p:txBody>
      </p:sp>
    </p:spTree>
    <p:extLst>
      <p:ext uri="{BB962C8B-B14F-4D97-AF65-F5344CB8AC3E}">
        <p14:creationId xmlns:p14="http://schemas.microsoft.com/office/powerpoint/2010/main" val="105736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endParaRPr lang="en-US" dirty="0"/>
          </a:p>
        </p:txBody>
      </p:sp>
      <p:sp>
        <p:nvSpPr>
          <p:cNvPr id="5" name="Rectangle 4"/>
          <p:cNvSpPr/>
          <p:nvPr/>
        </p:nvSpPr>
        <p:spPr>
          <a:xfrm>
            <a:off x="2046500" y="2967335"/>
            <a:ext cx="5775235"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Lets Check the </a:t>
            </a:r>
            <a:r>
              <a:rPr lang="en-US" sz="5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db</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257130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Message </a:t>
            </a:r>
            <a:r>
              <a:rPr lang="en-US" dirty="0" err="1"/>
              <a:t>pada</a:t>
            </a:r>
            <a:r>
              <a:rPr lang="en-US" dirty="0"/>
              <a:t> </a:t>
            </a:r>
            <a:r>
              <a:rPr lang="en-US" dirty="0" err="1"/>
              <a:t>wechat</a:t>
            </a:r>
            <a:r>
              <a:rPr lang="en-US" dirty="0"/>
              <a:t> </a:t>
            </a:r>
            <a:r>
              <a:rPr lang="en-US" dirty="0" err="1"/>
              <a:t>tidak</a:t>
            </a:r>
            <a:r>
              <a:rPr lang="en-US" dirty="0"/>
              <a:t> di encrypt</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70228"/>
            <a:ext cx="8229600" cy="438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7832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Message </a:t>
            </a:r>
            <a:r>
              <a:rPr lang="en-US" dirty="0" err="1" smtClean="0"/>
              <a:t>pada</a:t>
            </a:r>
            <a:r>
              <a:rPr lang="en-US" dirty="0" smtClean="0"/>
              <a:t> </a:t>
            </a:r>
            <a:r>
              <a:rPr lang="en-US" dirty="0" err="1" smtClean="0"/>
              <a:t>wechat</a:t>
            </a:r>
            <a:r>
              <a:rPr lang="en-US" dirty="0" smtClean="0"/>
              <a:t> </a:t>
            </a:r>
            <a:r>
              <a:rPr lang="en-US" dirty="0" err="1" smtClean="0"/>
              <a:t>tidak</a:t>
            </a:r>
            <a:r>
              <a:rPr lang="en-US" dirty="0" smtClean="0"/>
              <a:t> di encrypt</a:t>
            </a:r>
            <a:endParaRPr lang="en-US" dirty="0"/>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 b="61538"/>
          <a:stretch/>
        </p:blipFill>
        <p:spPr bwMode="auto">
          <a:xfrm>
            <a:off x="387429" y="1219200"/>
            <a:ext cx="8232227" cy="1686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48" r="29721" b="65669"/>
          <a:stretch/>
        </p:blipFill>
        <p:spPr bwMode="auto">
          <a:xfrm>
            <a:off x="165051" y="2743200"/>
            <a:ext cx="8623739" cy="2380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242" b="67687"/>
          <a:stretch/>
        </p:blipFill>
        <p:spPr bwMode="auto">
          <a:xfrm>
            <a:off x="304800" y="5107381"/>
            <a:ext cx="8127402" cy="1417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4316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Message </a:t>
            </a:r>
            <a:r>
              <a:rPr lang="en-US" dirty="0" err="1"/>
              <a:t>pada</a:t>
            </a:r>
            <a:r>
              <a:rPr lang="en-US" dirty="0"/>
              <a:t> </a:t>
            </a:r>
            <a:r>
              <a:rPr lang="en-US" dirty="0" err="1"/>
              <a:t>wechat</a:t>
            </a:r>
            <a:r>
              <a:rPr lang="en-US" dirty="0"/>
              <a:t> </a:t>
            </a:r>
            <a:r>
              <a:rPr lang="en-US" dirty="0" err="1"/>
              <a:t>tidak</a:t>
            </a:r>
            <a:r>
              <a:rPr lang="en-US" dirty="0"/>
              <a:t> di encrypt</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70228"/>
            <a:ext cx="8229600" cy="438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364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Message </a:t>
            </a:r>
            <a:r>
              <a:rPr lang="en-US" dirty="0" err="1"/>
              <a:t>pada</a:t>
            </a:r>
            <a:r>
              <a:rPr lang="en-US" dirty="0"/>
              <a:t> </a:t>
            </a:r>
            <a:r>
              <a:rPr lang="en-US" dirty="0" err="1"/>
              <a:t>wechat</a:t>
            </a:r>
            <a:r>
              <a:rPr lang="en-US" dirty="0"/>
              <a:t> </a:t>
            </a:r>
            <a:r>
              <a:rPr lang="en-US" dirty="0" err="1"/>
              <a:t>tidak</a:t>
            </a:r>
            <a:r>
              <a:rPr lang="en-US" dirty="0"/>
              <a:t> di encrypt</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70228"/>
            <a:ext cx="8229600" cy="438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775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Message </a:t>
            </a:r>
            <a:r>
              <a:rPr lang="en-US" dirty="0" err="1"/>
              <a:t>pada</a:t>
            </a:r>
            <a:r>
              <a:rPr lang="en-US" dirty="0"/>
              <a:t> </a:t>
            </a:r>
            <a:r>
              <a:rPr lang="en-US" dirty="0" err="1"/>
              <a:t>wechat</a:t>
            </a:r>
            <a:r>
              <a:rPr lang="en-US" dirty="0"/>
              <a:t> </a:t>
            </a:r>
            <a:r>
              <a:rPr lang="en-US" dirty="0" err="1"/>
              <a:t>tidak</a:t>
            </a:r>
            <a:r>
              <a:rPr lang="en-US" dirty="0"/>
              <a:t> di encrypt</a:t>
            </a: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70228"/>
            <a:ext cx="8229600" cy="438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313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Friend list di </a:t>
            </a:r>
            <a:r>
              <a:rPr lang="en-US" dirty="0" err="1" smtClean="0"/>
              <a:t>wechat</a:t>
            </a:r>
            <a:r>
              <a:rPr lang="en-US" dirty="0" smtClean="0"/>
              <a:t> jug </a:t>
            </a:r>
            <a:r>
              <a:rPr lang="en-US" dirty="0" err="1" smtClean="0"/>
              <a:t>tidak</a:t>
            </a:r>
            <a:r>
              <a:rPr lang="en-US" dirty="0" smtClean="0"/>
              <a:t> di encrypt</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70228"/>
            <a:ext cx="8229600" cy="438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34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err="1" smtClean="0"/>
              <a:t>Didi</a:t>
            </a:r>
            <a:r>
              <a:rPr lang="en-US" sz="2400" dirty="0" smtClean="0"/>
              <a:t> </a:t>
            </a:r>
            <a:r>
              <a:rPr lang="en-US" sz="2400" dirty="0" err="1" smtClean="0"/>
              <a:t>chuxing</a:t>
            </a:r>
            <a:r>
              <a:rPr lang="en-US" sz="2400" dirty="0"/>
              <a:t/>
            </a:r>
            <a:br>
              <a:rPr lang="en-US" sz="2400" dirty="0"/>
            </a:br>
            <a:r>
              <a:rPr lang="en-US" sz="1800" dirty="0"/>
              <a:t>is a Chinese transportation network company headquartered in Beijing. It provides vehicles and taxis for hire in China via smartphone </a:t>
            </a:r>
            <a:r>
              <a:rPr lang="en-US" sz="1800" dirty="0" smtClean="0"/>
              <a:t>applications like UBER, GRAB CAR and Go car</a:t>
            </a:r>
            <a:endParaRPr lang="en-US" sz="1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4764" y="1600200"/>
            <a:ext cx="3394472" cy="4525963"/>
          </a:xfrm>
        </p:spPr>
      </p:pic>
    </p:spTree>
    <p:extLst>
      <p:ext uri="{BB962C8B-B14F-4D97-AF65-F5344CB8AC3E}">
        <p14:creationId xmlns:p14="http://schemas.microsoft.com/office/powerpoint/2010/main" val="1479221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Db</a:t>
            </a:r>
            <a:r>
              <a:rPr lang="en-US" dirty="0" smtClean="0"/>
              <a:t> </a:t>
            </a:r>
            <a:r>
              <a:rPr lang="en-US" dirty="0" err="1" smtClean="0"/>
              <a:t>pada</a:t>
            </a:r>
            <a:r>
              <a:rPr lang="en-US" dirty="0" smtClean="0"/>
              <a:t> app lain </a:t>
            </a:r>
            <a:r>
              <a:rPr lang="en-US" dirty="0" err="1" smtClean="0"/>
              <a:t>ter</a:t>
            </a:r>
            <a:r>
              <a:rPr lang="en-US" dirty="0" smtClean="0"/>
              <a:t> encrypt </a:t>
            </a:r>
            <a:r>
              <a:rPr lang="en-US" dirty="0" err="1" smtClean="0"/>
              <a:t>selain</a:t>
            </a:r>
            <a:r>
              <a:rPr lang="en-US" dirty="0" smtClean="0"/>
              <a:t> </a:t>
            </a:r>
            <a:r>
              <a:rPr lang="en-US" dirty="0" err="1" smtClean="0"/>
              <a:t>wechat</a:t>
            </a:r>
            <a:endParaRPr lang="en-US"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136" t="4121" r="42689" b="42003"/>
          <a:stretch/>
        </p:blipFill>
        <p:spPr bwMode="auto">
          <a:xfrm>
            <a:off x="457200" y="1600200"/>
            <a:ext cx="363657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800" t="1903" b="62327"/>
          <a:stretch/>
        </p:blipFill>
        <p:spPr bwMode="auto">
          <a:xfrm>
            <a:off x="30480" y="4495800"/>
            <a:ext cx="7818120" cy="2255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1156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Lets watch demo / video!</a:t>
            </a:r>
            <a:endParaRPr lang="en-US" dirty="0"/>
          </a:p>
        </p:txBody>
      </p:sp>
    </p:spTree>
    <p:extLst>
      <p:ext uri="{BB962C8B-B14F-4D97-AF65-F5344CB8AC3E}">
        <p14:creationId xmlns:p14="http://schemas.microsoft.com/office/powerpoint/2010/main" val="1675902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effectLst/>
            </a:endParaRPr>
          </a:p>
          <a:p>
            <a:r>
              <a:rPr lang="en-US" dirty="0" smtClean="0">
                <a:effectLst/>
              </a:rPr>
              <a:t>Fox-IT (fox-it.com), </a:t>
            </a:r>
            <a:r>
              <a:rPr lang="en-US" dirty="0" err="1" smtClean="0">
                <a:effectLst/>
              </a:rPr>
              <a:t>sebuah</a:t>
            </a:r>
            <a:r>
              <a:rPr lang="en-US" dirty="0" smtClean="0">
                <a:effectLst/>
              </a:rPr>
              <a:t> </a:t>
            </a:r>
            <a:r>
              <a:rPr lang="en-US" dirty="0" err="1" smtClean="0">
                <a:effectLst/>
              </a:rPr>
              <a:t>perusahaan</a:t>
            </a:r>
            <a:r>
              <a:rPr lang="en-US" dirty="0" smtClean="0">
                <a:effectLst/>
              </a:rPr>
              <a:t> </a:t>
            </a:r>
            <a:r>
              <a:rPr lang="en-US" dirty="0" err="1" smtClean="0">
                <a:effectLst/>
              </a:rPr>
              <a:t>keamanan</a:t>
            </a:r>
            <a:r>
              <a:rPr lang="en-US" dirty="0" smtClean="0">
                <a:effectLst/>
              </a:rPr>
              <a:t> </a:t>
            </a:r>
            <a:r>
              <a:rPr lang="en-US" dirty="0" err="1" smtClean="0">
                <a:effectLst/>
              </a:rPr>
              <a:t>berbasis</a:t>
            </a:r>
            <a:r>
              <a:rPr lang="en-US" dirty="0" smtClean="0">
                <a:effectLst/>
              </a:rPr>
              <a:t> di </a:t>
            </a:r>
            <a:r>
              <a:rPr lang="en-US" dirty="0" err="1" smtClean="0">
                <a:effectLst/>
              </a:rPr>
              <a:t>Belanda</a:t>
            </a:r>
            <a:r>
              <a:rPr lang="en-US" dirty="0" smtClean="0">
                <a:effectLst/>
              </a:rPr>
              <a:t>, </a:t>
            </a:r>
            <a:r>
              <a:rPr lang="en-US" dirty="0" err="1" smtClean="0">
                <a:effectLst/>
              </a:rPr>
              <a:t>memeriksa</a:t>
            </a:r>
            <a:r>
              <a:rPr lang="en-US" dirty="0" smtClean="0">
                <a:effectLst/>
              </a:rPr>
              <a:t> </a:t>
            </a:r>
            <a:r>
              <a:rPr lang="en-US" dirty="0" err="1" smtClean="0">
                <a:effectLst/>
              </a:rPr>
              <a:t>semua</a:t>
            </a:r>
            <a:r>
              <a:rPr lang="en-US" dirty="0" smtClean="0">
                <a:effectLst/>
              </a:rPr>
              <a:t> </a:t>
            </a:r>
            <a:r>
              <a:rPr lang="en-US" dirty="0" err="1" smtClean="0">
                <a:effectLst/>
              </a:rPr>
              <a:t>nama</a:t>
            </a:r>
            <a:r>
              <a:rPr lang="en-US" dirty="0" smtClean="0">
                <a:effectLst/>
              </a:rPr>
              <a:t> domain C2 </a:t>
            </a:r>
            <a:r>
              <a:rPr lang="en-US" dirty="0" err="1" smtClean="0">
                <a:effectLst/>
              </a:rPr>
              <a:t>dari</a:t>
            </a:r>
            <a:r>
              <a:rPr lang="en-US" dirty="0" smtClean="0">
                <a:effectLst/>
              </a:rPr>
              <a:t> </a:t>
            </a:r>
            <a:r>
              <a:rPr lang="en-US" dirty="0" err="1" smtClean="0">
                <a:effectLst/>
              </a:rPr>
              <a:t>laporan</a:t>
            </a:r>
            <a:r>
              <a:rPr lang="en-US" dirty="0" smtClean="0">
                <a:effectLst/>
              </a:rPr>
              <a:t> kami di sensor </a:t>
            </a:r>
            <a:r>
              <a:rPr lang="en-US" dirty="0" err="1" smtClean="0">
                <a:effectLst/>
              </a:rPr>
              <a:t>jaringan</a:t>
            </a:r>
            <a:r>
              <a:rPr lang="en-US" dirty="0" smtClean="0">
                <a:effectLst/>
              </a:rPr>
              <a:t> </a:t>
            </a:r>
            <a:r>
              <a:rPr lang="en-US" dirty="0" err="1" smtClean="0">
                <a:effectLst/>
              </a:rPr>
              <a:t>mereka</a:t>
            </a:r>
            <a:r>
              <a:rPr lang="en-US" dirty="0" smtClean="0">
                <a:effectLst/>
              </a:rPr>
              <a:t> </a:t>
            </a:r>
            <a:r>
              <a:rPr lang="en-US" dirty="0" err="1" smtClean="0">
                <a:effectLst/>
              </a:rPr>
              <a:t>dan</a:t>
            </a:r>
            <a:r>
              <a:rPr lang="en-US" dirty="0" smtClean="0">
                <a:effectLst/>
              </a:rPr>
              <a:t> </a:t>
            </a:r>
            <a:r>
              <a:rPr lang="en-US" dirty="0" err="1" smtClean="0">
                <a:effectLst/>
              </a:rPr>
              <a:t>telah</a:t>
            </a:r>
            <a:r>
              <a:rPr lang="en-US" dirty="0" smtClean="0">
                <a:effectLst/>
              </a:rPr>
              <a:t> </a:t>
            </a:r>
            <a:r>
              <a:rPr lang="en-US" dirty="0" err="1" smtClean="0">
                <a:effectLst/>
              </a:rPr>
              <a:t>menemukan</a:t>
            </a:r>
            <a:r>
              <a:rPr lang="en-US" dirty="0" smtClean="0">
                <a:effectLst/>
              </a:rPr>
              <a:t> </a:t>
            </a:r>
            <a:r>
              <a:rPr lang="en-US" dirty="0" err="1" smtClean="0">
                <a:effectLst/>
              </a:rPr>
              <a:t>ribuan</a:t>
            </a:r>
            <a:r>
              <a:rPr lang="en-US" dirty="0" smtClean="0">
                <a:effectLst/>
              </a:rPr>
              <a:t> </a:t>
            </a:r>
            <a:r>
              <a:rPr lang="en-US" dirty="0" err="1" smtClean="0">
                <a:effectLst/>
              </a:rPr>
              <a:t>lalu</a:t>
            </a:r>
            <a:r>
              <a:rPr lang="en-US" dirty="0" smtClean="0">
                <a:effectLst/>
              </a:rPr>
              <a:t> </a:t>
            </a:r>
            <a:r>
              <a:rPr lang="en-US" dirty="0" err="1" smtClean="0">
                <a:effectLst/>
              </a:rPr>
              <a:t>lintas</a:t>
            </a:r>
            <a:r>
              <a:rPr lang="en-US" dirty="0" smtClean="0">
                <a:effectLst/>
              </a:rPr>
              <a:t> </a:t>
            </a:r>
            <a:r>
              <a:rPr lang="en-US" dirty="0" err="1" smtClean="0">
                <a:effectLst/>
              </a:rPr>
              <a:t>berbahaya</a:t>
            </a:r>
            <a:r>
              <a:rPr lang="en-US" dirty="0" smtClean="0">
                <a:effectLst/>
              </a:rPr>
              <a:t> di </a:t>
            </a:r>
            <a:r>
              <a:rPr lang="en-US" dirty="0" err="1" smtClean="0">
                <a:effectLst/>
              </a:rPr>
              <a:t>luar</a:t>
            </a:r>
            <a:r>
              <a:rPr lang="en-US" dirty="0" smtClean="0">
                <a:effectLst/>
              </a:rPr>
              <a:t> </a:t>
            </a:r>
            <a:r>
              <a:rPr lang="en-US" dirty="0" err="1" smtClean="0">
                <a:effectLst/>
              </a:rPr>
              <a:t>Cina</a:t>
            </a:r>
            <a:r>
              <a:rPr lang="en-US" dirty="0" smtClean="0">
                <a:effectLst/>
              </a:rPr>
              <a:t>. </a:t>
            </a:r>
            <a:r>
              <a:rPr lang="en-US" dirty="0" err="1" smtClean="0">
                <a:effectLst/>
              </a:rPr>
              <a:t>Menurut</a:t>
            </a:r>
            <a:r>
              <a:rPr lang="en-US" dirty="0" smtClean="0">
                <a:effectLst/>
              </a:rPr>
              <a:t> data </a:t>
            </a:r>
            <a:r>
              <a:rPr lang="en-US" dirty="0" err="1" smtClean="0">
                <a:effectLst/>
              </a:rPr>
              <a:t>mereka</a:t>
            </a:r>
            <a:r>
              <a:rPr lang="en-US" dirty="0" smtClean="0">
                <a:effectLst/>
              </a:rPr>
              <a:t>, </a:t>
            </a:r>
            <a:r>
              <a:rPr lang="en-US" dirty="0" err="1" smtClean="0">
                <a:effectLst/>
              </a:rPr>
              <a:t>iOS</a:t>
            </a:r>
            <a:r>
              <a:rPr lang="en-US" dirty="0" smtClean="0">
                <a:effectLst/>
              </a:rPr>
              <a:t> </a:t>
            </a:r>
            <a:r>
              <a:rPr lang="en-US" dirty="0" err="1" smtClean="0">
                <a:effectLst/>
              </a:rPr>
              <a:t>aplikasi</a:t>
            </a:r>
            <a:r>
              <a:rPr lang="en-US" dirty="0" smtClean="0">
                <a:effectLst/>
              </a:rPr>
              <a:t> </a:t>
            </a:r>
            <a:r>
              <a:rPr lang="en-US" dirty="0" err="1" smtClean="0">
                <a:effectLst/>
              </a:rPr>
              <a:t>ini</a:t>
            </a:r>
            <a:r>
              <a:rPr lang="en-US" dirty="0" smtClean="0">
                <a:effectLst/>
              </a:rPr>
              <a:t> </a:t>
            </a:r>
            <a:r>
              <a:rPr lang="en-US" dirty="0" err="1" smtClean="0">
                <a:effectLst/>
              </a:rPr>
              <a:t>juga</a:t>
            </a:r>
            <a:r>
              <a:rPr lang="en-US" dirty="0" smtClean="0">
                <a:effectLst/>
              </a:rPr>
              <a:t> </a:t>
            </a:r>
            <a:r>
              <a:rPr lang="en-US" dirty="0" err="1" smtClean="0">
                <a:effectLst/>
              </a:rPr>
              <a:t>terinfeksi</a:t>
            </a:r>
            <a:r>
              <a:rPr lang="en-US" dirty="0" smtClean="0">
                <a:effectLst/>
              </a:rPr>
              <a:t>:</a:t>
            </a:r>
          </a:p>
          <a:p>
            <a:endParaRPr lang="en-US" dirty="0"/>
          </a:p>
        </p:txBody>
      </p:sp>
    </p:spTree>
    <p:extLst>
      <p:ext uri="{BB962C8B-B14F-4D97-AF65-F5344CB8AC3E}">
        <p14:creationId xmlns:p14="http://schemas.microsoft.com/office/powerpoint/2010/main" val="390788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r>
              <a:rPr lang="en-US" b="1" dirty="0"/>
              <a:t>How does </a:t>
            </a:r>
            <a:r>
              <a:rPr lang="en-US" b="1" dirty="0" err="1"/>
              <a:t>XcodeGhost</a:t>
            </a:r>
            <a:r>
              <a:rPr lang="en-US" b="1" dirty="0"/>
              <a:t> put my </a:t>
            </a:r>
            <a:r>
              <a:rPr lang="en-US" b="1" dirty="0" err="1"/>
              <a:t>iOS</a:t>
            </a:r>
            <a:r>
              <a:rPr lang="en-US" b="1" dirty="0"/>
              <a:t> devices at risk?</a:t>
            </a:r>
            <a:r>
              <a:rPr lang="en-US" dirty="0"/>
              <a:t> </a:t>
            </a:r>
            <a:br>
              <a:rPr lang="en-US" dirty="0"/>
            </a:br>
            <a:r>
              <a:rPr lang="en-US" dirty="0" err="1"/>
              <a:t>iOS</a:t>
            </a:r>
            <a:r>
              <a:rPr lang="en-US" dirty="0"/>
              <a:t> apps </a:t>
            </a:r>
            <a:r>
              <a:rPr lang="en-US" dirty="0" err="1" smtClean="0"/>
              <a:t>dapat</a:t>
            </a:r>
            <a:r>
              <a:rPr lang="en-US" dirty="0" smtClean="0"/>
              <a:t> </a:t>
            </a:r>
            <a:r>
              <a:rPr lang="en-US" dirty="0" err="1" smtClean="0"/>
              <a:t>diinfeksi</a:t>
            </a:r>
            <a:r>
              <a:rPr lang="en-US" dirty="0" smtClean="0"/>
              <a:t> </a:t>
            </a:r>
            <a:r>
              <a:rPr lang="en-US" dirty="0" err="1" smtClean="0"/>
              <a:t>dengan</a:t>
            </a:r>
            <a:r>
              <a:rPr lang="en-US" dirty="0" smtClean="0"/>
              <a:t>  </a:t>
            </a:r>
            <a:r>
              <a:rPr lang="en-US" dirty="0" err="1"/>
              <a:t>XcodeGhost</a:t>
            </a:r>
            <a:r>
              <a:rPr lang="en-US" dirty="0"/>
              <a:t> malware </a:t>
            </a:r>
            <a:r>
              <a:rPr lang="en-US" dirty="0" smtClean="0"/>
              <a:t>and </a:t>
            </a:r>
            <a:r>
              <a:rPr lang="en-US" dirty="0" err="1" smtClean="0"/>
              <a:t>melakukan</a:t>
            </a:r>
            <a:r>
              <a:rPr lang="en-US" dirty="0" smtClean="0"/>
              <a:t> </a:t>
            </a:r>
            <a:r>
              <a:rPr lang="en-US" dirty="0" err="1" smtClean="0"/>
              <a:t>koleksi</a:t>
            </a:r>
            <a:r>
              <a:rPr lang="en-US" dirty="0" smtClean="0"/>
              <a:t> </a:t>
            </a:r>
            <a:r>
              <a:rPr lang="en-US" dirty="0" err="1" smtClean="0"/>
              <a:t>informasi</a:t>
            </a:r>
            <a:r>
              <a:rPr lang="en-US" dirty="0" smtClean="0"/>
              <a:t> </a:t>
            </a:r>
            <a:r>
              <a:rPr lang="en-US" dirty="0" err="1" smtClean="0"/>
              <a:t>tentang</a:t>
            </a:r>
            <a:r>
              <a:rPr lang="en-US" dirty="0" smtClean="0"/>
              <a:t> device-device </a:t>
            </a:r>
            <a:r>
              <a:rPr lang="en-US" dirty="0" err="1" smtClean="0"/>
              <a:t>dan</a:t>
            </a:r>
            <a:r>
              <a:rPr lang="en-US" dirty="0" smtClean="0"/>
              <a:t> </a:t>
            </a:r>
            <a:r>
              <a:rPr lang="en-US" dirty="0" err="1" smtClean="0"/>
              <a:t>kemudian</a:t>
            </a:r>
            <a:r>
              <a:rPr lang="en-US" dirty="0" smtClean="0"/>
              <a:t> </a:t>
            </a:r>
            <a:r>
              <a:rPr lang="en-US" dirty="0" err="1" smtClean="0"/>
              <a:t>melakukan</a:t>
            </a:r>
            <a:r>
              <a:rPr lang="en-US" dirty="0" smtClean="0"/>
              <a:t> </a:t>
            </a:r>
            <a:r>
              <a:rPr lang="en-US" dirty="0"/>
              <a:t>encrypt </a:t>
            </a:r>
            <a:r>
              <a:rPr lang="en-US" dirty="0" err="1" smtClean="0"/>
              <a:t>dan</a:t>
            </a:r>
            <a:r>
              <a:rPr lang="en-US" dirty="0" smtClean="0"/>
              <a:t> </a:t>
            </a:r>
            <a:r>
              <a:rPr lang="en-US" dirty="0"/>
              <a:t>upload </a:t>
            </a:r>
            <a:r>
              <a:rPr lang="en-US" dirty="0" smtClean="0"/>
              <a:t> data </a:t>
            </a:r>
            <a:r>
              <a:rPr lang="en-US" dirty="0" err="1" smtClean="0"/>
              <a:t>tersebut</a:t>
            </a:r>
            <a:r>
              <a:rPr lang="en-US" dirty="0" smtClean="0"/>
              <a:t> </a:t>
            </a:r>
            <a:r>
              <a:rPr lang="en-US" dirty="0" err="1" smtClean="0"/>
              <a:t>ke</a:t>
            </a:r>
            <a:r>
              <a:rPr lang="en-US" dirty="0" smtClean="0"/>
              <a:t> command </a:t>
            </a:r>
            <a:r>
              <a:rPr lang="en-US" dirty="0" err="1" smtClean="0"/>
              <a:t>dan</a:t>
            </a:r>
            <a:r>
              <a:rPr lang="en-US" dirty="0" smtClean="0"/>
              <a:t> control </a:t>
            </a:r>
            <a:r>
              <a:rPr lang="en-US" dirty="0"/>
              <a:t>(C2) servers </a:t>
            </a:r>
            <a:r>
              <a:rPr lang="en-US" dirty="0" smtClean="0"/>
              <a:t>yang </a:t>
            </a:r>
            <a:r>
              <a:rPr lang="en-US" dirty="0" err="1" smtClean="0"/>
              <a:t>dijalankan</a:t>
            </a:r>
            <a:r>
              <a:rPr lang="en-US" dirty="0" smtClean="0"/>
              <a:t> </a:t>
            </a:r>
            <a:r>
              <a:rPr lang="en-US" dirty="0" err="1" smtClean="0"/>
              <a:t>oleh</a:t>
            </a:r>
            <a:r>
              <a:rPr lang="en-US" dirty="0" smtClean="0"/>
              <a:t> attackers </a:t>
            </a:r>
            <a:r>
              <a:rPr lang="en-US" dirty="0" err="1" smtClean="0"/>
              <a:t>melalui</a:t>
            </a:r>
            <a:r>
              <a:rPr lang="en-US" dirty="0"/>
              <a:t> </a:t>
            </a:r>
            <a:r>
              <a:rPr lang="en-US" dirty="0" smtClean="0"/>
              <a:t>HTTP </a:t>
            </a:r>
            <a:r>
              <a:rPr lang="en-US" dirty="0"/>
              <a:t>protocol. </a:t>
            </a:r>
            <a:r>
              <a:rPr lang="en-US" dirty="0" smtClean="0"/>
              <a:t>system </a:t>
            </a:r>
            <a:r>
              <a:rPr lang="en-US" dirty="0"/>
              <a:t>and app information </a:t>
            </a:r>
            <a:r>
              <a:rPr lang="en-US" dirty="0" err="1" smtClean="0"/>
              <a:t>itu</a:t>
            </a:r>
            <a:r>
              <a:rPr lang="en-US" dirty="0" smtClean="0"/>
              <a:t>  yang </a:t>
            </a:r>
            <a:r>
              <a:rPr lang="en-US" dirty="0" err="1" smtClean="0"/>
              <a:t>dapat</a:t>
            </a:r>
            <a:r>
              <a:rPr lang="en-US" dirty="0" smtClean="0"/>
              <a:t>  di </a:t>
            </a:r>
            <a:r>
              <a:rPr lang="en-US" dirty="0" err="1" smtClean="0"/>
              <a:t>kumpulkan</a:t>
            </a:r>
            <a:r>
              <a:rPr lang="en-US" dirty="0" smtClean="0"/>
              <a:t> </a:t>
            </a:r>
            <a:r>
              <a:rPr lang="en-US" dirty="0" err="1" smtClean="0"/>
              <a:t>termasuk</a:t>
            </a:r>
            <a:r>
              <a:rPr lang="en-US" dirty="0" smtClean="0"/>
              <a:t>: </a:t>
            </a:r>
            <a:endParaRPr lang="en-US" dirty="0"/>
          </a:p>
          <a:p>
            <a:r>
              <a:rPr lang="en-US" sz="4500" dirty="0"/>
              <a:t>·  Current time </a:t>
            </a:r>
          </a:p>
          <a:p>
            <a:r>
              <a:rPr lang="en-US" sz="4500" dirty="0"/>
              <a:t>·  Current infected app’s name </a:t>
            </a:r>
          </a:p>
          <a:p>
            <a:r>
              <a:rPr lang="en-US" sz="4500" dirty="0"/>
              <a:t>·  The app’s bundle identifier </a:t>
            </a:r>
          </a:p>
          <a:p>
            <a:r>
              <a:rPr lang="en-US" sz="4500" dirty="0"/>
              <a:t>·  Current device’s name and type </a:t>
            </a:r>
          </a:p>
          <a:p>
            <a:r>
              <a:rPr lang="en-US" sz="4500" dirty="0"/>
              <a:t>·  Current system’s language and country </a:t>
            </a:r>
          </a:p>
          <a:p>
            <a:r>
              <a:rPr lang="en-US" sz="4500" dirty="0"/>
              <a:t>·  Current device’s UUID </a:t>
            </a:r>
          </a:p>
          <a:p>
            <a:r>
              <a:rPr lang="en-US" sz="4500" dirty="0"/>
              <a:t>·  Network type </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659772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effectLst/>
            </a:endParaRPr>
          </a:p>
          <a:p>
            <a:r>
              <a:rPr lang="en-US" dirty="0" smtClean="0">
                <a:effectLst/>
              </a:rPr>
              <a:t>Apple </a:t>
            </a:r>
            <a:r>
              <a:rPr lang="en-US" dirty="0" err="1" smtClean="0">
                <a:effectLst/>
              </a:rPr>
              <a:t>telah</a:t>
            </a:r>
            <a:r>
              <a:rPr lang="en-US" dirty="0" smtClean="0">
                <a:effectLst/>
              </a:rPr>
              <a:t> </a:t>
            </a:r>
            <a:r>
              <a:rPr lang="en-US" dirty="0" err="1" smtClean="0">
                <a:effectLst/>
              </a:rPr>
              <a:t>menarik</a:t>
            </a:r>
            <a:r>
              <a:rPr lang="en-US" dirty="0" smtClean="0">
                <a:effectLst/>
              </a:rPr>
              <a:t> </a:t>
            </a:r>
            <a:r>
              <a:rPr lang="en-US" dirty="0" err="1" smtClean="0">
                <a:effectLst/>
              </a:rPr>
              <a:t>aplikasi</a:t>
            </a:r>
            <a:r>
              <a:rPr lang="en-US" dirty="0" smtClean="0">
                <a:effectLst/>
              </a:rPr>
              <a:t> yang </a:t>
            </a:r>
            <a:r>
              <a:rPr lang="en-US" dirty="0" err="1" smtClean="0">
                <a:effectLst/>
              </a:rPr>
              <a:t>terinfeksi</a:t>
            </a:r>
            <a:r>
              <a:rPr lang="en-US" dirty="0" smtClean="0">
                <a:effectLst/>
              </a:rPr>
              <a:t> off </a:t>
            </a:r>
            <a:r>
              <a:rPr lang="en-US" dirty="0" err="1" smtClean="0">
                <a:effectLst/>
              </a:rPr>
              <a:t>toko</a:t>
            </a:r>
            <a:r>
              <a:rPr lang="en-US" dirty="0" smtClean="0">
                <a:effectLst/>
              </a:rPr>
              <a:t> </a:t>
            </a:r>
            <a:r>
              <a:rPr lang="en-US" dirty="0" err="1" smtClean="0">
                <a:effectLst/>
              </a:rPr>
              <a:t>untuk</a:t>
            </a:r>
            <a:r>
              <a:rPr lang="en-US" dirty="0" smtClean="0">
                <a:effectLst/>
              </a:rPr>
              <a:t> </a:t>
            </a:r>
            <a:r>
              <a:rPr lang="en-US" dirty="0" err="1" smtClean="0">
                <a:effectLst/>
              </a:rPr>
              <a:t>menghentikan</a:t>
            </a:r>
            <a:r>
              <a:rPr lang="en-US" dirty="0" smtClean="0">
                <a:effectLst/>
              </a:rPr>
              <a:t> </a:t>
            </a:r>
            <a:r>
              <a:rPr lang="en-US" dirty="0" err="1" smtClean="0">
                <a:effectLst/>
              </a:rPr>
              <a:t>menghentikan</a:t>
            </a:r>
            <a:r>
              <a:rPr lang="en-US" dirty="0" smtClean="0">
                <a:effectLst/>
              </a:rPr>
              <a:t> </a:t>
            </a:r>
            <a:r>
              <a:rPr lang="en-US" dirty="0" err="1" smtClean="0">
                <a:effectLst/>
              </a:rPr>
              <a:t>penyebaran</a:t>
            </a:r>
            <a:r>
              <a:rPr lang="en-US" dirty="0" smtClean="0">
                <a:effectLst/>
              </a:rPr>
              <a:t>, </a:t>
            </a:r>
            <a:r>
              <a:rPr lang="en-US" dirty="0" err="1" smtClean="0">
                <a:effectLst/>
              </a:rPr>
              <a:t>namun</a:t>
            </a:r>
            <a:r>
              <a:rPr lang="en-US" dirty="0" smtClean="0">
                <a:effectLst/>
              </a:rPr>
              <a:t> </a:t>
            </a:r>
            <a:r>
              <a:rPr lang="en-US" dirty="0" err="1" smtClean="0">
                <a:effectLst/>
              </a:rPr>
              <a:t>pengguna</a:t>
            </a:r>
            <a:r>
              <a:rPr lang="en-US" dirty="0" smtClean="0">
                <a:effectLst/>
              </a:rPr>
              <a:t> </a:t>
            </a:r>
            <a:r>
              <a:rPr lang="en-US" dirty="0" err="1" smtClean="0">
                <a:effectLst/>
              </a:rPr>
              <a:t>masih</a:t>
            </a:r>
            <a:r>
              <a:rPr lang="en-US" dirty="0" smtClean="0">
                <a:effectLst/>
              </a:rPr>
              <a:t> </a:t>
            </a:r>
            <a:r>
              <a:rPr lang="en-US" dirty="0" err="1" smtClean="0">
                <a:effectLst/>
              </a:rPr>
              <a:t>harus</a:t>
            </a:r>
            <a:r>
              <a:rPr lang="en-US" dirty="0" smtClean="0">
                <a:effectLst/>
              </a:rPr>
              <a:t> </a:t>
            </a:r>
            <a:r>
              <a:rPr lang="en-US" dirty="0" err="1" smtClean="0">
                <a:effectLst/>
              </a:rPr>
              <a:t>menghapus</a:t>
            </a:r>
            <a:r>
              <a:rPr lang="en-US" dirty="0" smtClean="0">
                <a:effectLst/>
              </a:rPr>
              <a:t> </a:t>
            </a:r>
            <a:r>
              <a:rPr lang="en-US" dirty="0" err="1" smtClean="0">
                <a:effectLst/>
              </a:rPr>
              <a:t>XcodeGhost</a:t>
            </a:r>
            <a:r>
              <a:rPr lang="en-US" dirty="0" smtClean="0">
                <a:effectLst/>
              </a:rPr>
              <a:t> apps off </a:t>
            </a:r>
            <a:r>
              <a:rPr lang="en-US" dirty="0" err="1" smtClean="0">
                <a:effectLst/>
              </a:rPr>
              <a:t>perangkat</a:t>
            </a:r>
            <a:r>
              <a:rPr lang="en-US" dirty="0" smtClean="0">
                <a:effectLst/>
              </a:rPr>
              <a:t> </a:t>
            </a:r>
            <a:r>
              <a:rPr lang="en-US" dirty="0" err="1" smtClean="0">
                <a:effectLst/>
              </a:rPr>
              <a:t>mereka</a:t>
            </a:r>
            <a:r>
              <a:rPr lang="en-US" dirty="0" smtClean="0">
                <a:effectLst/>
              </a:rPr>
              <a:t> </a:t>
            </a:r>
            <a:r>
              <a:rPr lang="en-US" dirty="0" err="1" smtClean="0">
                <a:effectLst/>
              </a:rPr>
              <a:t>secara</a:t>
            </a:r>
            <a:r>
              <a:rPr lang="en-US" dirty="0" smtClean="0">
                <a:effectLst/>
              </a:rPr>
              <a:t> manual. </a:t>
            </a:r>
            <a:r>
              <a:rPr lang="en-US" dirty="0" err="1" smtClean="0">
                <a:effectLst/>
              </a:rPr>
              <a:t>Sebagian</a:t>
            </a:r>
            <a:r>
              <a:rPr lang="en-US" dirty="0" smtClean="0">
                <a:effectLst/>
              </a:rPr>
              <a:t> </a:t>
            </a:r>
            <a:r>
              <a:rPr lang="en-US" dirty="0" err="1" smtClean="0">
                <a:effectLst/>
              </a:rPr>
              <a:t>besar</a:t>
            </a:r>
            <a:r>
              <a:rPr lang="en-US" dirty="0" smtClean="0">
                <a:effectLst/>
              </a:rPr>
              <a:t> </a:t>
            </a:r>
            <a:r>
              <a:rPr lang="en-US" dirty="0" err="1" smtClean="0">
                <a:effectLst/>
              </a:rPr>
              <a:t>aplikasi</a:t>
            </a:r>
            <a:r>
              <a:rPr lang="en-US" dirty="0" smtClean="0">
                <a:effectLst/>
              </a:rPr>
              <a:t> yang </a:t>
            </a:r>
            <a:r>
              <a:rPr lang="en-US" dirty="0" err="1" smtClean="0">
                <a:effectLst/>
              </a:rPr>
              <a:t>terinfeksi</a:t>
            </a:r>
            <a:r>
              <a:rPr lang="en-US" dirty="0" smtClean="0">
                <a:effectLst/>
              </a:rPr>
              <a:t> </a:t>
            </a:r>
            <a:r>
              <a:rPr lang="en-US" dirty="0" err="1" smtClean="0">
                <a:effectLst/>
              </a:rPr>
              <a:t>sebagian</a:t>
            </a:r>
            <a:r>
              <a:rPr lang="en-US" dirty="0" smtClean="0">
                <a:effectLst/>
              </a:rPr>
              <a:t> </a:t>
            </a:r>
            <a:r>
              <a:rPr lang="en-US" dirty="0" err="1" smtClean="0">
                <a:effectLst/>
              </a:rPr>
              <a:t>besar</a:t>
            </a:r>
            <a:r>
              <a:rPr lang="en-US" dirty="0" smtClean="0">
                <a:effectLst/>
              </a:rPr>
              <a:t> </a:t>
            </a:r>
            <a:r>
              <a:rPr lang="en-US" dirty="0" err="1" smtClean="0">
                <a:effectLst/>
              </a:rPr>
              <a:t>digunakan</a:t>
            </a:r>
            <a:r>
              <a:rPr lang="en-US" dirty="0" smtClean="0">
                <a:effectLst/>
              </a:rPr>
              <a:t> di </a:t>
            </a:r>
            <a:r>
              <a:rPr lang="en-US" dirty="0" err="1" smtClean="0">
                <a:effectLst/>
              </a:rPr>
              <a:t>Cina</a:t>
            </a:r>
            <a:r>
              <a:rPr lang="en-US" dirty="0" smtClean="0">
                <a:effectLst/>
              </a:rPr>
              <a:t>, </a:t>
            </a:r>
            <a:r>
              <a:rPr lang="en-US" dirty="0" err="1" smtClean="0">
                <a:effectLst/>
              </a:rPr>
              <a:t>namun</a:t>
            </a:r>
            <a:r>
              <a:rPr lang="en-US" dirty="0" smtClean="0">
                <a:effectLst/>
              </a:rPr>
              <a:t> </a:t>
            </a:r>
            <a:r>
              <a:rPr lang="en-US" dirty="0" err="1" smtClean="0">
                <a:effectLst/>
              </a:rPr>
              <a:t>beberapa</a:t>
            </a:r>
            <a:r>
              <a:rPr lang="en-US" dirty="0" smtClean="0">
                <a:effectLst/>
              </a:rPr>
              <a:t> </a:t>
            </a:r>
            <a:r>
              <a:rPr lang="en-US" dirty="0" err="1" smtClean="0">
                <a:effectLst/>
              </a:rPr>
              <a:t>aplikasi</a:t>
            </a:r>
            <a:r>
              <a:rPr lang="en-US" dirty="0" smtClean="0">
                <a:effectLst/>
              </a:rPr>
              <a:t> </a:t>
            </a:r>
            <a:r>
              <a:rPr lang="en-US" dirty="0" err="1" smtClean="0">
                <a:effectLst/>
              </a:rPr>
              <a:t>nama</a:t>
            </a:r>
            <a:r>
              <a:rPr lang="en-US" dirty="0" smtClean="0">
                <a:effectLst/>
              </a:rPr>
              <a:t> </a:t>
            </a:r>
            <a:r>
              <a:rPr lang="en-US" dirty="0" err="1" smtClean="0">
                <a:effectLst/>
              </a:rPr>
              <a:t>besar</a:t>
            </a:r>
            <a:r>
              <a:rPr lang="en-US" dirty="0" smtClean="0">
                <a:effectLst/>
              </a:rPr>
              <a:t> </a:t>
            </a:r>
            <a:r>
              <a:rPr lang="en-US" dirty="0" err="1" smtClean="0">
                <a:effectLst/>
              </a:rPr>
              <a:t>seperti</a:t>
            </a:r>
            <a:r>
              <a:rPr lang="en-US" dirty="0" smtClean="0">
                <a:effectLst/>
              </a:rPr>
              <a:t> </a:t>
            </a:r>
            <a:r>
              <a:rPr lang="en-US" dirty="0" err="1" smtClean="0">
                <a:effectLst/>
              </a:rPr>
              <a:t>WeChat</a:t>
            </a:r>
            <a:r>
              <a:rPr lang="en-US" dirty="0" smtClean="0">
                <a:effectLst/>
              </a:rPr>
              <a:t>, Angry Birds 2, </a:t>
            </a:r>
            <a:r>
              <a:rPr lang="en-US" dirty="0" err="1" smtClean="0">
                <a:effectLst/>
              </a:rPr>
              <a:t>dan</a:t>
            </a:r>
            <a:r>
              <a:rPr lang="en-US" dirty="0" smtClean="0">
                <a:effectLst/>
              </a:rPr>
              <a:t> </a:t>
            </a:r>
            <a:r>
              <a:rPr lang="en-US" dirty="0" err="1" smtClean="0">
                <a:effectLst/>
              </a:rPr>
              <a:t>Didi</a:t>
            </a:r>
            <a:r>
              <a:rPr lang="en-US" dirty="0" smtClean="0">
                <a:effectLst/>
              </a:rPr>
              <a:t> </a:t>
            </a:r>
            <a:r>
              <a:rPr lang="en-US" dirty="0" err="1" smtClean="0">
                <a:effectLst/>
              </a:rPr>
              <a:t>ChuXing</a:t>
            </a:r>
            <a:r>
              <a:rPr lang="en-US" dirty="0" smtClean="0">
                <a:effectLst/>
              </a:rPr>
              <a:t> (</a:t>
            </a:r>
            <a:r>
              <a:rPr lang="en-US" dirty="0" err="1" smtClean="0">
                <a:effectLst/>
              </a:rPr>
              <a:t>saingan</a:t>
            </a:r>
            <a:r>
              <a:rPr lang="en-US" dirty="0" smtClean="0">
                <a:effectLst/>
              </a:rPr>
              <a:t> </a:t>
            </a:r>
            <a:r>
              <a:rPr lang="en-US" dirty="0" err="1" smtClean="0">
                <a:effectLst/>
              </a:rPr>
              <a:t>terbesar</a:t>
            </a:r>
            <a:r>
              <a:rPr lang="en-US" dirty="0" smtClean="0">
                <a:effectLst/>
              </a:rPr>
              <a:t> </a:t>
            </a:r>
            <a:r>
              <a:rPr lang="en-US" dirty="0" err="1" smtClean="0">
                <a:effectLst/>
              </a:rPr>
              <a:t>Uber</a:t>
            </a:r>
            <a:r>
              <a:rPr lang="en-US" dirty="0" smtClean="0">
                <a:effectLst/>
              </a:rPr>
              <a:t> di China) </a:t>
            </a:r>
            <a:r>
              <a:rPr lang="en-US" dirty="0" err="1" smtClean="0">
                <a:effectLst/>
              </a:rPr>
              <a:t>juga</a:t>
            </a:r>
            <a:r>
              <a:rPr lang="en-US" dirty="0" smtClean="0">
                <a:effectLst/>
              </a:rPr>
              <a:t> </a:t>
            </a:r>
            <a:r>
              <a:rPr lang="en-US" dirty="0" err="1" smtClean="0">
                <a:effectLst/>
              </a:rPr>
              <a:t>terkena</a:t>
            </a:r>
            <a:r>
              <a:rPr lang="en-US" dirty="0" smtClean="0">
                <a:effectLst/>
              </a:rPr>
              <a:t>.</a:t>
            </a:r>
          </a:p>
          <a:p>
            <a:r>
              <a:rPr lang="en-US" dirty="0" smtClean="0"/>
              <a:t/>
            </a:r>
            <a:br>
              <a:rPr lang="en-US" dirty="0" smtClean="0"/>
            </a:br>
            <a:endParaRPr lang="en-US" dirty="0" smtClean="0"/>
          </a:p>
        </p:txBody>
      </p:sp>
    </p:spTree>
    <p:extLst>
      <p:ext uri="{BB962C8B-B14F-4D97-AF65-F5344CB8AC3E}">
        <p14:creationId xmlns:p14="http://schemas.microsoft.com/office/powerpoint/2010/main" val="1548376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id-ID" dirty="0" smtClean="0"/>
              <a:t>Tampaknya, di Cina, download Xcode dari server Apple membutuhkan waktu yang sangat lama. Jadi itu adalah hal yang umum bagi pengembang Cina untuk mendapatkan Xcode dari sumber pihak ketiga, didistribusikan dari server di China</a:t>
            </a:r>
            <a:endParaRPr lang="en-US" dirty="0"/>
          </a:p>
        </p:txBody>
      </p:sp>
    </p:spTree>
    <p:extLst>
      <p:ext uri="{BB962C8B-B14F-4D97-AF65-F5344CB8AC3E}">
        <p14:creationId xmlns:p14="http://schemas.microsoft.com/office/powerpoint/2010/main" val="4222307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Lets </a:t>
            </a:r>
            <a:r>
              <a:rPr lang="en-US" dirty="0" smtClean="0"/>
              <a:t>Open Sandbox and extract IPA</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831" t="40342" r="45325" b="57002"/>
          <a:stretch/>
        </p:blipFill>
        <p:spPr bwMode="auto">
          <a:xfrm>
            <a:off x="632926" y="5007429"/>
            <a:ext cx="8077199" cy="88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744" t="40625" r="12654" b="15625"/>
          <a:stretch/>
        </p:blipFill>
        <p:spPr bwMode="auto">
          <a:xfrm>
            <a:off x="632926" y="1807029"/>
            <a:ext cx="79248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207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Wechat</a:t>
            </a:r>
            <a:r>
              <a:rPr lang="en-US" dirty="0" smtClean="0"/>
              <a:t> structures</a:t>
            </a:r>
            <a:endParaRPr lang="en-US" dirty="0"/>
          </a:p>
        </p:txBody>
      </p:sp>
      <p:pic>
        <p:nvPicPr>
          <p:cNvPr id="4" name="Content Placeholder 3"/>
          <p:cNvPicPr>
            <a:picLocks noGrp="1"/>
          </p:cNvPicPr>
          <p:nvPr>
            <p:ph idx="1"/>
          </p:nvPr>
        </p:nvPicPr>
        <p:blipFill>
          <a:blip r:embed="rId2"/>
          <a:stretch>
            <a:fillRect/>
          </a:stretch>
        </p:blipFill>
        <p:spPr>
          <a:xfrm>
            <a:off x="546957" y="1600200"/>
            <a:ext cx="8050085" cy="4525963"/>
          </a:xfrm>
          <a:prstGeom prst="rect">
            <a:avLst/>
          </a:prstGeom>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638" t="20238" r="42749" b="47875"/>
          <a:stretch/>
        </p:blipFill>
        <p:spPr bwMode="auto">
          <a:xfrm>
            <a:off x="381000" y="3808445"/>
            <a:ext cx="6064898" cy="2332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211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G:\wechat\Library\WechatPrivate</a:t>
            </a:r>
            <a:endParaRPr lang="en-US" dirty="0"/>
          </a:p>
        </p:txBody>
      </p:sp>
      <p:pic>
        <p:nvPicPr>
          <p:cNvPr id="4" name="Content Placeholder 3"/>
          <p:cNvPicPr>
            <a:picLocks noGrp="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1578439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402</Words>
  <Application>Microsoft Office PowerPoint</Application>
  <PresentationFormat>On-screen Show (4:3)</PresentationFormat>
  <Paragraphs>37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Identification XcodeGhost malware in ios 8.1.2 (study case : wechat application in ios) </vt:lpstr>
      <vt:lpstr>PowerPoint Presentation</vt:lpstr>
      <vt:lpstr>PowerPoint Presentation</vt:lpstr>
      <vt:lpstr>PowerPoint Presentation</vt:lpstr>
      <vt:lpstr>PowerPoint Presentation</vt:lpstr>
      <vt:lpstr>PowerPoint Presentation</vt:lpstr>
      <vt:lpstr>Lets Open Sandbox and extract IPA </vt:lpstr>
      <vt:lpstr>Wechat structures</vt:lpstr>
      <vt:lpstr>G:\wechat\Library\WechatPrivate</vt:lpstr>
      <vt:lpstr>Wechat menyimpan informasi dns users dan wifi ssid si users</vt:lpstr>
      <vt:lpstr>Wechat menyimpan informasi dns users dan wifi ssid si users</vt:lpstr>
      <vt:lpstr>Wechat menyimpan iphonereg/ iPhoneRegistration dari users</vt:lpstr>
      <vt:lpstr>C n C server pada wechat</vt:lpstr>
      <vt:lpstr>PowerPoint Presentation</vt:lpstr>
      <vt:lpstr>PowerPoint Presentation</vt:lpstr>
      <vt:lpstr>C n C server telah menginfeksi ios devices sebagai zombies dengan menginfeksi ios device pengguna </vt:lpstr>
      <vt:lpstr>C n C server telah menginfeksi ios devices sebagai zombies dengan menginfeksi ios device pengguna </vt:lpstr>
      <vt:lpstr>C n C server telah menginfeksi ios devices sebagai zombies dengan menginfeksi ios device pengguna </vt:lpstr>
      <vt:lpstr>C n C server telah menginfeksi ios devices sebagai zombies dengan menginfeksi ios device pengguna </vt:lpstr>
      <vt:lpstr>PowerPoint Presentation</vt:lpstr>
      <vt:lpstr>Message pada wechat tidak di encrypt</vt:lpstr>
      <vt:lpstr>Message pada wechat tidak di encrypt</vt:lpstr>
      <vt:lpstr>Message pada wechat tidak di encrypt</vt:lpstr>
      <vt:lpstr>Message pada wechat tidak di encrypt</vt:lpstr>
      <vt:lpstr>Message pada wechat tidak di encrypt</vt:lpstr>
      <vt:lpstr>Friend list di wechat jug tidak di encrypt</vt:lpstr>
      <vt:lpstr>Didi chuxing is a Chinese transportation network company headquartered in Beijing. It provides vehicles and taxis for hire in China via smartphone applications like UBER, GRAB CAR and Go car</vt:lpstr>
      <vt:lpstr>Db pada app lain ter encrypt selain wechat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XcodeGhost malware in ios 8.1.2 (study case : wechat application in ios)</dc:title>
  <dc:creator>netrondoank</dc:creator>
  <cp:lastModifiedBy>netrondoank</cp:lastModifiedBy>
  <cp:revision>28</cp:revision>
  <dcterms:created xsi:type="dcterms:W3CDTF">2016-07-21T05:55:45Z</dcterms:created>
  <dcterms:modified xsi:type="dcterms:W3CDTF">2016-07-22T08:43:34Z</dcterms:modified>
</cp:coreProperties>
</file>