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1FAB-DDC0-4C8D-A2C0-9BFAD0961D10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A299-4B70-44C0-9573-A40A0A56C8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homas.hofer@owasp.org?subject=OWASP%20Dependency-Check%20presentation" TargetMode="External"/><Relationship Id="rId2" Type="http://schemas.openxmlformats.org/officeDocument/2006/relationships/hyperlink" Target="https://twitter.com/@thhof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jeremylong.github.io/DependencyCheck/index.html" TargetMode="External"/><Relationship Id="rId2" Type="http://schemas.openxmlformats.org/officeDocument/2006/relationships/hyperlink" Target="https://www.owasp.org/index.php/OWASP_Dependency_Chec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eremylong.github.io/DependencyCheck/general/dependency-check.pdf" TargetMode="External"/><Relationship Id="rId4" Type="http://schemas.openxmlformats.org/officeDocument/2006/relationships/hyperlink" Target="https://github.com/jeremylong/DependencyCheck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OWASP Dependency-Check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Meeting</a:t>
            </a:r>
          </a:p>
          <a:p>
            <a:r>
              <a:rPr lang="en-US" dirty="0" err="1" smtClean="0"/>
              <a:t>OWASP_Geneva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2015/10/19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9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Thomas Hofer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Java DEV / </a:t>
            </a:r>
            <a:r>
              <a:rPr lang="en-US" dirty="0" err="1" smtClean="0"/>
              <a:t>AppSec</a:t>
            </a:r>
            <a:endParaRPr lang="en-US" dirty="0" smtClean="0"/>
          </a:p>
          <a:p>
            <a:r>
              <a:rPr lang="en-US" dirty="0" smtClean="0"/>
              <a:t>OWASP Geneva Board</a:t>
            </a:r>
          </a:p>
          <a:p>
            <a:endParaRPr lang="en-US" dirty="0"/>
          </a:p>
          <a:p>
            <a:r>
              <a:rPr lang="en-US" dirty="0" smtClean="0"/>
              <a:t>State of Geneva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@</a:t>
            </a:r>
            <a:r>
              <a:rPr lang="en-US" dirty="0" err="1" smtClean="0">
                <a:hlinkClick r:id="rId2"/>
              </a:rPr>
              <a:t>thhofer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thomas.hofer@owasp.org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15200" y="472440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362" y="5176837"/>
            <a:ext cx="2952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r>
              <a:rPr lang="en-US" dirty="0" smtClean="0"/>
              <a:t>How it works / Integration</a:t>
            </a:r>
          </a:p>
          <a:p>
            <a:r>
              <a:rPr lang="en-US" dirty="0" smtClean="0"/>
              <a:t>Sample results</a:t>
            </a:r>
          </a:p>
          <a:p>
            <a:r>
              <a:rPr lang="en-US" dirty="0" smtClean="0"/>
              <a:t>False positives</a:t>
            </a:r>
          </a:p>
          <a:p>
            <a:r>
              <a:rPr lang="en-US" dirty="0" smtClean="0"/>
              <a:t>Links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279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OWASP Top 10 – 2013</a:t>
            </a:r>
          </a:p>
          <a:p>
            <a:pPr lvl="1"/>
            <a:r>
              <a:rPr lang="en-US" dirty="0"/>
              <a:t>A9 – Using components with known vulnerabilities</a:t>
            </a:r>
          </a:p>
          <a:p>
            <a:pPr lvl="2"/>
            <a:r>
              <a:rPr lang="en-US" dirty="0"/>
              <a:t>Prevalence: </a:t>
            </a:r>
            <a:r>
              <a:rPr lang="en-US" dirty="0" smtClean="0"/>
              <a:t>Widespread</a:t>
            </a:r>
          </a:p>
          <a:p>
            <a:pPr lvl="2"/>
            <a:r>
              <a:rPr lang="en-US" dirty="0"/>
              <a:t>Detectability: </a:t>
            </a:r>
            <a:r>
              <a:rPr lang="en-US" dirty="0" smtClean="0"/>
              <a:t>Difficult</a:t>
            </a:r>
          </a:p>
          <a:p>
            <a:pPr lvl="2"/>
            <a:endParaRPr lang="en-US" dirty="0"/>
          </a:p>
          <a:p>
            <a:r>
              <a:rPr lang="en-US" dirty="0" smtClean="0"/>
              <a:t>Dependency-Check project</a:t>
            </a:r>
          </a:p>
          <a:p>
            <a:pPr lvl="1"/>
            <a:r>
              <a:rPr lang="en-US" dirty="0" smtClean="0"/>
              <a:t>Java &amp; </a:t>
            </a:r>
            <a:r>
              <a:rPr lang="en-US" dirty="0" err="1" smtClean="0"/>
              <a:t>.Net</a:t>
            </a:r>
            <a:endParaRPr lang="en-US" dirty="0" smtClean="0"/>
          </a:p>
          <a:p>
            <a:pPr lvl="1"/>
            <a:r>
              <a:rPr lang="en-US" dirty="0" smtClean="0"/>
              <a:t>Team: Jeremy Long, </a:t>
            </a:r>
            <a:r>
              <a:rPr lang="en-US" dirty="0"/>
              <a:t>Will </a:t>
            </a:r>
            <a:r>
              <a:rPr lang="en-US" dirty="0" err="1" smtClean="0"/>
              <a:t>Stranathan</a:t>
            </a:r>
            <a:r>
              <a:rPr lang="en-US" dirty="0" smtClean="0"/>
              <a:t>, </a:t>
            </a:r>
            <a:r>
              <a:rPr lang="en-US" dirty="0"/>
              <a:t>Steve </a:t>
            </a:r>
            <a:r>
              <a:rPr lang="en-US" dirty="0" err="1" smtClean="0"/>
              <a:t>Springett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9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Searches NVD CVE</a:t>
            </a:r>
          </a:p>
          <a:p>
            <a:pPr lvl="1"/>
            <a:r>
              <a:rPr lang="en-US" dirty="0" smtClean="0"/>
              <a:t>Based on data extracted from libs compared to CPE identifiers</a:t>
            </a:r>
          </a:p>
          <a:p>
            <a:pPr lvl="2"/>
            <a:endParaRPr lang="en-US" dirty="0"/>
          </a:p>
          <a:p>
            <a:r>
              <a:rPr lang="en-US" dirty="0" smtClean="0"/>
              <a:t>Can run as</a:t>
            </a:r>
          </a:p>
          <a:p>
            <a:pPr lvl="1"/>
            <a:r>
              <a:rPr lang="en-US" dirty="0" smtClean="0"/>
              <a:t>Maven plugin</a:t>
            </a:r>
          </a:p>
          <a:p>
            <a:pPr lvl="1"/>
            <a:r>
              <a:rPr lang="en-US" dirty="0" smtClean="0"/>
              <a:t>Ant task</a:t>
            </a:r>
          </a:p>
          <a:p>
            <a:pPr lvl="1"/>
            <a:r>
              <a:rPr lang="en-US" dirty="0" err="1" smtClean="0"/>
              <a:t>Gradle</a:t>
            </a:r>
            <a:r>
              <a:rPr lang="en-US" dirty="0" smtClean="0"/>
              <a:t> plugin</a:t>
            </a:r>
          </a:p>
          <a:p>
            <a:pPr lvl="1"/>
            <a:r>
              <a:rPr lang="en-US" dirty="0" smtClean="0"/>
              <a:t>Jenkins plugin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7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Sample results</a:t>
            </a:r>
            <a:endParaRPr lang="en-US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565" y="1600200"/>
            <a:ext cx="5272870" cy="4525963"/>
          </a:xfrm>
        </p:spPr>
      </p:pic>
    </p:spTree>
    <p:extLst>
      <p:ext uri="{BB962C8B-B14F-4D97-AF65-F5344CB8AC3E}">
        <p14:creationId xmlns:p14="http://schemas.microsoft.com/office/powerpoint/2010/main" val="1808876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600" dirty="0"/>
              <a:t>Suppression Filters – added in </a:t>
            </a:r>
            <a:r>
              <a:rPr lang="en-US" sz="3600" dirty="0" smtClean="0"/>
              <a:t>1.0.7 (Dec 2013)</a:t>
            </a:r>
            <a:endParaRPr lang="en-US" sz="3600" dirty="0"/>
          </a:p>
          <a:p>
            <a:pPr lvl="1">
              <a:buFont typeface="Arial" pitchFamily="34" charset="0"/>
              <a:buChar char="•"/>
            </a:pPr>
            <a:r>
              <a:rPr lang="en-US" sz="3300" dirty="0"/>
              <a:t>S</a:t>
            </a:r>
            <a:r>
              <a:rPr lang="en-US" sz="3300" dirty="0" smtClean="0"/>
              <a:t>imple</a:t>
            </a:r>
            <a:r>
              <a:rPr lang="en-US" sz="3600" dirty="0" smtClean="0"/>
              <a:t> </a:t>
            </a:r>
            <a:r>
              <a:rPr lang="en-US" sz="3600" dirty="0"/>
              <a:t>way to remove false positives</a:t>
            </a:r>
          </a:p>
          <a:p>
            <a:pPr marL="711200" lvl="1" indent="0">
              <a:buNone/>
            </a:pPr>
            <a:r>
              <a:rPr lang="en-US" sz="2400" dirty="0"/>
              <a:t>&lt;?xml version="1.0" encoding="UTF-8"?&gt;</a:t>
            </a:r>
            <a:br>
              <a:rPr lang="en-US" sz="2400" dirty="0"/>
            </a:br>
            <a:r>
              <a:rPr lang="en-US" sz="2400" dirty="0"/>
              <a:t>&lt;suppressions </a:t>
            </a:r>
            <a:r>
              <a:rPr lang="en-US" sz="2400" dirty="0" err="1"/>
              <a:t>xmlns</a:t>
            </a:r>
            <a:r>
              <a:rPr lang="en-US" sz="2400" dirty="0"/>
              <a:t>="https://www.owasp.org/index.php/OWASP_Dependency_Check_Suppression"&gt;</a:t>
            </a:r>
            <a:br>
              <a:rPr lang="en-US" sz="2400" dirty="0"/>
            </a:br>
            <a:r>
              <a:rPr lang="en-US" sz="2400" dirty="0"/>
              <a:t>   &lt;suppress&gt;</a:t>
            </a:r>
            <a:br>
              <a:rPr lang="en-US" sz="2400" dirty="0"/>
            </a:br>
            <a:r>
              <a:rPr lang="en-US" sz="2400" dirty="0"/>
              <a:t>      &lt;notes&gt;&lt;![CDATA[</a:t>
            </a:r>
            <a:br>
              <a:rPr lang="en-US" sz="2400" dirty="0"/>
            </a:br>
            <a:r>
              <a:rPr lang="en-US" sz="2400" dirty="0"/>
              <a:t>      file name: spring-core-3.0.0.RELEASE.jar</a:t>
            </a:r>
            <a:br>
              <a:rPr lang="en-US" sz="2400" dirty="0"/>
            </a:br>
            <a:r>
              <a:rPr lang="en-US" sz="2400" dirty="0"/>
              <a:t>      ]]&gt;&lt;/notes&gt;</a:t>
            </a:r>
            <a:br>
              <a:rPr lang="en-US" sz="2400" dirty="0"/>
            </a:br>
            <a:r>
              <a:rPr lang="en-US" sz="2400" dirty="0"/>
              <a:t>      &lt;sha1&gt;4F268922155FF53FB7B28AECA24FB28D5A439D95&lt;/sha1&gt;</a:t>
            </a:r>
            <a:br>
              <a:rPr lang="en-US" sz="2400" dirty="0"/>
            </a:br>
            <a:r>
              <a:rPr lang="en-US" sz="2400" dirty="0"/>
              <a:t>      &lt;</a:t>
            </a:r>
            <a:r>
              <a:rPr lang="en-US" sz="2400" dirty="0" err="1"/>
              <a:t>cpe</a:t>
            </a:r>
            <a:r>
              <a:rPr lang="en-US" sz="2400" dirty="0"/>
              <a:t>&gt;</a:t>
            </a:r>
            <a:r>
              <a:rPr lang="en-US" sz="2400" dirty="0" err="1"/>
              <a:t>cpe</a:t>
            </a:r>
            <a:r>
              <a:rPr lang="en-US" sz="2400" dirty="0"/>
              <a:t>:/a:vmware:springsource_spring_framework:3.0.0&lt;/</a:t>
            </a:r>
            <a:r>
              <a:rPr lang="en-US" sz="2400" dirty="0" err="1"/>
              <a:t>cpe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&lt;/suppress&gt;</a:t>
            </a:r>
            <a:br>
              <a:rPr lang="en-US" sz="2400" dirty="0"/>
            </a:br>
            <a:r>
              <a:rPr lang="en-US" sz="2400" dirty="0"/>
              <a:t>&lt;/suppressions&gt;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False positives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91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Project </a:t>
            </a:r>
            <a:r>
              <a:rPr lang="en-US" sz="2400" dirty="0" smtClean="0"/>
              <a:t>page</a:t>
            </a:r>
            <a:br>
              <a:rPr lang="en-US" sz="2400" dirty="0" smtClean="0"/>
            </a:b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www.owasp.org/index.php/OWASP_Dependency_Check</a:t>
            </a:r>
            <a:endParaRPr lang="en-US" sz="2400" dirty="0" smtClean="0"/>
          </a:p>
          <a:p>
            <a:r>
              <a:rPr lang="en-US" sz="2400" dirty="0" smtClean="0"/>
              <a:t>Documentation</a:t>
            </a:r>
            <a:br>
              <a:rPr lang="en-US" sz="2400" dirty="0" smtClean="0"/>
            </a:br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</a:t>
            </a:r>
            <a:r>
              <a:rPr lang="en-US" sz="2400" dirty="0" smtClean="0">
                <a:hlinkClick r:id="rId3"/>
              </a:rPr>
              <a:t>jeremylong.github.io/DependencyCheck/index.html</a:t>
            </a:r>
            <a:endParaRPr lang="en-US" sz="2400" dirty="0" smtClean="0"/>
          </a:p>
          <a:p>
            <a:r>
              <a:rPr lang="en-US" sz="2400" dirty="0"/>
              <a:t>Source</a:t>
            </a:r>
            <a:br>
              <a:rPr lang="en-US" sz="2400" dirty="0"/>
            </a:b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github.com/jeremylong/DependencyCheck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Jeremy's </a:t>
            </a:r>
            <a:r>
              <a:rPr lang="en-US" sz="2400" dirty="0"/>
              <a:t>original </a:t>
            </a:r>
            <a:r>
              <a:rPr lang="en-US" sz="2400" dirty="0" smtClean="0"/>
              <a:t>presentation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jeremylong.github.io/DependencyCheck/general/dependency-check.pdf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42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1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64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133</Words>
  <Application>Microsoft Office PowerPoint</Application>
  <PresentationFormat>Affichage à l'écran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OWASP Dependency-Check</vt:lpstr>
      <vt:lpstr>About Me</vt:lpstr>
      <vt:lpstr>Outline</vt:lpstr>
      <vt:lpstr>Context</vt:lpstr>
      <vt:lpstr>How it works</vt:lpstr>
      <vt:lpstr>Sample results</vt:lpstr>
      <vt:lpstr>False positives</vt:lpstr>
      <vt:lpstr>Links</vt:lpstr>
      <vt:lpstr>Q&amp;A</vt:lpstr>
    </vt:vector>
  </TitlesOfParts>
  <Company>OWASP Foundation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Presentation Template</dc:title>
  <dc:creator>OWASP Foundation</dc:creator>
  <cp:lastModifiedBy>Hofer Thomas (DSE)</cp:lastModifiedBy>
  <cp:revision>21</cp:revision>
  <dcterms:created xsi:type="dcterms:W3CDTF">2012-03-30T06:23:37Z</dcterms:created>
  <dcterms:modified xsi:type="dcterms:W3CDTF">2015-10-19T14:38:17Z</dcterms:modified>
</cp:coreProperties>
</file>