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50"/>
  </p:notesMasterIdLst>
  <p:handoutMasterIdLst>
    <p:handoutMasterId r:id="rId51"/>
  </p:handoutMasterIdLst>
  <p:sldIdLst>
    <p:sldId id="303" r:id="rId3"/>
    <p:sldId id="313" r:id="rId4"/>
    <p:sldId id="339" r:id="rId5"/>
    <p:sldId id="282" r:id="rId6"/>
    <p:sldId id="298" r:id="rId7"/>
    <p:sldId id="260" r:id="rId8"/>
    <p:sldId id="284" r:id="rId9"/>
    <p:sldId id="283" r:id="rId10"/>
    <p:sldId id="286" r:id="rId11"/>
    <p:sldId id="285" r:id="rId12"/>
    <p:sldId id="295" r:id="rId13"/>
    <p:sldId id="288" r:id="rId14"/>
    <p:sldId id="314" r:id="rId15"/>
    <p:sldId id="290" r:id="rId16"/>
    <p:sldId id="297" r:id="rId17"/>
    <p:sldId id="289" r:id="rId18"/>
    <p:sldId id="334" r:id="rId19"/>
    <p:sldId id="305" r:id="rId20"/>
    <p:sldId id="333" r:id="rId21"/>
    <p:sldId id="306" r:id="rId22"/>
    <p:sldId id="301" r:id="rId23"/>
    <p:sldId id="308" r:id="rId24"/>
    <p:sldId id="309" r:id="rId25"/>
    <p:sldId id="310" r:id="rId26"/>
    <p:sldId id="311" r:id="rId27"/>
    <p:sldId id="299" r:id="rId28"/>
    <p:sldId id="317" r:id="rId29"/>
    <p:sldId id="336" r:id="rId30"/>
    <p:sldId id="338" r:id="rId31"/>
    <p:sldId id="327" r:id="rId32"/>
    <p:sldId id="335" r:id="rId33"/>
    <p:sldId id="318" r:id="rId34"/>
    <p:sldId id="316" r:id="rId35"/>
    <p:sldId id="319" r:id="rId36"/>
    <p:sldId id="329" r:id="rId37"/>
    <p:sldId id="322" r:id="rId38"/>
    <p:sldId id="323" r:id="rId39"/>
    <p:sldId id="328" r:id="rId40"/>
    <p:sldId id="337" r:id="rId41"/>
    <p:sldId id="326" r:id="rId42"/>
    <p:sldId id="331" r:id="rId43"/>
    <p:sldId id="330" r:id="rId44"/>
    <p:sldId id="332" r:id="rId45"/>
    <p:sldId id="324" r:id="rId46"/>
    <p:sldId id="340" r:id="rId47"/>
    <p:sldId id="321" r:id="rId48"/>
    <p:sldId id="279" r:id="rId49"/>
  </p:sldIdLst>
  <p:sldSz cx="13004800" cy="9753600"/>
  <p:notesSz cx="6797675" cy="987425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4CE671"/>
    <a:srgbClr val="FF4F4F"/>
    <a:srgbClr val="19B33E"/>
    <a:srgbClr val="408C4D"/>
    <a:srgbClr val="339966"/>
    <a:srgbClr val="0066FF"/>
    <a:srgbClr val="261DDD"/>
    <a:srgbClr val="233673"/>
    <a:srgbClr val="345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61" autoAdjust="0"/>
    <p:restoredTop sz="94816" autoAdjust="0"/>
  </p:normalViewPr>
  <p:slideViewPr>
    <p:cSldViewPr>
      <p:cViewPr>
        <p:scale>
          <a:sx n="60" d="100"/>
          <a:sy n="60" d="100"/>
        </p:scale>
        <p:origin x="-570" y="-258"/>
      </p:cViewPr>
      <p:guideLst>
        <p:guide orient="horz" pos="3072"/>
        <p:guide pos="4096"/>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23394"/>
    </p:cViewPr>
  </p:sorterViewPr>
  <p:notesViewPr>
    <p:cSldViewPr>
      <p:cViewPr varScale="1">
        <p:scale>
          <a:sx n="74" d="100"/>
          <a:sy n="74" d="100"/>
        </p:scale>
        <p:origin x="-2208" y="-90"/>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C1A0D8-2AB9-413A-A17E-6A1C536C6FF6}" type="doc">
      <dgm:prSet loTypeId="urn:microsoft.com/office/officeart/2005/8/layout/pyramid3" loCatId="pyramid" qsTypeId="urn:microsoft.com/office/officeart/2005/8/quickstyle/3d2" qsCatId="3D" csTypeId="urn:microsoft.com/office/officeart/2005/8/colors/accent1_2" csCatId="accent1" phldr="1"/>
      <dgm:spPr/>
    </dgm:pt>
    <dgm:pt modelId="{C42CE79E-D145-4E0B-94B8-0D85D4B4D023}">
      <dgm:prSet phldrT="[Texte]" custT="1"/>
      <dgm:spPr/>
      <dgm:t>
        <a:bodyPr/>
        <a:lstStyle/>
        <a:p>
          <a:r>
            <a:rPr lang="en-US" sz="3200" dirty="0" smtClean="0">
              <a:solidFill>
                <a:srgbClr val="C00000"/>
              </a:solidFill>
            </a:rPr>
            <a:t>Age of Application Security</a:t>
          </a:r>
          <a:endParaRPr lang="fr-FR" sz="3200" dirty="0">
            <a:solidFill>
              <a:srgbClr val="C00000"/>
            </a:solidFill>
          </a:endParaRPr>
        </a:p>
      </dgm:t>
    </dgm:pt>
    <dgm:pt modelId="{A4CC8373-40CA-4DC8-9780-D5A233F40082}" type="parTrans" cxnId="{CA4AB84A-E9FB-409F-A0E0-71A265AF32BE}">
      <dgm:prSet/>
      <dgm:spPr/>
      <dgm:t>
        <a:bodyPr/>
        <a:lstStyle/>
        <a:p>
          <a:endParaRPr lang="fr-FR"/>
        </a:p>
      </dgm:t>
    </dgm:pt>
    <dgm:pt modelId="{CAD0A7BB-E708-4925-BB41-5BC706C57B7B}" type="sibTrans" cxnId="{CA4AB84A-E9FB-409F-A0E0-71A265AF32BE}">
      <dgm:prSet/>
      <dgm:spPr/>
      <dgm:t>
        <a:bodyPr/>
        <a:lstStyle/>
        <a:p>
          <a:endParaRPr lang="fr-FR"/>
        </a:p>
      </dgm:t>
    </dgm:pt>
    <dgm:pt modelId="{9842D8F2-C467-4FCD-9BEB-43C53645F50B}">
      <dgm:prSet phldrT="[Texte]" custT="1"/>
      <dgm:spPr/>
      <dgm:t>
        <a:bodyPr/>
        <a:lstStyle/>
        <a:p>
          <a:r>
            <a:rPr lang="en-US" sz="2800" dirty="0" smtClean="0">
              <a:solidFill>
                <a:schemeClr val="bg2">
                  <a:lumMod val="50000"/>
                </a:schemeClr>
              </a:solidFill>
            </a:rPr>
            <a:t>Age of Network Security</a:t>
          </a:r>
          <a:endParaRPr lang="fr-FR" sz="2800" dirty="0">
            <a:solidFill>
              <a:schemeClr val="bg2">
                <a:lumMod val="50000"/>
              </a:schemeClr>
            </a:solidFill>
          </a:endParaRPr>
        </a:p>
      </dgm:t>
    </dgm:pt>
    <dgm:pt modelId="{933F76C8-8B5A-4BFE-9EC6-8D95ACCA6E2E}" type="parTrans" cxnId="{55FE0484-5508-4EA1-88D5-0207C8D085D7}">
      <dgm:prSet/>
      <dgm:spPr/>
      <dgm:t>
        <a:bodyPr/>
        <a:lstStyle/>
        <a:p>
          <a:endParaRPr lang="fr-FR"/>
        </a:p>
      </dgm:t>
    </dgm:pt>
    <dgm:pt modelId="{64689DB9-48E3-4A6E-BE18-6F113304EFA9}" type="sibTrans" cxnId="{55FE0484-5508-4EA1-88D5-0207C8D085D7}">
      <dgm:prSet/>
      <dgm:spPr/>
      <dgm:t>
        <a:bodyPr/>
        <a:lstStyle/>
        <a:p>
          <a:endParaRPr lang="fr-FR"/>
        </a:p>
      </dgm:t>
    </dgm:pt>
    <dgm:pt modelId="{88B596D0-3FC0-4212-9C56-648661619F99}">
      <dgm:prSet phldrT="[Texte]" custT="1"/>
      <dgm:spPr/>
      <dgm:t>
        <a:bodyPr/>
        <a:lstStyle/>
        <a:p>
          <a:r>
            <a:rPr lang="en-US" sz="2800" dirty="0" smtClean="0">
              <a:solidFill>
                <a:schemeClr val="bg2">
                  <a:lumMod val="50000"/>
                </a:schemeClr>
              </a:solidFill>
            </a:rPr>
            <a:t>Age of </a:t>
          </a:r>
        </a:p>
        <a:p>
          <a:r>
            <a:rPr lang="en-US" sz="2800" dirty="0" smtClean="0">
              <a:solidFill>
                <a:schemeClr val="bg2">
                  <a:lumMod val="50000"/>
                </a:schemeClr>
              </a:solidFill>
            </a:rPr>
            <a:t>Anti-Virus</a:t>
          </a:r>
          <a:endParaRPr lang="fr-FR" sz="2800" dirty="0">
            <a:solidFill>
              <a:schemeClr val="bg2">
                <a:lumMod val="50000"/>
              </a:schemeClr>
            </a:solidFill>
          </a:endParaRPr>
        </a:p>
      </dgm:t>
    </dgm:pt>
    <dgm:pt modelId="{08DA77A0-EE8C-4C94-82A6-F2388B6E20E1}" type="parTrans" cxnId="{8ABC825C-990D-4F0B-A34D-F48C6B8DBE4D}">
      <dgm:prSet/>
      <dgm:spPr/>
      <dgm:t>
        <a:bodyPr/>
        <a:lstStyle/>
        <a:p>
          <a:endParaRPr lang="fr-FR"/>
        </a:p>
      </dgm:t>
    </dgm:pt>
    <dgm:pt modelId="{DFB0500D-4840-4FFA-95F0-89397B6B17D8}" type="sibTrans" cxnId="{8ABC825C-990D-4F0B-A34D-F48C6B8DBE4D}">
      <dgm:prSet/>
      <dgm:spPr/>
      <dgm:t>
        <a:bodyPr/>
        <a:lstStyle/>
        <a:p>
          <a:endParaRPr lang="fr-FR"/>
        </a:p>
      </dgm:t>
    </dgm:pt>
    <dgm:pt modelId="{58626560-DAF2-449C-A234-634147589362}" type="pres">
      <dgm:prSet presAssocID="{3FC1A0D8-2AB9-413A-A17E-6A1C536C6FF6}" presName="Name0" presStyleCnt="0">
        <dgm:presLayoutVars>
          <dgm:dir/>
          <dgm:animLvl val="lvl"/>
          <dgm:resizeHandles val="exact"/>
        </dgm:presLayoutVars>
      </dgm:prSet>
      <dgm:spPr/>
    </dgm:pt>
    <dgm:pt modelId="{F26B0998-5B4B-4A57-B542-BBB063307080}" type="pres">
      <dgm:prSet presAssocID="{C42CE79E-D145-4E0B-94B8-0D85D4B4D023}" presName="Name8" presStyleCnt="0"/>
      <dgm:spPr/>
    </dgm:pt>
    <dgm:pt modelId="{DE72EEC4-9427-491F-AD28-1710BCBE28E3}" type="pres">
      <dgm:prSet presAssocID="{C42CE79E-D145-4E0B-94B8-0D85D4B4D023}" presName="level" presStyleLbl="node1" presStyleIdx="0" presStyleCnt="3">
        <dgm:presLayoutVars>
          <dgm:chMax val="1"/>
          <dgm:bulletEnabled val="1"/>
        </dgm:presLayoutVars>
      </dgm:prSet>
      <dgm:spPr/>
      <dgm:t>
        <a:bodyPr/>
        <a:lstStyle/>
        <a:p>
          <a:endParaRPr lang="fr-FR"/>
        </a:p>
      </dgm:t>
    </dgm:pt>
    <dgm:pt modelId="{9B002522-EF48-484D-9911-364364ED3FBC}" type="pres">
      <dgm:prSet presAssocID="{C42CE79E-D145-4E0B-94B8-0D85D4B4D023}" presName="levelTx" presStyleLbl="revTx" presStyleIdx="0" presStyleCnt="0">
        <dgm:presLayoutVars>
          <dgm:chMax val="1"/>
          <dgm:bulletEnabled val="1"/>
        </dgm:presLayoutVars>
      </dgm:prSet>
      <dgm:spPr/>
      <dgm:t>
        <a:bodyPr/>
        <a:lstStyle/>
        <a:p>
          <a:endParaRPr lang="fr-FR"/>
        </a:p>
      </dgm:t>
    </dgm:pt>
    <dgm:pt modelId="{6974D6F0-98AE-4BBA-82D9-A51397FB2D91}" type="pres">
      <dgm:prSet presAssocID="{9842D8F2-C467-4FCD-9BEB-43C53645F50B}" presName="Name8" presStyleCnt="0"/>
      <dgm:spPr/>
    </dgm:pt>
    <dgm:pt modelId="{A8E895B3-2156-4512-A4A6-D826B6646554}" type="pres">
      <dgm:prSet presAssocID="{9842D8F2-C467-4FCD-9BEB-43C53645F50B}" presName="level" presStyleLbl="node1" presStyleIdx="1" presStyleCnt="3">
        <dgm:presLayoutVars>
          <dgm:chMax val="1"/>
          <dgm:bulletEnabled val="1"/>
        </dgm:presLayoutVars>
      </dgm:prSet>
      <dgm:spPr/>
      <dgm:t>
        <a:bodyPr/>
        <a:lstStyle/>
        <a:p>
          <a:endParaRPr lang="fr-FR"/>
        </a:p>
      </dgm:t>
    </dgm:pt>
    <dgm:pt modelId="{250AA1EF-E1B8-45A2-BDDA-6DE21A439FE5}" type="pres">
      <dgm:prSet presAssocID="{9842D8F2-C467-4FCD-9BEB-43C53645F50B}" presName="levelTx" presStyleLbl="revTx" presStyleIdx="0" presStyleCnt="0">
        <dgm:presLayoutVars>
          <dgm:chMax val="1"/>
          <dgm:bulletEnabled val="1"/>
        </dgm:presLayoutVars>
      </dgm:prSet>
      <dgm:spPr/>
      <dgm:t>
        <a:bodyPr/>
        <a:lstStyle/>
        <a:p>
          <a:endParaRPr lang="fr-FR"/>
        </a:p>
      </dgm:t>
    </dgm:pt>
    <dgm:pt modelId="{09265B76-ADB7-4D34-9286-F7BDE6930BBE}" type="pres">
      <dgm:prSet presAssocID="{88B596D0-3FC0-4212-9C56-648661619F99}" presName="Name8" presStyleCnt="0"/>
      <dgm:spPr/>
    </dgm:pt>
    <dgm:pt modelId="{F5813A01-F945-4104-ADEA-3E8B53212FED}" type="pres">
      <dgm:prSet presAssocID="{88B596D0-3FC0-4212-9C56-648661619F99}" presName="level" presStyleLbl="node1" presStyleIdx="2" presStyleCnt="3">
        <dgm:presLayoutVars>
          <dgm:chMax val="1"/>
          <dgm:bulletEnabled val="1"/>
        </dgm:presLayoutVars>
      </dgm:prSet>
      <dgm:spPr/>
      <dgm:t>
        <a:bodyPr/>
        <a:lstStyle/>
        <a:p>
          <a:endParaRPr lang="fr-FR"/>
        </a:p>
      </dgm:t>
    </dgm:pt>
    <dgm:pt modelId="{87773886-04D4-4435-A804-661DA36F4A74}" type="pres">
      <dgm:prSet presAssocID="{88B596D0-3FC0-4212-9C56-648661619F99}" presName="levelTx" presStyleLbl="revTx" presStyleIdx="0" presStyleCnt="0">
        <dgm:presLayoutVars>
          <dgm:chMax val="1"/>
          <dgm:bulletEnabled val="1"/>
        </dgm:presLayoutVars>
      </dgm:prSet>
      <dgm:spPr/>
      <dgm:t>
        <a:bodyPr/>
        <a:lstStyle/>
        <a:p>
          <a:endParaRPr lang="fr-FR"/>
        </a:p>
      </dgm:t>
    </dgm:pt>
  </dgm:ptLst>
  <dgm:cxnLst>
    <dgm:cxn modelId="{8E9167A5-D8BB-422A-936C-8984E56E16B5}" type="presOf" srcId="{88B596D0-3FC0-4212-9C56-648661619F99}" destId="{F5813A01-F945-4104-ADEA-3E8B53212FED}" srcOrd="0" destOrd="0" presId="urn:microsoft.com/office/officeart/2005/8/layout/pyramid3"/>
    <dgm:cxn modelId="{469B669C-7E8E-4077-A6EE-E6887AEC9627}" type="presOf" srcId="{9842D8F2-C467-4FCD-9BEB-43C53645F50B}" destId="{A8E895B3-2156-4512-A4A6-D826B6646554}" srcOrd="0" destOrd="0" presId="urn:microsoft.com/office/officeart/2005/8/layout/pyramid3"/>
    <dgm:cxn modelId="{CA4AB84A-E9FB-409F-A0E0-71A265AF32BE}" srcId="{3FC1A0D8-2AB9-413A-A17E-6A1C536C6FF6}" destId="{C42CE79E-D145-4E0B-94B8-0D85D4B4D023}" srcOrd="0" destOrd="0" parTransId="{A4CC8373-40CA-4DC8-9780-D5A233F40082}" sibTransId="{CAD0A7BB-E708-4925-BB41-5BC706C57B7B}"/>
    <dgm:cxn modelId="{55FE0484-5508-4EA1-88D5-0207C8D085D7}" srcId="{3FC1A0D8-2AB9-413A-A17E-6A1C536C6FF6}" destId="{9842D8F2-C467-4FCD-9BEB-43C53645F50B}" srcOrd="1" destOrd="0" parTransId="{933F76C8-8B5A-4BFE-9EC6-8D95ACCA6E2E}" sibTransId="{64689DB9-48E3-4A6E-BE18-6F113304EFA9}"/>
    <dgm:cxn modelId="{1F59BFDE-F4F6-49FC-BCEC-EB533BF23E11}" type="presOf" srcId="{3FC1A0D8-2AB9-413A-A17E-6A1C536C6FF6}" destId="{58626560-DAF2-449C-A234-634147589362}" srcOrd="0" destOrd="0" presId="urn:microsoft.com/office/officeart/2005/8/layout/pyramid3"/>
    <dgm:cxn modelId="{E9718479-8396-4721-9EA9-67B466FFFE91}" type="presOf" srcId="{C42CE79E-D145-4E0B-94B8-0D85D4B4D023}" destId="{9B002522-EF48-484D-9911-364364ED3FBC}" srcOrd="1" destOrd="0" presId="urn:microsoft.com/office/officeart/2005/8/layout/pyramid3"/>
    <dgm:cxn modelId="{62AAF093-D45E-4778-A358-64FBE9034293}" type="presOf" srcId="{9842D8F2-C467-4FCD-9BEB-43C53645F50B}" destId="{250AA1EF-E1B8-45A2-BDDA-6DE21A439FE5}" srcOrd="1" destOrd="0" presId="urn:microsoft.com/office/officeart/2005/8/layout/pyramid3"/>
    <dgm:cxn modelId="{8ABC825C-990D-4F0B-A34D-F48C6B8DBE4D}" srcId="{3FC1A0D8-2AB9-413A-A17E-6A1C536C6FF6}" destId="{88B596D0-3FC0-4212-9C56-648661619F99}" srcOrd="2" destOrd="0" parTransId="{08DA77A0-EE8C-4C94-82A6-F2388B6E20E1}" sibTransId="{DFB0500D-4840-4FFA-95F0-89397B6B17D8}"/>
    <dgm:cxn modelId="{87229981-218B-4B58-9C4E-5DDB15C1C7DE}" type="presOf" srcId="{88B596D0-3FC0-4212-9C56-648661619F99}" destId="{87773886-04D4-4435-A804-661DA36F4A74}" srcOrd="1" destOrd="0" presId="urn:microsoft.com/office/officeart/2005/8/layout/pyramid3"/>
    <dgm:cxn modelId="{2BAAF69B-0A8B-4C83-AC8C-E8108E4F4DE0}" type="presOf" srcId="{C42CE79E-D145-4E0B-94B8-0D85D4B4D023}" destId="{DE72EEC4-9427-491F-AD28-1710BCBE28E3}" srcOrd="0" destOrd="0" presId="urn:microsoft.com/office/officeart/2005/8/layout/pyramid3"/>
    <dgm:cxn modelId="{B1B03656-F245-4752-A48D-EA7E4785EEAE}" type="presParOf" srcId="{58626560-DAF2-449C-A234-634147589362}" destId="{F26B0998-5B4B-4A57-B542-BBB063307080}" srcOrd="0" destOrd="0" presId="urn:microsoft.com/office/officeart/2005/8/layout/pyramid3"/>
    <dgm:cxn modelId="{EA43BAAE-DD14-4E16-85CB-8BE2B2A344D0}" type="presParOf" srcId="{F26B0998-5B4B-4A57-B542-BBB063307080}" destId="{DE72EEC4-9427-491F-AD28-1710BCBE28E3}" srcOrd="0" destOrd="0" presId="urn:microsoft.com/office/officeart/2005/8/layout/pyramid3"/>
    <dgm:cxn modelId="{6C879363-E0E6-436F-A79B-7C6140C20F59}" type="presParOf" srcId="{F26B0998-5B4B-4A57-B542-BBB063307080}" destId="{9B002522-EF48-484D-9911-364364ED3FBC}" srcOrd="1" destOrd="0" presId="urn:microsoft.com/office/officeart/2005/8/layout/pyramid3"/>
    <dgm:cxn modelId="{894F94D5-4220-46E3-BC45-0E57C68E699C}" type="presParOf" srcId="{58626560-DAF2-449C-A234-634147589362}" destId="{6974D6F0-98AE-4BBA-82D9-A51397FB2D91}" srcOrd="1" destOrd="0" presId="urn:microsoft.com/office/officeart/2005/8/layout/pyramid3"/>
    <dgm:cxn modelId="{D9DC97B1-A70C-4664-BE38-68354E0FD8E5}" type="presParOf" srcId="{6974D6F0-98AE-4BBA-82D9-A51397FB2D91}" destId="{A8E895B3-2156-4512-A4A6-D826B6646554}" srcOrd="0" destOrd="0" presId="urn:microsoft.com/office/officeart/2005/8/layout/pyramid3"/>
    <dgm:cxn modelId="{593FD5FC-A29A-4A87-87E8-794A9D891C9E}" type="presParOf" srcId="{6974D6F0-98AE-4BBA-82D9-A51397FB2D91}" destId="{250AA1EF-E1B8-45A2-BDDA-6DE21A439FE5}" srcOrd="1" destOrd="0" presId="urn:microsoft.com/office/officeart/2005/8/layout/pyramid3"/>
    <dgm:cxn modelId="{DDC6224A-724F-41DA-B37A-38A025371D15}" type="presParOf" srcId="{58626560-DAF2-449C-A234-634147589362}" destId="{09265B76-ADB7-4D34-9286-F7BDE6930BBE}" srcOrd="2" destOrd="0" presId="urn:microsoft.com/office/officeart/2005/8/layout/pyramid3"/>
    <dgm:cxn modelId="{FF25DF1D-EBD9-4338-A4E2-01BE8520B756}" type="presParOf" srcId="{09265B76-ADB7-4D34-9286-F7BDE6930BBE}" destId="{F5813A01-F945-4104-ADEA-3E8B53212FED}" srcOrd="0" destOrd="0" presId="urn:microsoft.com/office/officeart/2005/8/layout/pyramid3"/>
    <dgm:cxn modelId="{E6D08565-27FD-4304-9297-A48838C1D72E}" type="presParOf" srcId="{09265B76-ADB7-4D34-9286-F7BDE6930BBE}" destId="{87773886-04D4-4435-A804-661DA36F4A74}"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7281CF-8B67-4D2B-AFDC-72ADEAA7440C}" type="doc">
      <dgm:prSet loTypeId="urn:microsoft.com/office/officeart/2005/8/layout/default#1" loCatId="list" qsTypeId="urn:microsoft.com/office/officeart/2005/8/quickstyle/3d6" qsCatId="3D" csTypeId="urn:microsoft.com/office/officeart/2005/8/colors/accent2_2" csCatId="accent2" phldr="1"/>
      <dgm:spPr/>
      <dgm:t>
        <a:bodyPr/>
        <a:lstStyle/>
        <a:p>
          <a:endParaRPr lang="en-US"/>
        </a:p>
      </dgm:t>
    </dgm:pt>
    <dgm:pt modelId="{64169CBD-621B-41AC-8098-190EB836285B}">
      <dgm:prSet phldrT="[Text]"/>
      <dgm:spPr/>
      <dgm:t>
        <a:bodyPr/>
        <a:lstStyle/>
        <a:p>
          <a:pPr rtl="0"/>
          <a:r>
            <a:rPr kumimoji="0" lang="en-US" b="1" i="0" u="none" strike="noStrike" cap="none" spc="0" normalizeH="0" baseline="0" noProof="0" dirty="0" smtClean="0">
              <a:ln/>
              <a:effectLst/>
              <a:uLnTx/>
              <a:uFillTx/>
              <a:latin typeface="+mn-lt"/>
            </a:rPr>
            <a:t>A1: Injection</a:t>
          </a:r>
          <a:endParaRPr lang="en-US" b="1" dirty="0"/>
        </a:p>
      </dgm:t>
    </dgm:pt>
    <dgm:pt modelId="{C2478B4C-85CC-4B56-8035-A1D085B2572C}" type="parTrans" cxnId="{E8FA1B3E-891C-44F5-8B95-213F7D5CE5C0}">
      <dgm:prSet/>
      <dgm:spPr/>
      <dgm:t>
        <a:bodyPr/>
        <a:lstStyle/>
        <a:p>
          <a:endParaRPr lang="en-US"/>
        </a:p>
      </dgm:t>
    </dgm:pt>
    <dgm:pt modelId="{55DCDCCE-3CAF-428A-ABFC-A8BC8FEF6AA5}" type="sibTrans" cxnId="{E8FA1B3E-891C-44F5-8B95-213F7D5CE5C0}">
      <dgm:prSet/>
      <dgm:spPr/>
      <dgm:t>
        <a:bodyPr/>
        <a:lstStyle/>
        <a:p>
          <a:endParaRPr lang="en-US"/>
        </a:p>
      </dgm:t>
    </dgm:pt>
    <dgm:pt modelId="{8BCDC084-67CA-4889-BB16-FDAA18262BAD}">
      <dgm:prSet phldrT="[Text]"/>
      <dgm:spPr/>
      <dgm:t>
        <a:bodyPr/>
        <a:lstStyle/>
        <a:p>
          <a:r>
            <a:rPr lang="en-US" b="1" dirty="0" smtClean="0"/>
            <a:t>A6: Security Misconfiguration</a:t>
          </a:r>
          <a:endParaRPr lang="en-US" b="1" dirty="0"/>
        </a:p>
      </dgm:t>
    </dgm:pt>
    <dgm:pt modelId="{DFCC82B9-B307-4045-991F-0A63623D1F34}" type="parTrans" cxnId="{87367C5A-800E-4ABA-8B2B-CF70A5C89137}">
      <dgm:prSet/>
      <dgm:spPr/>
      <dgm:t>
        <a:bodyPr/>
        <a:lstStyle/>
        <a:p>
          <a:endParaRPr lang="en-US"/>
        </a:p>
      </dgm:t>
    </dgm:pt>
    <dgm:pt modelId="{C306F358-4A0E-4076-9570-D654E65D82B2}" type="sibTrans" cxnId="{87367C5A-800E-4ABA-8B2B-CF70A5C89137}">
      <dgm:prSet/>
      <dgm:spPr/>
      <dgm:t>
        <a:bodyPr/>
        <a:lstStyle/>
        <a:p>
          <a:endParaRPr lang="en-US"/>
        </a:p>
      </dgm:t>
    </dgm:pt>
    <dgm:pt modelId="{05B6A14E-A58A-427E-80F5-495E20005676}">
      <dgm:prSet/>
      <dgm:spPr/>
      <dgm:t>
        <a:bodyPr/>
        <a:lstStyle/>
        <a:p>
          <a:pPr rtl="0"/>
          <a:r>
            <a:rPr lang="en-US" b="1" dirty="0" smtClean="0"/>
            <a:t>A3: </a:t>
          </a:r>
          <a:r>
            <a:rPr lang="en-US" altLang="ja-JP" b="1" dirty="0" smtClean="0">
              <a:ea typeface="ＭＳ Ｐゴシック" pitchFamily="1" charset="-128"/>
            </a:rPr>
            <a:t>Broken Authentication and Session Management</a:t>
          </a:r>
          <a:endParaRPr kumimoji="0" lang="en-US" b="1" i="0" u="none" strike="noStrike" cap="none" spc="0" normalizeH="0" baseline="0" noProof="0" dirty="0" smtClean="0">
            <a:ln/>
            <a:effectLst/>
            <a:uLnTx/>
            <a:uFillTx/>
            <a:latin typeface="+mn-lt"/>
          </a:endParaRPr>
        </a:p>
      </dgm:t>
    </dgm:pt>
    <dgm:pt modelId="{2F9BC56F-924A-4353-9F8F-40E52BE6F39F}" type="parTrans" cxnId="{AE4E6705-38DF-4ECA-80E1-760699C4E255}">
      <dgm:prSet/>
      <dgm:spPr/>
      <dgm:t>
        <a:bodyPr/>
        <a:lstStyle/>
        <a:p>
          <a:endParaRPr lang="en-US"/>
        </a:p>
      </dgm:t>
    </dgm:pt>
    <dgm:pt modelId="{E232C4F9-D265-42B7-A469-2C93E3FE3984}" type="sibTrans" cxnId="{AE4E6705-38DF-4ECA-80E1-760699C4E255}">
      <dgm:prSet/>
      <dgm:spPr/>
      <dgm:t>
        <a:bodyPr/>
        <a:lstStyle/>
        <a:p>
          <a:endParaRPr lang="en-US"/>
        </a:p>
      </dgm:t>
    </dgm:pt>
    <dgm:pt modelId="{7FBC627C-7A5D-4F89-A1E1-F66E815CA8A7}">
      <dgm:prSet/>
      <dgm:spPr/>
      <dgm:t>
        <a:bodyPr/>
        <a:lstStyle/>
        <a:p>
          <a:pPr rtl="0"/>
          <a:r>
            <a:rPr kumimoji="0" lang="en-US" b="1" i="0" u="none" strike="noStrike" cap="none" spc="0" normalizeH="0" baseline="0" noProof="0" dirty="0" smtClean="0">
              <a:ln/>
              <a:effectLst/>
              <a:uLnTx/>
              <a:uFillTx/>
              <a:latin typeface="+mn-lt"/>
            </a:rPr>
            <a:t>A4: </a:t>
          </a:r>
          <a:r>
            <a:rPr kumimoji="0" lang="en-US" altLang="ja-JP" b="1" i="0" u="none" strike="noStrike" cap="none" spc="0" normalizeH="0" baseline="0" noProof="0" dirty="0" smtClean="0">
              <a:ln/>
              <a:effectLst/>
              <a:uLnTx/>
              <a:uFillTx/>
              <a:latin typeface="+mn-lt"/>
              <a:ea typeface="ＭＳ Ｐゴシック" pitchFamily="1" charset="-128"/>
            </a:rPr>
            <a:t>Insecure Direct Object References </a:t>
          </a:r>
          <a:endParaRPr kumimoji="0" lang="en-US" b="1" i="0" u="none" strike="noStrike" cap="none" spc="0" normalizeH="0" baseline="0" noProof="0" dirty="0" smtClean="0">
            <a:ln/>
            <a:effectLst/>
            <a:uLnTx/>
            <a:uFillTx/>
            <a:latin typeface="+mn-lt"/>
          </a:endParaRPr>
        </a:p>
      </dgm:t>
    </dgm:pt>
    <dgm:pt modelId="{C77C0D7A-4688-41D5-A7B6-ECC1745C80BA}" type="parTrans" cxnId="{62F5A9D3-EBF9-4BEC-9613-FD255126CCE1}">
      <dgm:prSet/>
      <dgm:spPr/>
      <dgm:t>
        <a:bodyPr/>
        <a:lstStyle/>
        <a:p>
          <a:endParaRPr lang="en-US"/>
        </a:p>
      </dgm:t>
    </dgm:pt>
    <dgm:pt modelId="{678EE478-5D87-49D0-AC29-0A904E85A9CD}" type="sibTrans" cxnId="{62F5A9D3-EBF9-4BEC-9613-FD255126CCE1}">
      <dgm:prSet/>
      <dgm:spPr/>
      <dgm:t>
        <a:bodyPr/>
        <a:lstStyle/>
        <a:p>
          <a:endParaRPr lang="en-US"/>
        </a:p>
      </dgm:t>
    </dgm:pt>
    <dgm:pt modelId="{C1059736-A6E2-4762-8F49-0456CD8B7C69}">
      <dgm:prSet/>
      <dgm:spPr/>
      <dgm:t>
        <a:bodyPr/>
        <a:lstStyle/>
        <a:p>
          <a:pPr rtl="0"/>
          <a:r>
            <a:rPr kumimoji="0" lang="en-US" b="1" i="0" u="none" strike="noStrike" cap="none" spc="0" normalizeH="0" baseline="0" noProof="0" dirty="0" smtClean="0">
              <a:ln/>
              <a:effectLst/>
              <a:uLnTx/>
              <a:uFillTx/>
              <a:latin typeface="+mn-lt"/>
            </a:rPr>
            <a:t>A5: </a:t>
          </a:r>
          <a:r>
            <a:rPr kumimoji="0" lang="en-US" altLang="ja-JP" b="1" i="0" u="none" strike="noStrike" cap="none" spc="0" normalizeH="0" baseline="0" noProof="0" dirty="0" smtClean="0">
              <a:ln/>
              <a:effectLst/>
              <a:uLnTx/>
              <a:uFillTx/>
              <a:latin typeface="+mn-lt"/>
              <a:ea typeface="ＭＳ Ｐゴシック" pitchFamily="1" charset="-128"/>
            </a:rPr>
            <a:t>Cross Site Request Forgery (CSRF) </a:t>
          </a:r>
          <a:endParaRPr kumimoji="0" lang="en-US" b="1" i="0" u="none" strike="noStrike" cap="none" spc="0" normalizeH="0" baseline="0" noProof="0" dirty="0">
            <a:ln/>
            <a:effectLst/>
            <a:uLnTx/>
            <a:uFillTx/>
            <a:latin typeface="+mn-lt"/>
          </a:endParaRPr>
        </a:p>
      </dgm:t>
    </dgm:pt>
    <dgm:pt modelId="{DBCB215F-2702-4FBF-9B10-EE479A00694C}" type="parTrans" cxnId="{63E0B01F-E6B0-4341-846D-AEB7BCF19307}">
      <dgm:prSet/>
      <dgm:spPr/>
      <dgm:t>
        <a:bodyPr/>
        <a:lstStyle/>
        <a:p>
          <a:endParaRPr lang="en-US"/>
        </a:p>
      </dgm:t>
    </dgm:pt>
    <dgm:pt modelId="{C998CC39-D1D3-43DE-8252-4B94A9279E42}" type="sibTrans" cxnId="{63E0B01F-E6B0-4341-846D-AEB7BCF19307}">
      <dgm:prSet/>
      <dgm:spPr/>
      <dgm:t>
        <a:bodyPr/>
        <a:lstStyle/>
        <a:p>
          <a:endParaRPr lang="en-US"/>
        </a:p>
      </dgm:t>
    </dgm:pt>
    <dgm:pt modelId="{5C24D233-3DB0-4C32-81EF-7ACC332CB1F3}">
      <dgm:prSet/>
      <dgm:spPr/>
      <dgm:t>
        <a:bodyPr/>
        <a:lstStyle/>
        <a:p>
          <a:r>
            <a:rPr lang="en-US" b="1" dirty="0" smtClean="0"/>
            <a:t>A7: </a:t>
          </a:r>
          <a:r>
            <a:rPr lang="en-US" altLang="ja-JP" b="1" dirty="0" smtClean="0">
              <a:ea typeface="ＭＳ Ｐゴシック" pitchFamily="1" charset="-128"/>
            </a:rPr>
            <a:t>Failure to Restrict URL Access</a:t>
          </a:r>
          <a:endParaRPr lang="en-US" b="1" dirty="0"/>
        </a:p>
      </dgm:t>
    </dgm:pt>
    <dgm:pt modelId="{F5591FC6-FDE3-41DF-8680-4B5B59B25A82}" type="parTrans" cxnId="{CA5F0586-67E5-44E0-94E6-0C3E3514C615}">
      <dgm:prSet/>
      <dgm:spPr/>
      <dgm:t>
        <a:bodyPr/>
        <a:lstStyle/>
        <a:p>
          <a:endParaRPr lang="en-US"/>
        </a:p>
      </dgm:t>
    </dgm:pt>
    <dgm:pt modelId="{E603982F-10ED-4D46-B99D-396ABE011015}" type="sibTrans" cxnId="{CA5F0586-67E5-44E0-94E6-0C3E3514C615}">
      <dgm:prSet/>
      <dgm:spPr/>
      <dgm:t>
        <a:bodyPr/>
        <a:lstStyle/>
        <a:p>
          <a:endParaRPr lang="en-US"/>
        </a:p>
      </dgm:t>
    </dgm:pt>
    <dgm:pt modelId="{84B38A77-F4AB-48EC-BE27-B8F2C8B986E2}">
      <dgm:prSet/>
      <dgm:spPr/>
      <dgm:t>
        <a:bodyPr/>
        <a:lstStyle/>
        <a:p>
          <a:r>
            <a:rPr lang="en-US" b="1" dirty="0" smtClean="0"/>
            <a:t>A10: </a:t>
          </a:r>
          <a:r>
            <a:rPr lang="en-US" b="1" i="0" u="none" dirty="0" smtClean="0"/>
            <a:t>Insufficient Transport Layer Protection</a:t>
          </a:r>
          <a:endParaRPr lang="en-US" b="1" dirty="0"/>
        </a:p>
      </dgm:t>
    </dgm:pt>
    <dgm:pt modelId="{6AD7C044-BEFE-43E1-AF8D-75816B83B709}" type="parTrans" cxnId="{2925D981-E56F-46C4-AE56-96FB49841DB6}">
      <dgm:prSet/>
      <dgm:spPr/>
      <dgm:t>
        <a:bodyPr/>
        <a:lstStyle/>
        <a:p>
          <a:endParaRPr lang="en-US"/>
        </a:p>
      </dgm:t>
    </dgm:pt>
    <dgm:pt modelId="{52E71ADB-8DE7-48E6-8ED5-C1EE6B7F6519}" type="sibTrans" cxnId="{2925D981-E56F-46C4-AE56-96FB49841DB6}">
      <dgm:prSet/>
      <dgm:spPr/>
      <dgm:t>
        <a:bodyPr/>
        <a:lstStyle/>
        <a:p>
          <a:endParaRPr lang="en-US"/>
        </a:p>
      </dgm:t>
    </dgm:pt>
    <dgm:pt modelId="{584DF2DC-A3E2-42A9-A4DD-34ECE38ABCD8}">
      <dgm:prSet phldrT="[Text]"/>
      <dgm:spPr/>
      <dgm:t>
        <a:bodyPr/>
        <a:lstStyle/>
        <a:p>
          <a:pPr rtl="0"/>
          <a:r>
            <a:rPr kumimoji="0" lang="en-US" b="1" i="0" u="none" strike="noStrike" cap="none" spc="0" normalizeH="0" baseline="0" noProof="0" dirty="0" smtClean="0">
              <a:ln/>
              <a:effectLst/>
              <a:uLnTx/>
              <a:uFillTx/>
              <a:latin typeface="+mn-lt"/>
            </a:rPr>
            <a:t>A2: Cross Site Scripting (XSS)</a:t>
          </a:r>
          <a:endParaRPr lang="en-US" b="1" dirty="0"/>
        </a:p>
      </dgm:t>
    </dgm:pt>
    <dgm:pt modelId="{27909C0A-2D2F-4337-9888-7CCBACA70B81}" type="parTrans" cxnId="{068981B0-B9E8-47B0-B8BE-FE4E45596C89}">
      <dgm:prSet/>
      <dgm:spPr/>
      <dgm:t>
        <a:bodyPr/>
        <a:lstStyle/>
        <a:p>
          <a:endParaRPr lang="en-US"/>
        </a:p>
      </dgm:t>
    </dgm:pt>
    <dgm:pt modelId="{7570567D-28CF-418F-AC7F-DC79EC5FF975}" type="sibTrans" cxnId="{068981B0-B9E8-47B0-B8BE-FE4E45596C89}">
      <dgm:prSet/>
      <dgm:spPr/>
      <dgm:t>
        <a:bodyPr/>
        <a:lstStyle/>
        <a:p>
          <a:endParaRPr lang="en-US"/>
        </a:p>
      </dgm:t>
    </dgm:pt>
    <dgm:pt modelId="{846EF5E7-7A12-4A2D-8078-692B44CFA137}">
      <dgm:prSet/>
      <dgm:spPr/>
      <dgm:t>
        <a:bodyPr/>
        <a:lstStyle/>
        <a:p>
          <a:r>
            <a:rPr lang="en-US" b="1" dirty="0" smtClean="0"/>
            <a:t>A9: Insecure Cryptographic Storage</a:t>
          </a:r>
          <a:endParaRPr lang="en-US" b="1" dirty="0"/>
        </a:p>
      </dgm:t>
    </dgm:pt>
    <dgm:pt modelId="{43814BFA-CD4E-419C-A63A-DC90D2A57CC5}" type="sibTrans" cxnId="{EE63E925-AA23-4845-AFDE-51A13445419A}">
      <dgm:prSet/>
      <dgm:spPr/>
      <dgm:t>
        <a:bodyPr/>
        <a:lstStyle/>
        <a:p>
          <a:endParaRPr lang="en-US"/>
        </a:p>
      </dgm:t>
    </dgm:pt>
    <dgm:pt modelId="{8B8DF4B1-CA44-47CA-904E-75C1DB8D30C6}" type="parTrans" cxnId="{EE63E925-AA23-4845-AFDE-51A13445419A}">
      <dgm:prSet/>
      <dgm:spPr/>
      <dgm:t>
        <a:bodyPr/>
        <a:lstStyle/>
        <a:p>
          <a:endParaRPr lang="en-US"/>
        </a:p>
      </dgm:t>
    </dgm:pt>
    <dgm:pt modelId="{E3082521-43B2-4C4A-A315-C30A88ECFA26}">
      <dgm:prSet/>
      <dgm:spPr/>
      <dgm:t>
        <a:bodyPr/>
        <a:lstStyle/>
        <a:p>
          <a:r>
            <a:rPr lang="en-US" b="1" dirty="0" smtClean="0"/>
            <a:t>A8:  </a:t>
          </a:r>
          <a:r>
            <a:rPr lang="en-US" b="1" i="0" u="none" dirty="0" smtClean="0"/>
            <a:t>Unvalidated Redirects and Forwards</a:t>
          </a:r>
          <a:endParaRPr lang="en-US" b="1" dirty="0"/>
        </a:p>
      </dgm:t>
    </dgm:pt>
    <dgm:pt modelId="{D6DE54C6-2288-4630-8340-24A01192AE88}" type="parTrans" cxnId="{D269E425-07A1-4CC4-8F5F-FC0E85536531}">
      <dgm:prSet/>
      <dgm:spPr/>
      <dgm:t>
        <a:bodyPr/>
        <a:lstStyle/>
        <a:p>
          <a:endParaRPr lang="en-US"/>
        </a:p>
      </dgm:t>
    </dgm:pt>
    <dgm:pt modelId="{EA7292A8-6354-4FF1-B1CA-CA7EADE1DBF1}" type="sibTrans" cxnId="{D269E425-07A1-4CC4-8F5F-FC0E85536531}">
      <dgm:prSet/>
      <dgm:spPr/>
      <dgm:t>
        <a:bodyPr/>
        <a:lstStyle/>
        <a:p>
          <a:endParaRPr lang="en-US"/>
        </a:p>
      </dgm:t>
    </dgm:pt>
    <dgm:pt modelId="{E1CE3EE4-2936-4D8B-92A3-E104BE0FAA24}" type="pres">
      <dgm:prSet presAssocID="{267281CF-8B67-4D2B-AFDC-72ADEAA7440C}" presName="diagram" presStyleCnt="0">
        <dgm:presLayoutVars>
          <dgm:dir/>
          <dgm:resizeHandles val="exact"/>
        </dgm:presLayoutVars>
      </dgm:prSet>
      <dgm:spPr/>
      <dgm:t>
        <a:bodyPr/>
        <a:lstStyle/>
        <a:p>
          <a:endParaRPr lang="en-US"/>
        </a:p>
      </dgm:t>
    </dgm:pt>
    <dgm:pt modelId="{AD2E9B06-A06B-443C-83A3-58564550A9C4}" type="pres">
      <dgm:prSet presAssocID="{64169CBD-621B-41AC-8098-190EB836285B}" presName="node" presStyleLbl="node1" presStyleIdx="0" presStyleCnt="10">
        <dgm:presLayoutVars>
          <dgm:bulletEnabled val="1"/>
        </dgm:presLayoutVars>
      </dgm:prSet>
      <dgm:spPr/>
      <dgm:t>
        <a:bodyPr/>
        <a:lstStyle/>
        <a:p>
          <a:endParaRPr lang="en-US"/>
        </a:p>
      </dgm:t>
    </dgm:pt>
    <dgm:pt modelId="{A30A05D7-A3A0-471E-BE40-D9A5641B2C43}" type="pres">
      <dgm:prSet presAssocID="{55DCDCCE-3CAF-428A-ABFC-A8BC8FEF6AA5}" presName="sibTrans" presStyleCnt="0"/>
      <dgm:spPr/>
      <dgm:t>
        <a:bodyPr/>
        <a:lstStyle/>
        <a:p>
          <a:endParaRPr lang="en-US"/>
        </a:p>
      </dgm:t>
    </dgm:pt>
    <dgm:pt modelId="{B1556E44-69BD-4479-8EA4-18F7FE371684}" type="pres">
      <dgm:prSet presAssocID="{584DF2DC-A3E2-42A9-A4DD-34ECE38ABCD8}" presName="node" presStyleLbl="node1" presStyleIdx="1" presStyleCnt="10">
        <dgm:presLayoutVars>
          <dgm:bulletEnabled val="1"/>
        </dgm:presLayoutVars>
      </dgm:prSet>
      <dgm:spPr/>
      <dgm:t>
        <a:bodyPr/>
        <a:lstStyle/>
        <a:p>
          <a:endParaRPr lang="en-US"/>
        </a:p>
      </dgm:t>
    </dgm:pt>
    <dgm:pt modelId="{2B819F13-AFCE-4A33-B523-90120380CD70}" type="pres">
      <dgm:prSet presAssocID="{7570567D-28CF-418F-AC7F-DC79EC5FF975}" presName="sibTrans" presStyleCnt="0"/>
      <dgm:spPr/>
      <dgm:t>
        <a:bodyPr/>
        <a:lstStyle/>
        <a:p>
          <a:endParaRPr lang="en-US"/>
        </a:p>
      </dgm:t>
    </dgm:pt>
    <dgm:pt modelId="{049F4145-C84A-42C6-8C4A-A73F5D1F13B1}" type="pres">
      <dgm:prSet presAssocID="{05B6A14E-A58A-427E-80F5-495E20005676}" presName="node" presStyleLbl="node1" presStyleIdx="2" presStyleCnt="10" custLinFactNeighborX="-195">
        <dgm:presLayoutVars>
          <dgm:bulletEnabled val="1"/>
        </dgm:presLayoutVars>
      </dgm:prSet>
      <dgm:spPr/>
      <dgm:t>
        <a:bodyPr/>
        <a:lstStyle/>
        <a:p>
          <a:endParaRPr lang="en-US"/>
        </a:p>
      </dgm:t>
    </dgm:pt>
    <dgm:pt modelId="{83238806-E393-4882-A18C-F18C628330C0}" type="pres">
      <dgm:prSet presAssocID="{E232C4F9-D265-42B7-A469-2C93E3FE3984}" presName="sibTrans" presStyleCnt="0"/>
      <dgm:spPr/>
      <dgm:t>
        <a:bodyPr/>
        <a:lstStyle/>
        <a:p>
          <a:endParaRPr lang="en-US"/>
        </a:p>
      </dgm:t>
    </dgm:pt>
    <dgm:pt modelId="{C3E7A39C-1CAB-4280-9674-550D9EBD3664}" type="pres">
      <dgm:prSet presAssocID="{7FBC627C-7A5D-4F89-A1E1-F66E815CA8A7}" presName="node" presStyleLbl="node1" presStyleIdx="3" presStyleCnt="10">
        <dgm:presLayoutVars>
          <dgm:bulletEnabled val="1"/>
        </dgm:presLayoutVars>
      </dgm:prSet>
      <dgm:spPr/>
      <dgm:t>
        <a:bodyPr/>
        <a:lstStyle/>
        <a:p>
          <a:endParaRPr lang="en-US"/>
        </a:p>
      </dgm:t>
    </dgm:pt>
    <dgm:pt modelId="{931C115E-C0A7-4720-AB3F-606E25B53088}" type="pres">
      <dgm:prSet presAssocID="{678EE478-5D87-49D0-AC29-0A904E85A9CD}" presName="sibTrans" presStyleCnt="0"/>
      <dgm:spPr/>
      <dgm:t>
        <a:bodyPr/>
        <a:lstStyle/>
        <a:p>
          <a:endParaRPr lang="en-US"/>
        </a:p>
      </dgm:t>
    </dgm:pt>
    <dgm:pt modelId="{E75F8F30-3FA0-429A-A777-BC11F620C600}" type="pres">
      <dgm:prSet presAssocID="{C1059736-A6E2-4762-8F49-0456CD8B7C69}" presName="node" presStyleLbl="node1" presStyleIdx="4" presStyleCnt="10">
        <dgm:presLayoutVars>
          <dgm:bulletEnabled val="1"/>
        </dgm:presLayoutVars>
      </dgm:prSet>
      <dgm:spPr/>
      <dgm:t>
        <a:bodyPr/>
        <a:lstStyle/>
        <a:p>
          <a:endParaRPr lang="en-US"/>
        </a:p>
      </dgm:t>
    </dgm:pt>
    <dgm:pt modelId="{52B5463B-623E-4AEB-A7DB-47178B6C71AF}" type="pres">
      <dgm:prSet presAssocID="{C998CC39-D1D3-43DE-8252-4B94A9279E42}" presName="sibTrans" presStyleCnt="0"/>
      <dgm:spPr/>
      <dgm:t>
        <a:bodyPr/>
        <a:lstStyle/>
        <a:p>
          <a:endParaRPr lang="en-US"/>
        </a:p>
      </dgm:t>
    </dgm:pt>
    <dgm:pt modelId="{764C6158-AD60-4271-9C65-2ABDF85CAA50}" type="pres">
      <dgm:prSet presAssocID="{8BCDC084-67CA-4889-BB16-FDAA18262BAD}" presName="node" presStyleLbl="node1" presStyleIdx="5" presStyleCnt="10">
        <dgm:presLayoutVars>
          <dgm:bulletEnabled val="1"/>
        </dgm:presLayoutVars>
      </dgm:prSet>
      <dgm:spPr/>
      <dgm:t>
        <a:bodyPr/>
        <a:lstStyle/>
        <a:p>
          <a:endParaRPr lang="en-US"/>
        </a:p>
      </dgm:t>
    </dgm:pt>
    <dgm:pt modelId="{14B07B39-8E48-404A-8551-E175E2765349}" type="pres">
      <dgm:prSet presAssocID="{C306F358-4A0E-4076-9570-D654E65D82B2}" presName="sibTrans" presStyleCnt="0"/>
      <dgm:spPr/>
      <dgm:t>
        <a:bodyPr/>
        <a:lstStyle/>
        <a:p>
          <a:endParaRPr lang="en-US"/>
        </a:p>
      </dgm:t>
    </dgm:pt>
    <dgm:pt modelId="{7EE8E211-C96C-4DF9-8900-734142B29595}" type="pres">
      <dgm:prSet presAssocID="{5C24D233-3DB0-4C32-81EF-7ACC332CB1F3}" presName="node" presStyleLbl="node1" presStyleIdx="6" presStyleCnt="10">
        <dgm:presLayoutVars>
          <dgm:bulletEnabled val="1"/>
        </dgm:presLayoutVars>
      </dgm:prSet>
      <dgm:spPr/>
      <dgm:t>
        <a:bodyPr/>
        <a:lstStyle/>
        <a:p>
          <a:endParaRPr lang="en-US"/>
        </a:p>
      </dgm:t>
    </dgm:pt>
    <dgm:pt modelId="{E9E71F50-CD50-47B8-B891-E1981D4DA6A9}" type="pres">
      <dgm:prSet presAssocID="{E603982F-10ED-4D46-B99D-396ABE011015}" presName="sibTrans" presStyleCnt="0"/>
      <dgm:spPr/>
      <dgm:t>
        <a:bodyPr/>
        <a:lstStyle/>
        <a:p>
          <a:endParaRPr lang="en-US"/>
        </a:p>
      </dgm:t>
    </dgm:pt>
    <dgm:pt modelId="{2BFD1927-216E-430A-B0C4-24997B033C54}" type="pres">
      <dgm:prSet presAssocID="{E3082521-43B2-4C4A-A315-C30A88ECFA26}" presName="node" presStyleLbl="node1" presStyleIdx="7" presStyleCnt="10">
        <dgm:presLayoutVars>
          <dgm:bulletEnabled val="1"/>
        </dgm:presLayoutVars>
      </dgm:prSet>
      <dgm:spPr/>
      <dgm:t>
        <a:bodyPr/>
        <a:lstStyle/>
        <a:p>
          <a:endParaRPr lang="en-US"/>
        </a:p>
      </dgm:t>
    </dgm:pt>
    <dgm:pt modelId="{A8360D21-B5BE-4606-8CD3-B3FFDA897778}" type="pres">
      <dgm:prSet presAssocID="{EA7292A8-6354-4FF1-B1CA-CA7EADE1DBF1}" presName="sibTrans" presStyleCnt="0"/>
      <dgm:spPr/>
      <dgm:t>
        <a:bodyPr/>
        <a:lstStyle/>
        <a:p>
          <a:endParaRPr lang="en-US"/>
        </a:p>
      </dgm:t>
    </dgm:pt>
    <dgm:pt modelId="{197F7632-2D2A-4420-B291-4012329DD8F7}" type="pres">
      <dgm:prSet presAssocID="{846EF5E7-7A12-4A2D-8078-692B44CFA137}" presName="node" presStyleLbl="node1" presStyleIdx="8" presStyleCnt="10" custLinFactNeighborX="195" custLinFactNeighborY="2508">
        <dgm:presLayoutVars>
          <dgm:bulletEnabled val="1"/>
        </dgm:presLayoutVars>
      </dgm:prSet>
      <dgm:spPr/>
      <dgm:t>
        <a:bodyPr/>
        <a:lstStyle/>
        <a:p>
          <a:endParaRPr lang="en-US"/>
        </a:p>
      </dgm:t>
    </dgm:pt>
    <dgm:pt modelId="{7FE07918-1660-4087-9562-142F8850DBDE}" type="pres">
      <dgm:prSet presAssocID="{43814BFA-CD4E-419C-A63A-DC90D2A57CC5}" presName="sibTrans" presStyleCnt="0"/>
      <dgm:spPr/>
      <dgm:t>
        <a:bodyPr/>
        <a:lstStyle/>
        <a:p>
          <a:endParaRPr lang="en-US"/>
        </a:p>
      </dgm:t>
    </dgm:pt>
    <dgm:pt modelId="{9F4DF532-F70D-4CBC-9753-6C2F6F868710}" type="pres">
      <dgm:prSet presAssocID="{84B38A77-F4AB-48EC-BE27-B8F2C8B986E2}" presName="node" presStyleLbl="node1" presStyleIdx="9" presStyleCnt="10">
        <dgm:presLayoutVars>
          <dgm:bulletEnabled val="1"/>
        </dgm:presLayoutVars>
      </dgm:prSet>
      <dgm:spPr/>
      <dgm:t>
        <a:bodyPr/>
        <a:lstStyle/>
        <a:p>
          <a:endParaRPr lang="en-US"/>
        </a:p>
      </dgm:t>
    </dgm:pt>
  </dgm:ptLst>
  <dgm:cxnLst>
    <dgm:cxn modelId="{50E97B7E-DC1E-48CA-842D-467FBF81190D}" type="presOf" srcId="{584DF2DC-A3E2-42A9-A4DD-34ECE38ABCD8}" destId="{B1556E44-69BD-4479-8EA4-18F7FE371684}" srcOrd="0" destOrd="0" presId="urn:microsoft.com/office/officeart/2005/8/layout/default#1"/>
    <dgm:cxn modelId="{793E8B8E-3375-4E6B-9DF1-0E467AAB50C2}" type="presOf" srcId="{E3082521-43B2-4C4A-A315-C30A88ECFA26}" destId="{2BFD1927-216E-430A-B0C4-24997B033C54}" srcOrd="0" destOrd="0" presId="urn:microsoft.com/office/officeart/2005/8/layout/default#1"/>
    <dgm:cxn modelId="{9C4917BF-6387-44D7-BA71-A70F63A26CC3}" type="presOf" srcId="{8BCDC084-67CA-4889-BB16-FDAA18262BAD}" destId="{764C6158-AD60-4271-9C65-2ABDF85CAA50}" srcOrd="0" destOrd="0" presId="urn:microsoft.com/office/officeart/2005/8/layout/default#1"/>
    <dgm:cxn modelId="{CA5F0586-67E5-44E0-94E6-0C3E3514C615}" srcId="{267281CF-8B67-4D2B-AFDC-72ADEAA7440C}" destId="{5C24D233-3DB0-4C32-81EF-7ACC332CB1F3}" srcOrd="6" destOrd="0" parTransId="{F5591FC6-FDE3-41DF-8680-4B5B59B25A82}" sibTransId="{E603982F-10ED-4D46-B99D-396ABE011015}"/>
    <dgm:cxn modelId="{661E55E4-5B4A-40A1-86F0-47A36011051A}" type="presOf" srcId="{267281CF-8B67-4D2B-AFDC-72ADEAA7440C}" destId="{E1CE3EE4-2936-4D8B-92A3-E104BE0FAA24}" srcOrd="0" destOrd="0" presId="urn:microsoft.com/office/officeart/2005/8/layout/default#1"/>
    <dgm:cxn modelId="{AE4E6705-38DF-4ECA-80E1-760699C4E255}" srcId="{267281CF-8B67-4D2B-AFDC-72ADEAA7440C}" destId="{05B6A14E-A58A-427E-80F5-495E20005676}" srcOrd="2" destOrd="0" parTransId="{2F9BC56F-924A-4353-9F8F-40E52BE6F39F}" sibTransId="{E232C4F9-D265-42B7-A469-2C93E3FE3984}"/>
    <dgm:cxn modelId="{87367C5A-800E-4ABA-8B2B-CF70A5C89137}" srcId="{267281CF-8B67-4D2B-AFDC-72ADEAA7440C}" destId="{8BCDC084-67CA-4889-BB16-FDAA18262BAD}" srcOrd="5" destOrd="0" parTransId="{DFCC82B9-B307-4045-991F-0A63623D1F34}" sibTransId="{C306F358-4A0E-4076-9570-D654E65D82B2}"/>
    <dgm:cxn modelId="{E8FA1B3E-891C-44F5-8B95-213F7D5CE5C0}" srcId="{267281CF-8B67-4D2B-AFDC-72ADEAA7440C}" destId="{64169CBD-621B-41AC-8098-190EB836285B}" srcOrd="0" destOrd="0" parTransId="{C2478B4C-85CC-4B56-8035-A1D085B2572C}" sibTransId="{55DCDCCE-3CAF-428A-ABFC-A8BC8FEF6AA5}"/>
    <dgm:cxn modelId="{0AEEFCA1-C35C-43F4-8A01-BD96CA6CD874}" type="presOf" srcId="{C1059736-A6E2-4762-8F49-0456CD8B7C69}" destId="{E75F8F30-3FA0-429A-A777-BC11F620C600}" srcOrd="0" destOrd="0" presId="urn:microsoft.com/office/officeart/2005/8/layout/default#1"/>
    <dgm:cxn modelId="{94DDA830-000E-440C-AC0D-04DFFF631F83}" type="presOf" srcId="{7FBC627C-7A5D-4F89-A1E1-F66E815CA8A7}" destId="{C3E7A39C-1CAB-4280-9674-550D9EBD3664}" srcOrd="0" destOrd="0" presId="urn:microsoft.com/office/officeart/2005/8/layout/default#1"/>
    <dgm:cxn modelId="{6CD1425F-F16C-445A-825E-B183888EF75A}" type="presOf" srcId="{84B38A77-F4AB-48EC-BE27-B8F2C8B986E2}" destId="{9F4DF532-F70D-4CBC-9753-6C2F6F868710}" srcOrd="0" destOrd="0" presId="urn:microsoft.com/office/officeart/2005/8/layout/default#1"/>
    <dgm:cxn modelId="{7B186CDF-5496-4FDB-8F95-78ABD177C8FF}" type="presOf" srcId="{05B6A14E-A58A-427E-80F5-495E20005676}" destId="{049F4145-C84A-42C6-8C4A-A73F5D1F13B1}" srcOrd="0" destOrd="0" presId="urn:microsoft.com/office/officeart/2005/8/layout/default#1"/>
    <dgm:cxn modelId="{A10AA914-7BBC-4A26-A9DE-18F0B95EA7C5}" type="presOf" srcId="{5C24D233-3DB0-4C32-81EF-7ACC332CB1F3}" destId="{7EE8E211-C96C-4DF9-8900-734142B29595}" srcOrd="0" destOrd="0" presId="urn:microsoft.com/office/officeart/2005/8/layout/default#1"/>
    <dgm:cxn modelId="{62F5A9D3-EBF9-4BEC-9613-FD255126CCE1}" srcId="{267281CF-8B67-4D2B-AFDC-72ADEAA7440C}" destId="{7FBC627C-7A5D-4F89-A1E1-F66E815CA8A7}" srcOrd="3" destOrd="0" parTransId="{C77C0D7A-4688-41D5-A7B6-ECC1745C80BA}" sibTransId="{678EE478-5D87-49D0-AC29-0A904E85A9CD}"/>
    <dgm:cxn modelId="{290A6C3B-729C-42A1-830D-E0B9B4D3138D}" type="presOf" srcId="{64169CBD-621B-41AC-8098-190EB836285B}" destId="{AD2E9B06-A06B-443C-83A3-58564550A9C4}" srcOrd="0" destOrd="0" presId="urn:microsoft.com/office/officeart/2005/8/layout/default#1"/>
    <dgm:cxn modelId="{068981B0-B9E8-47B0-B8BE-FE4E45596C89}" srcId="{267281CF-8B67-4D2B-AFDC-72ADEAA7440C}" destId="{584DF2DC-A3E2-42A9-A4DD-34ECE38ABCD8}" srcOrd="1" destOrd="0" parTransId="{27909C0A-2D2F-4337-9888-7CCBACA70B81}" sibTransId="{7570567D-28CF-418F-AC7F-DC79EC5FF975}"/>
    <dgm:cxn modelId="{2925D981-E56F-46C4-AE56-96FB49841DB6}" srcId="{267281CF-8B67-4D2B-AFDC-72ADEAA7440C}" destId="{84B38A77-F4AB-48EC-BE27-B8F2C8B986E2}" srcOrd="9" destOrd="0" parTransId="{6AD7C044-BEFE-43E1-AF8D-75816B83B709}" sibTransId="{52E71ADB-8DE7-48E6-8ED5-C1EE6B7F6519}"/>
    <dgm:cxn modelId="{BCA486F5-C0AE-4BE4-A0CE-F86C1182042E}" type="presOf" srcId="{846EF5E7-7A12-4A2D-8078-692B44CFA137}" destId="{197F7632-2D2A-4420-B291-4012329DD8F7}" srcOrd="0" destOrd="0" presId="urn:microsoft.com/office/officeart/2005/8/layout/default#1"/>
    <dgm:cxn modelId="{63E0B01F-E6B0-4341-846D-AEB7BCF19307}" srcId="{267281CF-8B67-4D2B-AFDC-72ADEAA7440C}" destId="{C1059736-A6E2-4762-8F49-0456CD8B7C69}" srcOrd="4" destOrd="0" parTransId="{DBCB215F-2702-4FBF-9B10-EE479A00694C}" sibTransId="{C998CC39-D1D3-43DE-8252-4B94A9279E42}"/>
    <dgm:cxn modelId="{EE63E925-AA23-4845-AFDE-51A13445419A}" srcId="{267281CF-8B67-4D2B-AFDC-72ADEAA7440C}" destId="{846EF5E7-7A12-4A2D-8078-692B44CFA137}" srcOrd="8" destOrd="0" parTransId="{8B8DF4B1-CA44-47CA-904E-75C1DB8D30C6}" sibTransId="{43814BFA-CD4E-419C-A63A-DC90D2A57CC5}"/>
    <dgm:cxn modelId="{D269E425-07A1-4CC4-8F5F-FC0E85536531}" srcId="{267281CF-8B67-4D2B-AFDC-72ADEAA7440C}" destId="{E3082521-43B2-4C4A-A315-C30A88ECFA26}" srcOrd="7" destOrd="0" parTransId="{D6DE54C6-2288-4630-8340-24A01192AE88}" sibTransId="{EA7292A8-6354-4FF1-B1CA-CA7EADE1DBF1}"/>
    <dgm:cxn modelId="{34BA8987-B840-447B-8843-5C7DE5BB5E67}" type="presParOf" srcId="{E1CE3EE4-2936-4D8B-92A3-E104BE0FAA24}" destId="{AD2E9B06-A06B-443C-83A3-58564550A9C4}" srcOrd="0" destOrd="0" presId="urn:microsoft.com/office/officeart/2005/8/layout/default#1"/>
    <dgm:cxn modelId="{D4EB5F81-FB9A-4FC9-8F4D-26AF3B4BBE7B}" type="presParOf" srcId="{E1CE3EE4-2936-4D8B-92A3-E104BE0FAA24}" destId="{A30A05D7-A3A0-471E-BE40-D9A5641B2C43}" srcOrd="1" destOrd="0" presId="urn:microsoft.com/office/officeart/2005/8/layout/default#1"/>
    <dgm:cxn modelId="{C2ED2380-0701-4ECB-BE93-DF78C9D60B73}" type="presParOf" srcId="{E1CE3EE4-2936-4D8B-92A3-E104BE0FAA24}" destId="{B1556E44-69BD-4479-8EA4-18F7FE371684}" srcOrd="2" destOrd="0" presId="urn:microsoft.com/office/officeart/2005/8/layout/default#1"/>
    <dgm:cxn modelId="{4D2673CF-642D-4EDC-917E-3BF12C66BA76}" type="presParOf" srcId="{E1CE3EE4-2936-4D8B-92A3-E104BE0FAA24}" destId="{2B819F13-AFCE-4A33-B523-90120380CD70}" srcOrd="3" destOrd="0" presId="urn:microsoft.com/office/officeart/2005/8/layout/default#1"/>
    <dgm:cxn modelId="{72C6F999-1291-4EC2-BA60-EA6EB9F721EB}" type="presParOf" srcId="{E1CE3EE4-2936-4D8B-92A3-E104BE0FAA24}" destId="{049F4145-C84A-42C6-8C4A-A73F5D1F13B1}" srcOrd="4" destOrd="0" presId="urn:microsoft.com/office/officeart/2005/8/layout/default#1"/>
    <dgm:cxn modelId="{729B0B60-C994-4DCA-949C-B656A729AB76}" type="presParOf" srcId="{E1CE3EE4-2936-4D8B-92A3-E104BE0FAA24}" destId="{83238806-E393-4882-A18C-F18C628330C0}" srcOrd="5" destOrd="0" presId="urn:microsoft.com/office/officeart/2005/8/layout/default#1"/>
    <dgm:cxn modelId="{D9459325-5327-4D90-B059-109FD74EBF77}" type="presParOf" srcId="{E1CE3EE4-2936-4D8B-92A3-E104BE0FAA24}" destId="{C3E7A39C-1CAB-4280-9674-550D9EBD3664}" srcOrd="6" destOrd="0" presId="urn:microsoft.com/office/officeart/2005/8/layout/default#1"/>
    <dgm:cxn modelId="{67EC1F9A-AFC4-4A2A-B603-92F465463009}" type="presParOf" srcId="{E1CE3EE4-2936-4D8B-92A3-E104BE0FAA24}" destId="{931C115E-C0A7-4720-AB3F-606E25B53088}" srcOrd="7" destOrd="0" presId="urn:microsoft.com/office/officeart/2005/8/layout/default#1"/>
    <dgm:cxn modelId="{26AD597C-BE60-485A-8AD5-E833AD800CC7}" type="presParOf" srcId="{E1CE3EE4-2936-4D8B-92A3-E104BE0FAA24}" destId="{E75F8F30-3FA0-429A-A777-BC11F620C600}" srcOrd="8" destOrd="0" presId="urn:microsoft.com/office/officeart/2005/8/layout/default#1"/>
    <dgm:cxn modelId="{1C109B62-5A48-4807-A2AF-4E9A5C09A35E}" type="presParOf" srcId="{E1CE3EE4-2936-4D8B-92A3-E104BE0FAA24}" destId="{52B5463B-623E-4AEB-A7DB-47178B6C71AF}" srcOrd="9" destOrd="0" presId="urn:microsoft.com/office/officeart/2005/8/layout/default#1"/>
    <dgm:cxn modelId="{21FEC040-496B-4A84-8CD2-DD07D7BE36F0}" type="presParOf" srcId="{E1CE3EE4-2936-4D8B-92A3-E104BE0FAA24}" destId="{764C6158-AD60-4271-9C65-2ABDF85CAA50}" srcOrd="10" destOrd="0" presId="urn:microsoft.com/office/officeart/2005/8/layout/default#1"/>
    <dgm:cxn modelId="{8DAFAA38-FB55-452C-83F9-678A8258C8B3}" type="presParOf" srcId="{E1CE3EE4-2936-4D8B-92A3-E104BE0FAA24}" destId="{14B07B39-8E48-404A-8551-E175E2765349}" srcOrd="11" destOrd="0" presId="urn:microsoft.com/office/officeart/2005/8/layout/default#1"/>
    <dgm:cxn modelId="{14825638-A018-4D9C-B9AD-F9C0A87F2FE8}" type="presParOf" srcId="{E1CE3EE4-2936-4D8B-92A3-E104BE0FAA24}" destId="{7EE8E211-C96C-4DF9-8900-734142B29595}" srcOrd="12" destOrd="0" presId="urn:microsoft.com/office/officeart/2005/8/layout/default#1"/>
    <dgm:cxn modelId="{89E9CC75-20F1-4ABE-94AD-342BB823163E}" type="presParOf" srcId="{E1CE3EE4-2936-4D8B-92A3-E104BE0FAA24}" destId="{E9E71F50-CD50-47B8-B891-E1981D4DA6A9}" srcOrd="13" destOrd="0" presId="urn:microsoft.com/office/officeart/2005/8/layout/default#1"/>
    <dgm:cxn modelId="{B67BE2E9-29FE-48E7-9A38-10171A4ED755}" type="presParOf" srcId="{E1CE3EE4-2936-4D8B-92A3-E104BE0FAA24}" destId="{2BFD1927-216E-430A-B0C4-24997B033C54}" srcOrd="14" destOrd="0" presId="urn:microsoft.com/office/officeart/2005/8/layout/default#1"/>
    <dgm:cxn modelId="{2DDA1B2B-4185-405C-9458-CAE894F4BD34}" type="presParOf" srcId="{E1CE3EE4-2936-4D8B-92A3-E104BE0FAA24}" destId="{A8360D21-B5BE-4606-8CD3-B3FFDA897778}" srcOrd="15" destOrd="0" presId="urn:microsoft.com/office/officeart/2005/8/layout/default#1"/>
    <dgm:cxn modelId="{8E1EFC21-2778-4CCF-B974-B14D5EF9A730}" type="presParOf" srcId="{E1CE3EE4-2936-4D8B-92A3-E104BE0FAA24}" destId="{197F7632-2D2A-4420-B291-4012329DD8F7}" srcOrd="16" destOrd="0" presId="urn:microsoft.com/office/officeart/2005/8/layout/default#1"/>
    <dgm:cxn modelId="{1C39434A-A427-420F-BC52-0BFD3F91EF30}" type="presParOf" srcId="{E1CE3EE4-2936-4D8B-92A3-E104BE0FAA24}" destId="{7FE07918-1660-4087-9562-142F8850DBDE}" srcOrd="17" destOrd="0" presId="urn:microsoft.com/office/officeart/2005/8/layout/default#1"/>
    <dgm:cxn modelId="{B9A41015-7D54-4C58-A099-8338E7821294}" type="presParOf" srcId="{E1CE3EE4-2936-4D8B-92A3-E104BE0FAA24}" destId="{9F4DF532-F70D-4CBC-9753-6C2F6F868710}" srcOrd="1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7281CF-8B67-4D2B-AFDC-72ADEAA7440C}" type="doc">
      <dgm:prSet loTypeId="urn:microsoft.com/office/officeart/2005/8/layout/default#1" loCatId="list" qsTypeId="urn:microsoft.com/office/officeart/2005/8/quickstyle/3d6" qsCatId="3D" csTypeId="urn:microsoft.com/office/officeart/2005/8/colors/accent2_2" csCatId="accent2" phldr="1"/>
      <dgm:spPr/>
      <dgm:t>
        <a:bodyPr/>
        <a:lstStyle/>
        <a:p>
          <a:endParaRPr lang="en-US"/>
        </a:p>
      </dgm:t>
    </dgm:pt>
    <dgm:pt modelId="{64169CBD-621B-41AC-8098-190EB836285B}">
      <dgm:prSet phldrT="[Text]"/>
      <dgm:spPr>
        <a:solidFill>
          <a:srgbClr val="FF0000"/>
        </a:solidFill>
      </dgm:spPr>
      <dgm:t>
        <a:bodyPr/>
        <a:lstStyle/>
        <a:p>
          <a:pPr algn="ctr" rtl="0"/>
          <a:r>
            <a:rPr kumimoji="0" lang="en-US" b="1" i="0" u="none" strike="noStrike" cap="none" spc="0" normalizeH="0" baseline="0" noProof="0" dirty="0" smtClean="0">
              <a:ln/>
              <a:effectLst/>
              <a:uLnTx/>
              <a:uFillTx/>
              <a:latin typeface="+mn-lt"/>
            </a:rPr>
            <a:t>A1: Injection</a:t>
          </a:r>
          <a:endParaRPr lang="en-US" b="1" dirty="0"/>
        </a:p>
      </dgm:t>
    </dgm:pt>
    <dgm:pt modelId="{C2478B4C-85CC-4B56-8035-A1D085B2572C}" type="parTrans" cxnId="{E8FA1B3E-891C-44F5-8B95-213F7D5CE5C0}">
      <dgm:prSet/>
      <dgm:spPr/>
      <dgm:t>
        <a:bodyPr/>
        <a:lstStyle/>
        <a:p>
          <a:pPr algn="l"/>
          <a:endParaRPr lang="en-US"/>
        </a:p>
      </dgm:t>
    </dgm:pt>
    <dgm:pt modelId="{55DCDCCE-3CAF-428A-ABFC-A8BC8FEF6AA5}" type="sibTrans" cxnId="{E8FA1B3E-891C-44F5-8B95-213F7D5CE5C0}">
      <dgm:prSet/>
      <dgm:spPr/>
      <dgm:t>
        <a:bodyPr/>
        <a:lstStyle/>
        <a:p>
          <a:pPr algn="l"/>
          <a:endParaRPr lang="en-US"/>
        </a:p>
      </dgm:t>
    </dgm:pt>
    <dgm:pt modelId="{8BCDC084-67CA-4889-BB16-FDAA18262BAD}">
      <dgm:prSet phldrT="[Text]"/>
      <dgm:spPr/>
      <dgm:t>
        <a:bodyPr/>
        <a:lstStyle/>
        <a:p>
          <a:pPr algn="ctr"/>
          <a:r>
            <a:rPr lang="en-US" b="1" dirty="0" smtClean="0"/>
            <a:t>A6: Security Misconfiguration</a:t>
          </a:r>
          <a:endParaRPr lang="en-US" b="1" dirty="0"/>
        </a:p>
      </dgm:t>
    </dgm:pt>
    <dgm:pt modelId="{DFCC82B9-B307-4045-991F-0A63623D1F34}" type="parTrans" cxnId="{87367C5A-800E-4ABA-8B2B-CF70A5C89137}">
      <dgm:prSet/>
      <dgm:spPr/>
      <dgm:t>
        <a:bodyPr/>
        <a:lstStyle/>
        <a:p>
          <a:pPr algn="l"/>
          <a:endParaRPr lang="en-US"/>
        </a:p>
      </dgm:t>
    </dgm:pt>
    <dgm:pt modelId="{C306F358-4A0E-4076-9570-D654E65D82B2}" type="sibTrans" cxnId="{87367C5A-800E-4ABA-8B2B-CF70A5C89137}">
      <dgm:prSet/>
      <dgm:spPr/>
      <dgm:t>
        <a:bodyPr/>
        <a:lstStyle/>
        <a:p>
          <a:pPr algn="l"/>
          <a:endParaRPr lang="en-US"/>
        </a:p>
      </dgm:t>
    </dgm:pt>
    <dgm:pt modelId="{05B6A14E-A58A-427E-80F5-495E20005676}">
      <dgm:prSet/>
      <dgm:spPr>
        <a:solidFill>
          <a:srgbClr val="FF0000"/>
        </a:solidFill>
      </dgm:spPr>
      <dgm:t>
        <a:bodyPr/>
        <a:lstStyle/>
        <a:p>
          <a:pPr algn="ctr" rtl="0"/>
          <a:r>
            <a:rPr lang="en-US" b="1" dirty="0" smtClean="0"/>
            <a:t>A3: </a:t>
          </a:r>
          <a:r>
            <a:rPr lang="en-US" altLang="ja-JP" b="1" dirty="0" smtClean="0">
              <a:ea typeface="ＭＳ Ｐゴシック" pitchFamily="1" charset="-128"/>
            </a:rPr>
            <a:t>Broken Authentication and Session Management</a:t>
          </a:r>
          <a:endParaRPr kumimoji="0" lang="en-US" b="1" i="0" u="none" strike="noStrike" cap="none" spc="0" normalizeH="0" baseline="0" noProof="0" dirty="0" smtClean="0">
            <a:ln/>
            <a:effectLst/>
            <a:uLnTx/>
            <a:uFillTx/>
            <a:latin typeface="+mn-lt"/>
          </a:endParaRPr>
        </a:p>
      </dgm:t>
    </dgm:pt>
    <dgm:pt modelId="{2F9BC56F-924A-4353-9F8F-40E52BE6F39F}" type="parTrans" cxnId="{AE4E6705-38DF-4ECA-80E1-760699C4E255}">
      <dgm:prSet/>
      <dgm:spPr/>
      <dgm:t>
        <a:bodyPr/>
        <a:lstStyle/>
        <a:p>
          <a:pPr algn="l"/>
          <a:endParaRPr lang="en-US"/>
        </a:p>
      </dgm:t>
    </dgm:pt>
    <dgm:pt modelId="{E232C4F9-D265-42B7-A469-2C93E3FE3984}" type="sibTrans" cxnId="{AE4E6705-38DF-4ECA-80E1-760699C4E255}">
      <dgm:prSet/>
      <dgm:spPr/>
      <dgm:t>
        <a:bodyPr/>
        <a:lstStyle/>
        <a:p>
          <a:pPr algn="l"/>
          <a:endParaRPr lang="en-US"/>
        </a:p>
      </dgm:t>
    </dgm:pt>
    <dgm:pt modelId="{7FBC627C-7A5D-4F89-A1E1-F66E815CA8A7}">
      <dgm:prSet/>
      <dgm:spPr/>
      <dgm:t>
        <a:bodyPr/>
        <a:lstStyle/>
        <a:p>
          <a:pPr algn="ctr" rtl="0"/>
          <a:r>
            <a:rPr kumimoji="0" lang="en-US" b="1" i="0" u="none" strike="noStrike" cap="none" spc="0" normalizeH="0" baseline="0" noProof="0" dirty="0" smtClean="0">
              <a:ln/>
              <a:effectLst/>
              <a:uLnTx/>
              <a:uFillTx/>
              <a:latin typeface="+mn-lt"/>
            </a:rPr>
            <a:t>A4: </a:t>
          </a:r>
          <a:r>
            <a:rPr kumimoji="0" lang="en-US" altLang="ja-JP" b="1" i="0" u="none" strike="noStrike" cap="none" spc="0" normalizeH="0" baseline="0" noProof="0" dirty="0" smtClean="0">
              <a:ln/>
              <a:effectLst/>
              <a:uLnTx/>
              <a:uFillTx/>
              <a:latin typeface="+mn-lt"/>
              <a:ea typeface="ＭＳ Ｐゴシック" pitchFamily="1" charset="-128"/>
            </a:rPr>
            <a:t>Insecure Direct Object References </a:t>
          </a:r>
          <a:endParaRPr kumimoji="0" lang="en-US" b="1" i="0" u="none" strike="noStrike" cap="none" spc="0" normalizeH="0" baseline="0" noProof="0" dirty="0" smtClean="0">
            <a:ln/>
            <a:effectLst/>
            <a:uLnTx/>
            <a:uFillTx/>
            <a:latin typeface="+mn-lt"/>
          </a:endParaRPr>
        </a:p>
      </dgm:t>
    </dgm:pt>
    <dgm:pt modelId="{C77C0D7A-4688-41D5-A7B6-ECC1745C80BA}" type="parTrans" cxnId="{62F5A9D3-EBF9-4BEC-9613-FD255126CCE1}">
      <dgm:prSet/>
      <dgm:spPr/>
      <dgm:t>
        <a:bodyPr/>
        <a:lstStyle/>
        <a:p>
          <a:pPr algn="l"/>
          <a:endParaRPr lang="en-US"/>
        </a:p>
      </dgm:t>
    </dgm:pt>
    <dgm:pt modelId="{678EE478-5D87-49D0-AC29-0A904E85A9CD}" type="sibTrans" cxnId="{62F5A9D3-EBF9-4BEC-9613-FD255126CCE1}">
      <dgm:prSet/>
      <dgm:spPr/>
      <dgm:t>
        <a:bodyPr/>
        <a:lstStyle/>
        <a:p>
          <a:pPr algn="l"/>
          <a:endParaRPr lang="en-US"/>
        </a:p>
      </dgm:t>
    </dgm:pt>
    <dgm:pt modelId="{C1059736-A6E2-4762-8F49-0456CD8B7C69}">
      <dgm:prSet/>
      <dgm:spPr/>
      <dgm:t>
        <a:bodyPr/>
        <a:lstStyle/>
        <a:p>
          <a:pPr algn="ctr" rtl="0"/>
          <a:r>
            <a:rPr kumimoji="0" lang="en-US" b="1" i="0" u="none" strike="noStrike" cap="none" spc="0" normalizeH="0" baseline="0" noProof="0" dirty="0" smtClean="0">
              <a:ln/>
              <a:effectLst/>
              <a:uLnTx/>
              <a:uFillTx/>
              <a:latin typeface="+mn-lt"/>
            </a:rPr>
            <a:t>A5: </a:t>
          </a:r>
          <a:r>
            <a:rPr kumimoji="0" lang="en-US" altLang="ja-JP" b="1" i="0" u="none" strike="noStrike" cap="none" spc="0" normalizeH="0" baseline="0" noProof="0" dirty="0" smtClean="0">
              <a:ln/>
              <a:effectLst/>
              <a:uLnTx/>
              <a:uFillTx/>
              <a:latin typeface="+mn-lt"/>
              <a:ea typeface="ＭＳ Ｐゴシック" pitchFamily="1" charset="-128"/>
            </a:rPr>
            <a:t>Cross Site Request Forgery (CSRF) </a:t>
          </a:r>
          <a:endParaRPr kumimoji="0" lang="en-US" b="1" i="0" u="none" strike="noStrike" cap="none" spc="0" normalizeH="0" baseline="0" noProof="0" dirty="0">
            <a:ln/>
            <a:effectLst/>
            <a:uLnTx/>
            <a:uFillTx/>
            <a:latin typeface="+mn-lt"/>
          </a:endParaRPr>
        </a:p>
      </dgm:t>
    </dgm:pt>
    <dgm:pt modelId="{DBCB215F-2702-4FBF-9B10-EE479A00694C}" type="parTrans" cxnId="{63E0B01F-E6B0-4341-846D-AEB7BCF19307}">
      <dgm:prSet/>
      <dgm:spPr/>
      <dgm:t>
        <a:bodyPr/>
        <a:lstStyle/>
        <a:p>
          <a:pPr algn="l"/>
          <a:endParaRPr lang="en-US"/>
        </a:p>
      </dgm:t>
    </dgm:pt>
    <dgm:pt modelId="{C998CC39-D1D3-43DE-8252-4B94A9279E42}" type="sibTrans" cxnId="{63E0B01F-E6B0-4341-846D-AEB7BCF19307}">
      <dgm:prSet/>
      <dgm:spPr/>
      <dgm:t>
        <a:bodyPr/>
        <a:lstStyle/>
        <a:p>
          <a:pPr algn="l"/>
          <a:endParaRPr lang="en-US"/>
        </a:p>
      </dgm:t>
    </dgm:pt>
    <dgm:pt modelId="{5C24D233-3DB0-4C32-81EF-7ACC332CB1F3}">
      <dgm:prSet/>
      <dgm:spPr/>
      <dgm:t>
        <a:bodyPr/>
        <a:lstStyle/>
        <a:p>
          <a:pPr algn="ctr"/>
          <a:r>
            <a:rPr lang="en-US" b="1" dirty="0" smtClean="0"/>
            <a:t>A7: </a:t>
          </a:r>
          <a:r>
            <a:rPr lang="en-US" altLang="ja-JP" b="1" dirty="0" smtClean="0">
              <a:ea typeface="ＭＳ Ｐゴシック" pitchFamily="1" charset="-128"/>
            </a:rPr>
            <a:t>Failure to Restrict URL Access</a:t>
          </a:r>
          <a:endParaRPr lang="en-US" b="1" dirty="0"/>
        </a:p>
      </dgm:t>
    </dgm:pt>
    <dgm:pt modelId="{F5591FC6-FDE3-41DF-8680-4B5B59B25A82}" type="parTrans" cxnId="{CA5F0586-67E5-44E0-94E6-0C3E3514C615}">
      <dgm:prSet/>
      <dgm:spPr/>
      <dgm:t>
        <a:bodyPr/>
        <a:lstStyle/>
        <a:p>
          <a:pPr algn="l"/>
          <a:endParaRPr lang="en-US"/>
        </a:p>
      </dgm:t>
    </dgm:pt>
    <dgm:pt modelId="{E603982F-10ED-4D46-B99D-396ABE011015}" type="sibTrans" cxnId="{CA5F0586-67E5-44E0-94E6-0C3E3514C615}">
      <dgm:prSet/>
      <dgm:spPr/>
      <dgm:t>
        <a:bodyPr/>
        <a:lstStyle/>
        <a:p>
          <a:pPr algn="l"/>
          <a:endParaRPr lang="en-US"/>
        </a:p>
      </dgm:t>
    </dgm:pt>
    <dgm:pt modelId="{84B38A77-F4AB-48EC-BE27-B8F2C8B986E2}">
      <dgm:prSet/>
      <dgm:spPr/>
      <dgm:t>
        <a:bodyPr/>
        <a:lstStyle/>
        <a:p>
          <a:pPr algn="ctr"/>
          <a:r>
            <a:rPr lang="en-US" b="1" dirty="0" smtClean="0"/>
            <a:t>A10: </a:t>
          </a:r>
          <a:r>
            <a:rPr lang="en-US" b="1" i="0" u="none" dirty="0" smtClean="0"/>
            <a:t>Insufficient Transport Layer Protection</a:t>
          </a:r>
          <a:endParaRPr lang="en-US" b="1" dirty="0"/>
        </a:p>
      </dgm:t>
    </dgm:pt>
    <dgm:pt modelId="{6AD7C044-BEFE-43E1-AF8D-75816B83B709}" type="parTrans" cxnId="{2925D981-E56F-46C4-AE56-96FB49841DB6}">
      <dgm:prSet/>
      <dgm:spPr/>
      <dgm:t>
        <a:bodyPr/>
        <a:lstStyle/>
        <a:p>
          <a:pPr algn="l"/>
          <a:endParaRPr lang="en-US"/>
        </a:p>
      </dgm:t>
    </dgm:pt>
    <dgm:pt modelId="{52E71ADB-8DE7-48E6-8ED5-C1EE6B7F6519}" type="sibTrans" cxnId="{2925D981-E56F-46C4-AE56-96FB49841DB6}">
      <dgm:prSet/>
      <dgm:spPr/>
      <dgm:t>
        <a:bodyPr/>
        <a:lstStyle/>
        <a:p>
          <a:pPr algn="l"/>
          <a:endParaRPr lang="en-US"/>
        </a:p>
      </dgm:t>
    </dgm:pt>
    <dgm:pt modelId="{584DF2DC-A3E2-42A9-A4DD-34ECE38ABCD8}">
      <dgm:prSet phldrT="[Text]"/>
      <dgm:spPr>
        <a:solidFill>
          <a:srgbClr val="FF0000"/>
        </a:solidFill>
      </dgm:spPr>
      <dgm:t>
        <a:bodyPr/>
        <a:lstStyle/>
        <a:p>
          <a:pPr algn="ctr" rtl="0"/>
          <a:r>
            <a:rPr kumimoji="0" lang="en-US" b="1" i="0" u="none" strike="noStrike" cap="none" spc="0" normalizeH="0" baseline="0" noProof="0" dirty="0" smtClean="0">
              <a:ln/>
              <a:effectLst/>
              <a:uLnTx/>
              <a:uFillTx/>
              <a:latin typeface="+mn-lt"/>
            </a:rPr>
            <a:t>A2: Cross Site Scripting (XSS)</a:t>
          </a:r>
          <a:endParaRPr lang="en-US" b="1" dirty="0"/>
        </a:p>
      </dgm:t>
    </dgm:pt>
    <dgm:pt modelId="{27909C0A-2D2F-4337-9888-7CCBACA70B81}" type="parTrans" cxnId="{068981B0-B9E8-47B0-B8BE-FE4E45596C89}">
      <dgm:prSet/>
      <dgm:spPr/>
      <dgm:t>
        <a:bodyPr/>
        <a:lstStyle/>
        <a:p>
          <a:pPr algn="l"/>
          <a:endParaRPr lang="en-US"/>
        </a:p>
      </dgm:t>
    </dgm:pt>
    <dgm:pt modelId="{7570567D-28CF-418F-AC7F-DC79EC5FF975}" type="sibTrans" cxnId="{068981B0-B9E8-47B0-B8BE-FE4E45596C89}">
      <dgm:prSet/>
      <dgm:spPr/>
      <dgm:t>
        <a:bodyPr/>
        <a:lstStyle/>
        <a:p>
          <a:pPr algn="l"/>
          <a:endParaRPr lang="en-US"/>
        </a:p>
      </dgm:t>
    </dgm:pt>
    <dgm:pt modelId="{846EF5E7-7A12-4A2D-8078-692B44CFA137}">
      <dgm:prSet/>
      <dgm:spPr/>
      <dgm:t>
        <a:bodyPr/>
        <a:lstStyle/>
        <a:p>
          <a:pPr algn="ctr"/>
          <a:r>
            <a:rPr lang="en-US" b="1" dirty="0" smtClean="0"/>
            <a:t>A9: Insecure Cryptographic Storage</a:t>
          </a:r>
          <a:endParaRPr lang="en-US" b="1" dirty="0"/>
        </a:p>
      </dgm:t>
    </dgm:pt>
    <dgm:pt modelId="{43814BFA-CD4E-419C-A63A-DC90D2A57CC5}" type="sibTrans" cxnId="{EE63E925-AA23-4845-AFDE-51A13445419A}">
      <dgm:prSet/>
      <dgm:spPr/>
      <dgm:t>
        <a:bodyPr/>
        <a:lstStyle/>
        <a:p>
          <a:pPr algn="l"/>
          <a:endParaRPr lang="en-US"/>
        </a:p>
      </dgm:t>
    </dgm:pt>
    <dgm:pt modelId="{8B8DF4B1-CA44-47CA-904E-75C1DB8D30C6}" type="parTrans" cxnId="{EE63E925-AA23-4845-AFDE-51A13445419A}">
      <dgm:prSet/>
      <dgm:spPr/>
      <dgm:t>
        <a:bodyPr/>
        <a:lstStyle/>
        <a:p>
          <a:pPr algn="l"/>
          <a:endParaRPr lang="en-US"/>
        </a:p>
      </dgm:t>
    </dgm:pt>
    <dgm:pt modelId="{E3082521-43B2-4C4A-A315-C30A88ECFA26}">
      <dgm:prSet/>
      <dgm:spPr/>
      <dgm:t>
        <a:bodyPr/>
        <a:lstStyle/>
        <a:p>
          <a:pPr algn="ctr"/>
          <a:r>
            <a:rPr lang="en-US" b="1" dirty="0" smtClean="0"/>
            <a:t>A8:  </a:t>
          </a:r>
          <a:r>
            <a:rPr lang="en-US" b="1" i="0" u="none" dirty="0" smtClean="0"/>
            <a:t>Unvalidated Redirects and Forwards</a:t>
          </a:r>
          <a:endParaRPr lang="en-US" b="1" dirty="0"/>
        </a:p>
      </dgm:t>
    </dgm:pt>
    <dgm:pt modelId="{D6DE54C6-2288-4630-8340-24A01192AE88}" type="parTrans" cxnId="{D269E425-07A1-4CC4-8F5F-FC0E85536531}">
      <dgm:prSet/>
      <dgm:spPr/>
      <dgm:t>
        <a:bodyPr/>
        <a:lstStyle/>
        <a:p>
          <a:pPr algn="l"/>
          <a:endParaRPr lang="en-US"/>
        </a:p>
      </dgm:t>
    </dgm:pt>
    <dgm:pt modelId="{EA7292A8-6354-4FF1-B1CA-CA7EADE1DBF1}" type="sibTrans" cxnId="{D269E425-07A1-4CC4-8F5F-FC0E85536531}">
      <dgm:prSet/>
      <dgm:spPr/>
      <dgm:t>
        <a:bodyPr/>
        <a:lstStyle/>
        <a:p>
          <a:pPr algn="l"/>
          <a:endParaRPr lang="en-US"/>
        </a:p>
      </dgm:t>
    </dgm:pt>
    <dgm:pt modelId="{E1CE3EE4-2936-4D8B-92A3-E104BE0FAA24}" type="pres">
      <dgm:prSet presAssocID="{267281CF-8B67-4D2B-AFDC-72ADEAA7440C}" presName="diagram" presStyleCnt="0">
        <dgm:presLayoutVars>
          <dgm:dir/>
          <dgm:resizeHandles val="exact"/>
        </dgm:presLayoutVars>
      </dgm:prSet>
      <dgm:spPr/>
      <dgm:t>
        <a:bodyPr/>
        <a:lstStyle/>
        <a:p>
          <a:endParaRPr lang="en-US"/>
        </a:p>
      </dgm:t>
    </dgm:pt>
    <dgm:pt modelId="{AD2E9B06-A06B-443C-83A3-58564550A9C4}" type="pres">
      <dgm:prSet presAssocID="{64169CBD-621B-41AC-8098-190EB836285B}" presName="node" presStyleLbl="node1" presStyleIdx="0" presStyleCnt="10">
        <dgm:presLayoutVars>
          <dgm:bulletEnabled val="1"/>
        </dgm:presLayoutVars>
      </dgm:prSet>
      <dgm:spPr/>
      <dgm:t>
        <a:bodyPr/>
        <a:lstStyle/>
        <a:p>
          <a:endParaRPr lang="en-US"/>
        </a:p>
      </dgm:t>
    </dgm:pt>
    <dgm:pt modelId="{A30A05D7-A3A0-471E-BE40-D9A5641B2C43}" type="pres">
      <dgm:prSet presAssocID="{55DCDCCE-3CAF-428A-ABFC-A8BC8FEF6AA5}" presName="sibTrans" presStyleCnt="0"/>
      <dgm:spPr/>
      <dgm:t>
        <a:bodyPr/>
        <a:lstStyle/>
        <a:p>
          <a:endParaRPr lang="en-US"/>
        </a:p>
      </dgm:t>
    </dgm:pt>
    <dgm:pt modelId="{B1556E44-69BD-4479-8EA4-18F7FE371684}" type="pres">
      <dgm:prSet presAssocID="{584DF2DC-A3E2-42A9-A4DD-34ECE38ABCD8}" presName="node" presStyleLbl="node1" presStyleIdx="1" presStyleCnt="10">
        <dgm:presLayoutVars>
          <dgm:bulletEnabled val="1"/>
        </dgm:presLayoutVars>
      </dgm:prSet>
      <dgm:spPr/>
      <dgm:t>
        <a:bodyPr/>
        <a:lstStyle/>
        <a:p>
          <a:endParaRPr lang="en-US"/>
        </a:p>
      </dgm:t>
    </dgm:pt>
    <dgm:pt modelId="{2B819F13-AFCE-4A33-B523-90120380CD70}" type="pres">
      <dgm:prSet presAssocID="{7570567D-28CF-418F-AC7F-DC79EC5FF975}" presName="sibTrans" presStyleCnt="0"/>
      <dgm:spPr/>
      <dgm:t>
        <a:bodyPr/>
        <a:lstStyle/>
        <a:p>
          <a:endParaRPr lang="en-US"/>
        </a:p>
      </dgm:t>
    </dgm:pt>
    <dgm:pt modelId="{049F4145-C84A-42C6-8C4A-A73F5D1F13B1}" type="pres">
      <dgm:prSet presAssocID="{05B6A14E-A58A-427E-80F5-495E20005676}" presName="node" presStyleLbl="node1" presStyleIdx="2" presStyleCnt="10" custLinFactNeighborX="-195" custLinFactNeighborY="-1784">
        <dgm:presLayoutVars>
          <dgm:bulletEnabled val="1"/>
        </dgm:presLayoutVars>
      </dgm:prSet>
      <dgm:spPr/>
      <dgm:t>
        <a:bodyPr/>
        <a:lstStyle/>
        <a:p>
          <a:endParaRPr lang="en-US"/>
        </a:p>
      </dgm:t>
    </dgm:pt>
    <dgm:pt modelId="{83238806-E393-4882-A18C-F18C628330C0}" type="pres">
      <dgm:prSet presAssocID="{E232C4F9-D265-42B7-A469-2C93E3FE3984}" presName="sibTrans" presStyleCnt="0"/>
      <dgm:spPr/>
      <dgm:t>
        <a:bodyPr/>
        <a:lstStyle/>
        <a:p>
          <a:endParaRPr lang="en-US"/>
        </a:p>
      </dgm:t>
    </dgm:pt>
    <dgm:pt modelId="{C3E7A39C-1CAB-4280-9674-550D9EBD3664}" type="pres">
      <dgm:prSet presAssocID="{7FBC627C-7A5D-4F89-A1E1-F66E815CA8A7}" presName="node" presStyleLbl="node1" presStyleIdx="3" presStyleCnt="10">
        <dgm:presLayoutVars>
          <dgm:bulletEnabled val="1"/>
        </dgm:presLayoutVars>
      </dgm:prSet>
      <dgm:spPr/>
      <dgm:t>
        <a:bodyPr/>
        <a:lstStyle/>
        <a:p>
          <a:endParaRPr lang="en-US"/>
        </a:p>
      </dgm:t>
    </dgm:pt>
    <dgm:pt modelId="{931C115E-C0A7-4720-AB3F-606E25B53088}" type="pres">
      <dgm:prSet presAssocID="{678EE478-5D87-49D0-AC29-0A904E85A9CD}" presName="sibTrans" presStyleCnt="0"/>
      <dgm:spPr/>
      <dgm:t>
        <a:bodyPr/>
        <a:lstStyle/>
        <a:p>
          <a:endParaRPr lang="en-US"/>
        </a:p>
      </dgm:t>
    </dgm:pt>
    <dgm:pt modelId="{E75F8F30-3FA0-429A-A777-BC11F620C600}" type="pres">
      <dgm:prSet presAssocID="{C1059736-A6E2-4762-8F49-0456CD8B7C69}" presName="node" presStyleLbl="node1" presStyleIdx="4" presStyleCnt="10">
        <dgm:presLayoutVars>
          <dgm:bulletEnabled val="1"/>
        </dgm:presLayoutVars>
      </dgm:prSet>
      <dgm:spPr/>
      <dgm:t>
        <a:bodyPr/>
        <a:lstStyle/>
        <a:p>
          <a:endParaRPr lang="en-US"/>
        </a:p>
      </dgm:t>
    </dgm:pt>
    <dgm:pt modelId="{52B5463B-623E-4AEB-A7DB-47178B6C71AF}" type="pres">
      <dgm:prSet presAssocID="{C998CC39-D1D3-43DE-8252-4B94A9279E42}" presName="sibTrans" presStyleCnt="0"/>
      <dgm:spPr/>
      <dgm:t>
        <a:bodyPr/>
        <a:lstStyle/>
        <a:p>
          <a:endParaRPr lang="en-US"/>
        </a:p>
      </dgm:t>
    </dgm:pt>
    <dgm:pt modelId="{764C6158-AD60-4271-9C65-2ABDF85CAA50}" type="pres">
      <dgm:prSet presAssocID="{8BCDC084-67CA-4889-BB16-FDAA18262BAD}" presName="node" presStyleLbl="node1" presStyleIdx="5" presStyleCnt="10">
        <dgm:presLayoutVars>
          <dgm:bulletEnabled val="1"/>
        </dgm:presLayoutVars>
      </dgm:prSet>
      <dgm:spPr/>
      <dgm:t>
        <a:bodyPr/>
        <a:lstStyle/>
        <a:p>
          <a:endParaRPr lang="en-US"/>
        </a:p>
      </dgm:t>
    </dgm:pt>
    <dgm:pt modelId="{14B07B39-8E48-404A-8551-E175E2765349}" type="pres">
      <dgm:prSet presAssocID="{C306F358-4A0E-4076-9570-D654E65D82B2}" presName="sibTrans" presStyleCnt="0"/>
      <dgm:spPr/>
      <dgm:t>
        <a:bodyPr/>
        <a:lstStyle/>
        <a:p>
          <a:endParaRPr lang="en-US"/>
        </a:p>
      </dgm:t>
    </dgm:pt>
    <dgm:pt modelId="{7EE8E211-C96C-4DF9-8900-734142B29595}" type="pres">
      <dgm:prSet presAssocID="{5C24D233-3DB0-4C32-81EF-7ACC332CB1F3}" presName="node" presStyleLbl="node1" presStyleIdx="6" presStyleCnt="10">
        <dgm:presLayoutVars>
          <dgm:bulletEnabled val="1"/>
        </dgm:presLayoutVars>
      </dgm:prSet>
      <dgm:spPr/>
      <dgm:t>
        <a:bodyPr/>
        <a:lstStyle/>
        <a:p>
          <a:endParaRPr lang="en-US"/>
        </a:p>
      </dgm:t>
    </dgm:pt>
    <dgm:pt modelId="{E9E71F50-CD50-47B8-B891-E1981D4DA6A9}" type="pres">
      <dgm:prSet presAssocID="{E603982F-10ED-4D46-B99D-396ABE011015}" presName="sibTrans" presStyleCnt="0"/>
      <dgm:spPr/>
      <dgm:t>
        <a:bodyPr/>
        <a:lstStyle/>
        <a:p>
          <a:endParaRPr lang="en-US"/>
        </a:p>
      </dgm:t>
    </dgm:pt>
    <dgm:pt modelId="{2BFD1927-216E-430A-B0C4-24997B033C54}" type="pres">
      <dgm:prSet presAssocID="{E3082521-43B2-4C4A-A315-C30A88ECFA26}" presName="node" presStyleLbl="node1" presStyleIdx="7" presStyleCnt="10">
        <dgm:presLayoutVars>
          <dgm:bulletEnabled val="1"/>
        </dgm:presLayoutVars>
      </dgm:prSet>
      <dgm:spPr/>
      <dgm:t>
        <a:bodyPr/>
        <a:lstStyle/>
        <a:p>
          <a:endParaRPr lang="en-US"/>
        </a:p>
      </dgm:t>
    </dgm:pt>
    <dgm:pt modelId="{A8360D21-B5BE-4606-8CD3-B3FFDA897778}" type="pres">
      <dgm:prSet presAssocID="{EA7292A8-6354-4FF1-B1CA-CA7EADE1DBF1}" presName="sibTrans" presStyleCnt="0"/>
      <dgm:spPr/>
      <dgm:t>
        <a:bodyPr/>
        <a:lstStyle/>
        <a:p>
          <a:endParaRPr lang="en-US"/>
        </a:p>
      </dgm:t>
    </dgm:pt>
    <dgm:pt modelId="{197F7632-2D2A-4420-B291-4012329DD8F7}" type="pres">
      <dgm:prSet presAssocID="{846EF5E7-7A12-4A2D-8078-692B44CFA137}" presName="node" presStyleLbl="node1" presStyleIdx="8" presStyleCnt="10" custLinFactNeighborX="195" custLinFactNeighborY="2508">
        <dgm:presLayoutVars>
          <dgm:bulletEnabled val="1"/>
        </dgm:presLayoutVars>
      </dgm:prSet>
      <dgm:spPr/>
      <dgm:t>
        <a:bodyPr/>
        <a:lstStyle/>
        <a:p>
          <a:endParaRPr lang="en-US"/>
        </a:p>
      </dgm:t>
    </dgm:pt>
    <dgm:pt modelId="{7FE07918-1660-4087-9562-142F8850DBDE}" type="pres">
      <dgm:prSet presAssocID="{43814BFA-CD4E-419C-A63A-DC90D2A57CC5}" presName="sibTrans" presStyleCnt="0"/>
      <dgm:spPr/>
      <dgm:t>
        <a:bodyPr/>
        <a:lstStyle/>
        <a:p>
          <a:endParaRPr lang="en-US"/>
        </a:p>
      </dgm:t>
    </dgm:pt>
    <dgm:pt modelId="{9F4DF532-F70D-4CBC-9753-6C2F6F868710}" type="pres">
      <dgm:prSet presAssocID="{84B38A77-F4AB-48EC-BE27-B8F2C8B986E2}" presName="node" presStyleLbl="node1" presStyleIdx="9" presStyleCnt="10">
        <dgm:presLayoutVars>
          <dgm:bulletEnabled val="1"/>
        </dgm:presLayoutVars>
      </dgm:prSet>
      <dgm:spPr/>
      <dgm:t>
        <a:bodyPr/>
        <a:lstStyle/>
        <a:p>
          <a:endParaRPr lang="en-US"/>
        </a:p>
      </dgm:t>
    </dgm:pt>
  </dgm:ptLst>
  <dgm:cxnLst>
    <dgm:cxn modelId="{EE63E925-AA23-4845-AFDE-51A13445419A}" srcId="{267281CF-8B67-4D2B-AFDC-72ADEAA7440C}" destId="{846EF5E7-7A12-4A2D-8078-692B44CFA137}" srcOrd="8" destOrd="0" parTransId="{8B8DF4B1-CA44-47CA-904E-75C1DB8D30C6}" sibTransId="{43814BFA-CD4E-419C-A63A-DC90D2A57CC5}"/>
    <dgm:cxn modelId="{098199C7-C6D2-45E0-AD74-6CC4C89E7EC7}" type="presOf" srcId="{C1059736-A6E2-4762-8F49-0456CD8B7C69}" destId="{E75F8F30-3FA0-429A-A777-BC11F620C600}" srcOrd="0" destOrd="0" presId="urn:microsoft.com/office/officeart/2005/8/layout/default#1"/>
    <dgm:cxn modelId="{068981B0-B9E8-47B0-B8BE-FE4E45596C89}" srcId="{267281CF-8B67-4D2B-AFDC-72ADEAA7440C}" destId="{584DF2DC-A3E2-42A9-A4DD-34ECE38ABCD8}" srcOrd="1" destOrd="0" parTransId="{27909C0A-2D2F-4337-9888-7CCBACA70B81}" sibTransId="{7570567D-28CF-418F-AC7F-DC79EC5FF975}"/>
    <dgm:cxn modelId="{2925D981-E56F-46C4-AE56-96FB49841DB6}" srcId="{267281CF-8B67-4D2B-AFDC-72ADEAA7440C}" destId="{84B38A77-F4AB-48EC-BE27-B8F2C8B986E2}" srcOrd="9" destOrd="0" parTransId="{6AD7C044-BEFE-43E1-AF8D-75816B83B709}" sibTransId="{52E71ADB-8DE7-48E6-8ED5-C1EE6B7F6519}"/>
    <dgm:cxn modelId="{E8FA1B3E-891C-44F5-8B95-213F7D5CE5C0}" srcId="{267281CF-8B67-4D2B-AFDC-72ADEAA7440C}" destId="{64169CBD-621B-41AC-8098-190EB836285B}" srcOrd="0" destOrd="0" parTransId="{C2478B4C-85CC-4B56-8035-A1D085B2572C}" sibTransId="{55DCDCCE-3CAF-428A-ABFC-A8BC8FEF6AA5}"/>
    <dgm:cxn modelId="{5A5AB51E-B2FC-4096-ADA7-162238221A8D}" type="presOf" srcId="{8BCDC084-67CA-4889-BB16-FDAA18262BAD}" destId="{764C6158-AD60-4271-9C65-2ABDF85CAA50}" srcOrd="0" destOrd="0" presId="urn:microsoft.com/office/officeart/2005/8/layout/default#1"/>
    <dgm:cxn modelId="{63E0B01F-E6B0-4341-846D-AEB7BCF19307}" srcId="{267281CF-8B67-4D2B-AFDC-72ADEAA7440C}" destId="{C1059736-A6E2-4762-8F49-0456CD8B7C69}" srcOrd="4" destOrd="0" parTransId="{DBCB215F-2702-4FBF-9B10-EE479A00694C}" sibTransId="{C998CC39-D1D3-43DE-8252-4B94A9279E42}"/>
    <dgm:cxn modelId="{1A006F8C-CD61-4BB0-89B9-C2049FAFCD1B}" type="presOf" srcId="{5C24D233-3DB0-4C32-81EF-7ACC332CB1F3}" destId="{7EE8E211-C96C-4DF9-8900-734142B29595}" srcOrd="0" destOrd="0" presId="urn:microsoft.com/office/officeart/2005/8/layout/default#1"/>
    <dgm:cxn modelId="{A945BC7A-E9B4-4D25-96AB-03B28872F9A5}" type="presOf" srcId="{E3082521-43B2-4C4A-A315-C30A88ECFA26}" destId="{2BFD1927-216E-430A-B0C4-24997B033C54}" srcOrd="0" destOrd="0" presId="urn:microsoft.com/office/officeart/2005/8/layout/default#1"/>
    <dgm:cxn modelId="{06600455-96C6-4C05-A4CF-0E6FEA75D9E8}" type="presOf" srcId="{84B38A77-F4AB-48EC-BE27-B8F2C8B986E2}" destId="{9F4DF532-F70D-4CBC-9753-6C2F6F868710}" srcOrd="0" destOrd="0" presId="urn:microsoft.com/office/officeart/2005/8/layout/default#1"/>
    <dgm:cxn modelId="{6C80391E-4940-4C72-AFE9-3E8D45A236D1}" type="presOf" srcId="{846EF5E7-7A12-4A2D-8078-692B44CFA137}" destId="{197F7632-2D2A-4420-B291-4012329DD8F7}" srcOrd="0" destOrd="0" presId="urn:microsoft.com/office/officeart/2005/8/layout/default#1"/>
    <dgm:cxn modelId="{D269E425-07A1-4CC4-8F5F-FC0E85536531}" srcId="{267281CF-8B67-4D2B-AFDC-72ADEAA7440C}" destId="{E3082521-43B2-4C4A-A315-C30A88ECFA26}" srcOrd="7" destOrd="0" parTransId="{D6DE54C6-2288-4630-8340-24A01192AE88}" sibTransId="{EA7292A8-6354-4FF1-B1CA-CA7EADE1DBF1}"/>
    <dgm:cxn modelId="{6125921F-BCB9-4D3A-ABB6-4F5DE0382F43}" type="presOf" srcId="{584DF2DC-A3E2-42A9-A4DD-34ECE38ABCD8}" destId="{B1556E44-69BD-4479-8EA4-18F7FE371684}" srcOrd="0" destOrd="0" presId="urn:microsoft.com/office/officeart/2005/8/layout/default#1"/>
    <dgm:cxn modelId="{CFF8C03B-735D-474A-ABE1-A7E9145E4098}" type="presOf" srcId="{05B6A14E-A58A-427E-80F5-495E20005676}" destId="{049F4145-C84A-42C6-8C4A-A73F5D1F13B1}" srcOrd="0" destOrd="0" presId="urn:microsoft.com/office/officeart/2005/8/layout/default#1"/>
    <dgm:cxn modelId="{0DF9F629-3FEC-4242-B8A3-07ADFCBACA75}" type="presOf" srcId="{7FBC627C-7A5D-4F89-A1E1-F66E815CA8A7}" destId="{C3E7A39C-1CAB-4280-9674-550D9EBD3664}" srcOrd="0" destOrd="0" presId="urn:microsoft.com/office/officeart/2005/8/layout/default#1"/>
    <dgm:cxn modelId="{4A107B07-3ACA-43EF-96B8-A140C9F728E2}" type="presOf" srcId="{64169CBD-621B-41AC-8098-190EB836285B}" destId="{AD2E9B06-A06B-443C-83A3-58564550A9C4}" srcOrd="0" destOrd="0" presId="urn:microsoft.com/office/officeart/2005/8/layout/default#1"/>
    <dgm:cxn modelId="{62F5A9D3-EBF9-4BEC-9613-FD255126CCE1}" srcId="{267281CF-8B67-4D2B-AFDC-72ADEAA7440C}" destId="{7FBC627C-7A5D-4F89-A1E1-F66E815CA8A7}" srcOrd="3" destOrd="0" parTransId="{C77C0D7A-4688-41D5-A7B6-ECC1745C80BA}" sibTransId="{678EE478-5D87-49D0-AC29-0A904E85A9CD}"/>
    <dgm:cxn modelId="{17DE4115-F014-4A58-BC6B-2993A1138009}" type="presOf" srcId="{267281CF-8B67-4D2B-AFDC-72ADEAA7440C}" destId="{E1CE3EE4-2936-4D8B-92A3-E104BE0FAA24}" srcOrd="0" destOrd="0" presId="urn:microsoft.com/office/officeart/2005/8/layout/default#1"/>
    <dgm:cxn modelId="{AE4E6705-38DF-4ECA-80E1-760699C4E255}" srcId="{267281CF-8B67-4D2B-AFDC-72ADEAA7440C}" destId="{05B6A14E-A58A-427E-80F5-495E20005676}" srcOrd="2" destOrd="0" parTransId="{2F9BC56F-924A-4353-9F8F-40E52BE6F39F}" sibTransId="{E232C4F9-D265-42B7-A469-2C93E3FE3984}"/>
    <dgm:cxn modelId="{87367C5A-800E-4ABA-8B2B-CF70A5C89137}" srcId="{267281CF-8B67-4D2B-AFDC-72ADEAA7440C}" destId="{8BCDC084-67CA-4889-BB16-FDAA18262BAD}" srcOrd="5" destOrd="0" parTransId="{DFCC82B9-B307-4045-991F-0A63623D1F34}" sibTransId="{C306F358-4A0E-4076-9570-D654E65D82B2}"/>
    <dgm:cxn modelId="{CA5F0586-67E5-44E0-94E6-0C3E3514C615}" srcId="{267281CF-8B67-4D2B-AFDC-72ADEAA7440C}" destId="{5C24D233-3DB0-4C32-81EF-7ACC332CB1F3}" srcOrd="6" destOrd="0" parTransId="{F5591FC6-FDE3-41DF-8680-4B5B59B25A82}" sibTransId="{E603982F-10ED-4D46-B99D-396ABE011015}"/>
    <dgm:cxn modelId="{77D61588-1612-49AB-9189-06402CC7456F}" type="presParOf" srcId="{E1CE3EE4-2936-4D8B-92A3-E104BE0FAA24}" destId="{AD2E9B06-A06B-443C-83A3-58564550A9C4}" srcOrd="0" destOrd="0" presId="urn:microsoft.com/office/officeart/2005/8/layout/default#1"/>
    <dgm:cxn modelId="{7A58C324-D81D-4DD0-A008-A2119A134D8E}" type="presParOf" srcId="{E1CE3EE4-2936-4D8B-92A3-E104BE0FAA24}" destId="{A30A05D7-A3A0-471E-BE40-D9A5641B2C43}" srcOrd="1" destOrd="0" presId="urn:microsoft.com/office/officeart/2005/8/layout/default#1"/>
    <dgm:cxn modelId="{068FCD4D-8A18-4238-ABD1-5BE7063A9DAA}" type="presParOf" srcId="{E1CE3EE4-2936-4D8B-92A3-E104BE0FAA24}" destId="{B1556E44-69BD-4479-8EA4-18F7FE371684}" srcOrd="2" destOrd="0" presId="urn:microsoft.com/office/officeart/2005/8/layout/default#1"/>
    <dgm:cxn modelId="{776F3B41-71B5-49E6-B680-5D9B8B90667A}" type="presParOf" srcId="{E1CE3EE4-2936-4D8B-92A3-E104BE0FAA24}" destId="{2B819F13-AFCE-4A33-B523-90120380CD70}" srcOrd="3" destOrd="0" presId="urn:microsoft.com/office/officeart/2005/8/layout/default#1"/>
    <dgm:cxn modelId="{6360FFCE-12AA-4146-B595-578B1271A2AC}" type="presParOf" srcId="{E1CE3EE4-2936-4D8B-92A3-E104BE0FAA24}" destId="{049F4145-C84A-42C6-8C4A-A73F5D1F13B1}" srcOrd="4" destOrd="0" presId="urn:microsoft.com/office/officeart/2005/8/layout/default#1"/>
    <dgm:cxn modelId="{2445A557-EAC6-423E-86A7-ABCAAB813A2A}" type="presParOf" srcId="{E1CE3EE4-2936-4D8B-92A3-E104BE0FAA24}" destId="{83238806-E393-4882-A18C-F18C628330C0}" srcOrd="5" destOrd="0" presId="urn:microsoft.com/office/officeart/2005/8/layout/default#1"/>
    <dgm:cxn modelId="{94545571-552C-4F00-90C2-D865D4A3E95B}" type="presParOf" srcId="{E1CE3EE4-2936-4D8B-92A3-E104BE0FAA24}" destId="{C3E7A39C-1CAB-4280-9674-550D9EBD3664}" srcOrd="6" destOrd="0" presId="urn:microsoft.com/office/officeart/2005/8/layout/default#1"/>
    <dgm:cxn modelId="{0768224F-55CA-497D-8595-A506E33DFBF4}" type="presParOf" srcId="{E1CE3EE4-2936-4D8B-92A3-E104BE0FAA24}" destId="{931C115E-C0A7-4720-AB3F-606E25B53088}" srcOrd="7" destOrd="0" presId="urn:microsoft.com/office/officeart/2005/8/layout/default#1"/>
    <dgm:cxn modelId="{CC3EF9AF-D49D-477B-8928-C8116FF187D2}" type="presParOf" srcId="{E1CE3EE4-2936-4D8B-92A3-E104BE0FAA24}" destId="{E75F8F30-3FA0-429A-A777-BC11F620C600}" srcOrd="8" destOrd="0" presId="urn:microsoft.com/office/officeart/2005/8/layout/default#1"/>
    <dgm:cxn modelId="{E5CDF5B9-AC78-47F6-8F0C-BBA6A0FEAF15}" type="presParOf" srcId="{E1CE3EE4-2936-4D8B-92A3-E104BE0FAA24}" destId="{52B5463B-623E-4AEB-A7DB-47178B6C71AF}" srcOrd="9" destOrd="0" presId="urn:microsoft.com/office/officeart/2005/8/layout/default#1"/>
    <dgm:cxn modelId="{0549F94F-3023-4710-B436-60A19A0D9153}" type="presParOf" srcId="{E1CE3EE4-2936-4D8B-92A3-E104BE0FAA24}" destId="{764C6158-AD60-4271-9C65-2ABDF85CAA50}" srcOrd="10" destOrd="0" presId="urn:microsoft.com/office/officeart/2005/8/layout/default#1"/>
    <dgm:cxn modelId="{B5DFF692-1D98-4734-B0FC-4397A449FD36}" type="presParOf" srcId="{E1CE3EE4-2936-4D8B-92A3-E104BE0FAA24}" destId="{14B07B39-8E48-404A-8551-E175E2765349}" srcOrd="11" destOrd="0" presId="urn:microsoft.com/office/officeart/2005/8/layout/default#1"/>
    <dgm:cxn modelId="{83738E4C-951D-4510-AACB-0C0C0B4A1D4B}" type="presParOf" srcId="{E1CE3EE4-2936-4D8B-92A3-E104BE0FAA24}" destId="{7EE8E211-C96C-4DF9-8900-734142B29595}" srcOrd="12" destOrd="0" presId="urn:microsoft.com/office/officeart/2005/8/layout/default#1"/>
    <dgm:cxn modelId="{8A76104B-B063-48C3-9F1D-CE9F552A3C0E}" type="presParOf" srcId="{E1CE3EE4-2936-4D8B-92A3-E104BE0FAA24}" destId="{E9E71F50-CD50-47B8-B891-E1981D4DA6A9}" srcOrd="13" destOrd="0" presId="urn:microsoft.com/office/officeart/2005/8/layout/default#1"/>
    <dgm:cxn modelId="{E5A04050-8BCA-4DA3-968E-71859CAB1E8F}" type="presParOf" srcId="{E1CE3EE4-2936-4D8B-92A3-E104BE0FAA24}" destId="{2BFD1927-216E-430A-B0C4-24997B033C54}" srcOrd="14" destOrd="0" presId="urn:microsoft.com/office/officeart/2005/8/layout/default#1"/>
    <dgm:cxn modelId="{D0D354FB-1159-4E41-9B04-94AF5BCC3B8E}" type="presParOf" srcId="{E1CE3EE4-2936-4D8B-92A3-E104BE0FAA24}" destId="{A8360D21-B5BE-4606-8CD3-B3FFDA897778}" srcOrd="15" destOrd="0" presId="urn:microsoft.com/office/officeart/2005/8/layout/default#1"/>
    <dgm:cxn modelId="{D92170DC-810F-4267-BD9D-5B02EA9FF1C0}" type="presParOf" srcId="{E1CE3EE4-2936-4D8B-92A3-E104BE0FAA24}" destId="{197F7632-2D2A-4420-B291-4012329DD8F7}" srcOrd="16" destOrd="0" presId="urn:microsoft.com/office/officeart/2005/8/layout/default#1"/>
    <dgm:cxn modelId="{B1AF7687-082D-4E98-82D4-FD60044D6B7E}" type="presParOf" srcId="{E1CE3EE4-2936-4D8B-92A3-E104BE0FAA24}" destId="{7FE07918-1660-4087-9562-142F8850DBDE}" srcOrd="17" destOrd="0" presId="urn:microsoft.com/office/officeart/2005/8/layout/default#1"/>
    <dgm:cxn modelId="{ECB679FD-F3AA-41BD-BE2F-F9A51C79E86C}" type="presParOf" srcId="{E1CE3EE4-2936-4D8B-92A3-E104BE0FAA24}" destId="{9F4DF532-F70D-4CBC-9753-6C2F6F868710}" srcOrd="18" destOrd="0" presId="urn:microsoft.com/office/officeart/2005/8/layout/defaul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2EEC4-9427-491F-AD28-1710BCBE28E3}">
      <dsp:nvSpPr>
        <dsp:cNvPr id="0" name=""/>
        <dsp:cNvSpPr/>
      </dsp:nvSpPr>
      <dsp:spPr>
        <a:xfrm rot="10800000">
          <a:off x="0" y="0"/>
          <a:ext cx="6011334" cy="1395118"/>
        </a:xfrm>
        <a:prstGeom prst="trapezoid">
          <a:avLst>
            <a:gd name="adj" fmla="val 7181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C00000"/>
              </a:solidFill>
            </a:rPr>
            <a:t>Age of Application Security</a:t>
          </a:r>
          <a:endParaRPr lang="fr-FR" sz="3200" kern="1200" dirty="0">
            <a:solidFill>
              <a:srgbClr val="C00000"/>
            </a:solidFill>
          </a:endParaRPr>
        </a:p>
      </dsp:txBody>
      <dsp:txXfrm rot="-10800000">
        <a:off x="1051983" y="0"/>
        <a:ext cx="3907367" cy="1395118"/>
      </dsp:txXfrm>
    </dsp:sp>
    <dsp:sp modelId="{A8E895B3-2156-4512-A4A6-D826B6646554}">
      <dsp:nvSpPr>
        <dsp:cNvPr id="0" name=""/>
        <dsp:cNvSpPr/>
      </dsp:nvSpPr>
      <dsp:spPr>
        <a:xfrm rot="10800000">
          <a:off x="1001889" y="1395118"/>
          <a:ext cx="4007556" cy="1395118"/>
        </a:xfrm>
        <a:prstGeom prst="trapezoid">
          <a:avLst>
            <a:gd name="adj" fmla="val 7181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2">
                  <a:lumMod val="50000"/>
                </a:schemeClr>
              </a:solidFill>
            </a:rPr>
            <a:t>Age of Network Security</a:t>
          </a:r>
          <a:endParaRPr lang="fr-FR" sz="2800" kern="1200" dirty="0">
            <a:solidFill>
              <a:schemeClr val="bg2">
                <a:lumMod val="50000"/>
              </a:schemeClr>
            </a:solidFill>
          </a:endParaRPr>
        </a:p>
      </dsp:txBody>
      <dsp:txXfrm rot="-10800000">
        <a:off x="1703211" y="1395118"/>
        <a:ext cx="2604911" cy="1395118"/>
      </dsp:txXfrm>
    </dsp:sp>
    <dsp:sp modelId="{F5813A01-F945-4104-ADEA-3E8B53212FED}">
      <dsp:nvSpPr>
        <dsp:cNvPr id="0" name=""/>
        <dsp:cNvSpPr/>
      </dsp:nvSpPr>
      <dsp:spPr>
        <a:xfrm rot="10800000">
          <a:off x="2003778" y="2790237"/>
          <a:ext cx="2003778" cy="1395118"/>
        </a:xfrm>
        <a:prstGeom prst="trapezoid">
          <a:avLst>
            <a:gd name="adj" fmla="val 7181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2">
                  <a:lumMod val="50000"/>
                </a:schemeClr>
              </a:solidFill>
            </a:rPr>
            <a:t>Age of </a:t>
          </a:r>
        </a:p>
        <a:p>
          <a:pPr lvl="0" algn="ctr" defTabSz="1244600">
            <a:lnSpc>
              <a:spcPct val="90000"/>
            </a:lnSpc>
            <a:spcBef>
              <a:spcPct val="0"/>
            </a:spcBef>
            <a:spcAft>
              <a:spcPct val="35000"/>
            </a:spcAft>
          </a:pPr>
          <a:r>
            <a:rPr lang="en-US" sz="2800" kern="1200" dirty="0" smtClean="0">
              <a:solidFill>
                <a:schemeClr val="bg2">
                  <a:lumMod val="50000"/>
                </a:schemeClr>
              </a:solidFill>
            </a:rPr>
            <a:t>Anti-Virus</a:t>
          </a:r>
          <a:endParaRPr lang="fr-FR" sz="2800" kern="1200" dirty="0">
            <a:solidFill>
              <a:schemeClr val="bg2">
                <a:lumMod val="50000"/>
              </a:schemeClr>
            </a:solidFill>
          </a:endParaRPr>
        </a:p>
      </dsp:txBody>
      <dsp:txXfrm rot="-10800000">
        <a:off x="2003778" y="2790237"/>
        <a:ext cx="2003778" cy="1395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E9B06-A06B-443C-83A3-58564550A9C4}">
      <dsp:nvSpPr>
        <dsp:cNvPr id="0" name=""/>
        <dsp:cNvSpPr/>
      </dsp:nvSpPr>
      <dsp:spPr>
        <a:xfrm>
          <a:off x="3714" y="564937"/>
          <a:ext cx="2947034" cy="17682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kumimoji="0" lang="en-US" sz="2500" b="1" i="0" u="none" strike="noStrike" kern="1200" cap="none" spc="0" normalizeH="0" baseline="0" noProof="0" dirty="0" smtClean="0">
              <a:ln/>
              <a:effectLst/>
              <a:uLnTx/>
              <a:uFillTx/>
              <a:latin typeface="+mn-lt"/>
            </a:rPr>
            <a:t>A1: Injection</a:t>
          </a:r>
          <a:endParaRPr lang="en-US" sz="2500" b="1" kern="1200" dirty="0"/>
        </a:p>
      </dsp:txBody>
      <dsp:txXfrm>
        <a:off x="3714" y="564937"/>
        <a:ext cx="2947034" cy="1768221"/>
      </dsp:txXfrm>
    </dsp:sp>
    <dsp:sp modelId="{B1556E44-69BD-4479-8EA4-18F7FE371684}">
      <dsp:nvSpPr>
        <dsp:cNvPr id="0" name=""/>
        <dsp:cNvSpPr/>
      </dsp:nvSpPr>
      <dsp:spPr>
        <a:xfrm>
          <a:off x="3245453" y="564937"/>
          <a:ext cx="2947034" cy="17682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kumimoji="0" lang="en-US" sz="2500" b="1" i="0" u="none" strike="noStrike" kern="1200" cap="none" spc="0" normalizeH="0" baseline="0" noProof="0" dirty="0" smtClean="0">
              <a:ln/>
              <a:effectLst/>
              <a:uLnTx/>
              <a:uFillTx/>
              <a:latin typeface="+mn-lt"/>
            </a:rPr>
            <a:t>A2: Cross Site Scripting (XSS)</a:t>
          </a:r>
          <a:endParaRPr lang="en-US" sz="2500" b="1" kern="1200" dirty="0"/>
        </a:p>
      </dsp:txBody>
      <dsp:txXfrm>
        <a:off x="3245453" y="564937"/>
        <a:ext cx="2947034" cy="1768221"/>
      </dsp:txXfrm>
    </dsp:sp>
    <dsp:sp modelId="{049F4145-C84A-42C6-8C4A-A73F5D1F13B1}">
      <dsp:nvSpPr>
        <dsp:cNvPr id="0" name=""/>
        <dsp:cNvSpPr/>
      </dsp:nvSpPr>
      <dsp:spPr>
        <a:xfrm>
          <a:off x="6481445" y="564937"/>
          <a:ext cx="2947034" cy="17682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dirty="0" smtClean="0"/>
            <a:t>A3: </a:t>
          </a:r>
          <a:r>
            <a:rPr lang="en-US" altLang="ja-JP" sz="2500" b="1" kern="1200" dirty="0" smtClean="0">
              <a:ea typeface="ＭＳ Ｐゴシック" pitchFamily="1" charset="-128"/>
            </a:rPr>
            <a:t>Broken Authentication and Session Management</a:t>
          </a:r>
          <a:endParaRPr kumimoji="0" lang="en-US" sz="2500" b="1" i="0" u="none" strike="noStrike" kern="1200" cap="none" spc="0" normalizeH="0" baseline="0" noProof="0" dirty="0" smtClean="0">
            <a:ln/>
            <a:effectLst/>
            <a:uLnTx/>
            <a:uFillTx/>
            <a:latin typeface="+mn-lt"/>
          </a:endParaRPr>
        </a:p>
      </dsp:txBody>
      <dsp:txXfrm>
        <a:off x="6481445" y="564937"/>
        <a:ext cx="2947034" cy="1768221"/>
      </dsp:txXfrm>
    </dsp:sp>
    <dsp:sp modelId="{C3E7A39C-1CAB-4280-9674-550D9EBD3664}">
      <dsp:nvSpPr>
        <dsp:cNvPr id="0" name=""/>
        <dsp:cNvSpPr/>
      </dsp:nvSpPr>
      <dsp:spPr>
        <a:xfrm>
          <a:off x="9728930" y="564937"/>
          <a:ext cx="2947034" cy="17682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kumimoji="0" lang="en-US" sz="2500" b="1" i="0" u="none" strike="noStrike" kern="1200" cap="none" spc="0" normalizeH="0" baseline="0" noProof="0" dirty="0" smtClean="0">
              <a:ln/>
              <a:effectLst/>
              <a:uLnTx/>
              <a:uFillTx/>
              <a:latin typeface="+mn-lt"/>
            </a:rPr>
            <a:t>A4: </a:t>
          </a:r>
          <a:r>
            <a:rPr kumimoji="0" lang="en-US" altLang="ja-JP" sz="2500" b="1" i="0" u="none" strike="noStrike" kern="1200" cap="none" spc="0" normalizeH="0" baseline="0" noProof="0" dirty="0" smtClean="0">
              <a:ln/>
              <a:effectLst/>
              <a:uLnTx/>
              <a:uFillTx/>
              <a:latin typeface="+mn-lt"/>
              <a:ea typeface="ＭＳ Ｐゴシック" pitchFamily="1" charset="-128"/>
            </a:rPr>
            <a:t>Insecure Direct Object References </a:t>
          </a:r>
          <a:endParaRPr kumimoji="0" lang="en-US" sz="2500" b="1" i="0" u="none" strike="noStrike" kern="1200" cap="none" spc="0" normalizeH="0" baseline="0" noProof="0" dirty="0" smtClean="0">
            <a:ln/>
            <a:effectLst/>
            <a:uLnTx/>
            <a:uFillTx/>
            <a:latin typeface="+mn-lt"/>
          </a:endParaRPr>
        </a:p>
      </dsp:txBody>
      <dsp:txXfrm>
        <a:off x="9728930" y="564937"/>
        <a:ext cx="2947034" cy="1768221"/>
      </dsp:txXfrm>
    </dsp:sp>
    <dsp:sp modelId="{E75F8F30-3FA0-429A-A777-BC11F620C600}">
      <dsp:nvSpPr>
        <dsp:cNvPr id="0" name=""/>
        <dsp:cNvSpPr/>
      </dsp:nvSpPr>
      <dsp:spPr>
        <a:xfrm>
          <a:off x="3714" y="2627862"/>
          <a:ext cx="2947034" cy="17682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kumimoji="0" lang="en-US" sz="2500" b="1" i="0" u="none" strike="noStrike" kern="1200" cap="none" spc="0" normalizeH="0" baseline="0" noProof="0" dirty="0" smtClean="0">
              <a:ln/>
              <a:effectLst/>
              <a:uLnTx/>
              <a:uFillTx/>
              <a:latin typeface="+mn-lt"/>
            </a:rPr>
            <a:t>A5: </a:t>
          </a:r>
          <a:r>
            <a:rPr kumimoji="0" lang="en-US" altLang="ja-JP" sz="2500" b="1" i="0" u="none" strike="noStrike" kern="1200" cap="none" spc="0" normalizeH="0" baseline="0" noProof="0" dirty="0" smtClean="0">
              <a:ln/>
              <a:effectLst/>
              <a:uLnTx/>
              <a:uFillTx/>
              <a:latin typeface="+mn-lt"/>
              <a:ea typeface="ＭＳ Ｐゴシック" pitchFamily="1" charset="-128"/>
            </a:rPr>
            <a:t>Cross Site Request Forgery (CSRF) </a:t>
          </a:r>
          <a:endParaRPr kumimoji="0" lang="en-US" sz="2500" b="1" i="0" u="none" strike="noStrike" kern="1200" cap="none" spc="0" normalizeH="0" baseline="0" noProof="0" dirty="0">
            <a:ln/>
            <a:effectLst/>
            <a:uLnTx/>
            <a:uFillTx/>
            <a:latin typeface="+mn-lt"/>
          </a:endParaRPr>
        </a:p>
      </dsp:txBody>
      <dsp:txXfrm>
        <a:off x="3714" y="2627862"/>
        <a:ext cx="2947034" cy="1768221"/>
      </dsp:txXfrm>
    </dsp:sp>
    <dsp:sp modelId="{764C6158-AD60-4271-9C65-2ABDF85CAA50}">
      <dsp:nvSpPr>
        <dsp:cNvPr id="0" name=""/>
        <dsp:cNvSpPr/>
      </dsp:nvSpPr>
      <dsp:spPr>
        <a:xfrm>
          <a:off x="3245453" y="2627862"/>
          <a:ext cx="2947034" cy="17682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A6: Security Misconfiguration</a:t>
          </a:r>
          <a:endParaRPr lang="en-US" sz="2500" b="1" kern="1200" dirty="0"/>
        </a:p>
      </dsp:txBody>
      <dsp:txXfrm>
        <a:off x="3245453" y="2627862"/>
        <a:ext cx="2947034" cy="1768221"/>
      </dsp:txXfrm>
    </dsp:sp>
    <dsp:sp modelId="{7EE8E211-C96C-4DF9-8900-734142B29595}">
      <dsp:nvSpPr>
        <dsp:cNvPr id="0" name=""/>
        <dsp:cNvSpPr/>
      </dsp:nvSpPr>
      <dsp:spPr>
        <a:xfrm>
          <a:off x="6487191" y="2627862"/>
          <a:ext cx="2947034" cy="17682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A7: </a:t>
          </a:r>
          <a:r>
            <a:rPr lang="en-US" altLang="ja-JP" sz="2500" b="1" kern="1200" dirty="0" smtClean="0">
              <a:ea typeface="ＭＳ Ｐゴシック" pitchFamily="1" charset="-128"/>
            </a:rPr>
            <a:t>Failure to Restrict URL Access</a:t>
          </a:r>
          <a:endParaRPr lang="en-US" sz="2500" b="1" kern="1200" dirty="0"/>
        </a:p>
      </dsp:txBody>
      <dsp:txXfrm>
        <a:off x="6487191" y="2627862"/>
        <a:ext cx="2947034" cy="1768221"/>
      </dsp:txXfrm>
    </dsp:sp>
    <dsp:sp modelId="{2BFD1927-216E-430A-B0C4-24997B033C54}">
      <dsp:nvSpPr>
        <dsp:cNvPr id="0" name=""/>
        <dsp:cNvSpPr/>
      </dsp:nvSpPr>
      <dsp:spPr>
        <a:xfrm>
          <a:off x="9728930" y="2627862"/>
          <a:ext cx="2947034" cy="17682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A8:  </a:t>
          </a:r>
          <a:r>
            <a:rPr lang="en-US" sz="2500" b="1" i="0" u="none" kern="1200" dirty="0" smtClean="0"/>
            <a:t>Unvalidated Redirects and Forwards</a:t>
          </a:r>
          <a:endParaRPr lang="en-US" sz="2500" b="1" kern="1200" dirty="0"/>
        </a:p>
      </dsp:txBody>
      <dsp:txXfrm>
        <a:off x="9728930" y="2627862"/>
        <a:ext cx="2947034" cy="1768221"/>
      </dsp:txXfrm>
    </dsp:sp>
    <dsp:sp modelId="{197F7632-2D2A-4420-B291-4012329DD8F7}">
      <dsp:nvSpPr>
        <dsp:cNvPr id="0" name=""/>
        <dsp:cNvSpPr/>
      </dsp:nvSpPr>
      <dsp:spPr>
        <a:xfrm>
          <a:off x="3251199" y="4735133"/>
          <a:ext cx="2947034" cy="17682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A9: Insecure Cryptographic Storage</a:t>
          </a:r>
          <a:endParaRPr lang="en-US" sz="2500" b="1" kern="1200" dirty="0"/>
        </a:p>
      </dsp:txBody>
      <dsp:txXfrm>
        <a:off x="3251199" y="4735133"/>
        <a:ext cx="2947034" cy="1768221"/>
      </dsp:txXfrm>
    </dsp:sp>
    <dsp:sp modelId="{9F4DF532-F70D-4CBC-9753-6C2F6F868710}">
      <dsp:nvSpPr>
        <dsp:cNvPr id="0" name=""/>
        <dsp:cNvSpPr/>
      </dsp:nvSpPr>
      <dsp:spPr>
        <a:xfrm>
          <a:off x="6487191" y="4690786"/>
          <a:ext cx="2947034" cy="17682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A10: </a:t>
          </a:r>
          <a:r>
            <a:rPr lang="en-US" sz="2500" b="1" i="0" u="none" kern="1200" dirty="0" smtClean="0"/>
            <a:t>Insufficient Transport Layer Protection</a:t>
          </a:r>
          <a:endParaRPr lang="en-US" sz="2500" b="1" kern="1200" dirty="0"/>
        </a:p>
      </dsp:txBody>
      <dsp:txXfrm>
        <a:off x="6487191" y="4690786"/>
        <a:ext cx="2947034" cy="17682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E9B06-A06B-443C-83A3-58564550A9C4}">
      <dsp:nvSpPr>
        <dsp:cNvPr id="0" name=""/>
        <dsp:cNvSpPr/>
      </dsp:nvSpPr>
      <dsp:spPr>
        <a:xfrm>
          <a:off x="3714" y="564937"/>
          <a:ext cx="2947034" cy="1768221"/>
        </a:xfrm>
        <a:prstGeom prst="rect">
          <a:avLst/>
        </a:prstGeom>
        <a:solidFill>
          <a:srgbClr val="FF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kumimoji="0" lang="en-US" sz="2500" b="1" i="0" u="none" strike="noStrike" kern="1200" cap="none" spc="0" normalizeH="0" baseline="0" noProof="0" dirty="0" smtClean="0">
              <a:ln/>
              <a:effectLst/>
              <a:uLnTx/>
              <a:uFillTx/>
              <a:latin typeface="+mn-lt"/>
            </a:rPr>
            <a:t>A1: Injection</a:t>
          </a:r>
          <a:endParaRPr lang="en-US" sz="2500" b="1" kern="1200" dirty="0"/>
        </a:p>
      </dsp:txBody>
      <dsp:txXfrm>
        <a:off x="3714" y="564937"/>
        <a:ext cx="2947034" cy="1768221"/>
      </dsp:txXfrm>
    </dsp:sp>
    <dsp:sp modelId="{B1556E44-69BD-4479-8EA4-18F7FE371684}">
      <dsp:nvSpPr>
        <dsp:cNvPr id="0" name=""/>
        <dsp:cNvSpPr/>
      </dsp:nvSpPr>
      <dsp:spPr>
        <a:xfrm>
          <a:off x="3245453" y="564937"/>
          <a:ext cx="2947034" cy="1768221"/>
        </a:xfrm>
        <a:prstGeom prst="rect">
          <a:avLst/>
        </a:prstGeom>
        <a:solidFill>
          <a:srgbClr val="FF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kumimoji="0" lang="en-US" sz="2500" b="1" i="0" u="none" strike="noStrike" kern="1200" cap="none" spc="0" normalizeH="0" baseline="0" noProof="0" dirty="0" smtClean="0">
              <a:ln/>
              <a:effectLst/>
              <a:uLnTx/>
              <a:uFillTx/>
              <a:latin typeface="+mn-lt"/>
            </a:rPr>
            <a:t>A2: Cross Site Scripting (XSS)</a:t>
          </a:r>
          <a:endParaRPr lang="en-US" sz="2500" b="1" kern="1200" dirty="0"/>
        </a:p>
      </dsp:txBody>
      <dsp:txXfrm>
        <a:off x="3245453" y="564937"/>
        <a:ext cx="2947034" cy="1768221"/>
      </dsp:txXfrm>
    </dsp:sp>
    <dsp:sp modelId="{049F4145-C84A-42C6-8C4A-A73F5D1F13B1}">
      <dsp:nvSpPr>
        <dsp:cNvPr id="0" name=""/>
        <dsp:cNvSpPr/>
      </dsp:nvSpPr>
      <dsp:spPr>
        <a:xfrm>
          <a:off x="6481445" y="533392"/>
          <a:ext cx="2947034" cy="1768221"/>
        </a:xfrm>
        <a:prstGeom prst="rect">
          <a:avLst/>
        </a:prstGeom>
        <a:solidFill>
          <a:srgbClr val="FF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dirty="0" smtClean="0"/>
            <a:t>A3: </a:t>
          </a:r>
          <a:r>
            <a:rPr lang="en-US" altLang="ja-JP" sz="2500" b="1" kern="1200" dirty="0" smtClean="0">
              <a:ea typeface="ＭＳ Ｐゴシック" pitchFamily="1" charset="-128"/>
            </a:rPr>
            <a:t>Broken Authentication and Session Management</a:t>
          </a:r>
          <a:endParaRPr kumimoji="0" lang="en-US" sz="2500" b="1" i="0" u="none" strike="noStrike" kern="1200" cap="none" spc="0" normalizeH="0" baseline="0" noProof="0" dirty="0" smtClean="0">
            <a:ln/>
            <a:effectLst/>
            <a:uLnTx/>
            <a:uFillTx/>
            <a:latin typeface="+mn-lt"/>
          </a:endParaRPr>
        </a:p>
      </dsp:txBody>
      <dsp:txXfrm>
        <a:off x="6481445" y="533392"/>
        <a:ext cx="2947034" cy="1768221"/>
      </dsp:txXfrm>
    </dsp:sp>
    <dsp:sp modelId="{C3E7A39C-1CAB-4280-9674-550D9EBD3664}">
      <dsp:nvSpPr>
        <dsp:cNvPr id="0" name=""/>
        <dsp:cNvSpPr/>
      </dsp:nvSpPr>
      <dsp:spPr>
        <a:xfrm>
          <a:off x="9728930" y="564937"/>
          <a:ext cx="2947034" cy="17682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kumimoji="0" lang="en-US" sz="2500" b="1" i="0" u="none" strike="noStrike" kern="1200" cap="none" spc="0" normalizeH="0" baseline="0" noProof="0" dirty="0" smtClean="0">
              <a:ln/>
              <a:effectLst/>
              <a:uLnTx/>
              <a:uFillTx/>
              <a:latin typeface="+mn-lt"/>
            </a:rPr>
            <a:t>A4: </a:t>
          </a:r>
          <a:r>
            <a:rPr kumimoji="0" lang="en-US" altLang="ja-JP" sz="2500" b="1" i="0" u="none" strike="noStrike" kern="1200" cap="none" spc="0" normalizeH="0" baseline="0" noProof="0" dirty="0" smtClean="0">
              <a:ln/>
              <a:effectLst/>
              <a:uLnTx/>
              <a:uFillTx/>
              <a:latin typeface="+mn-lt"/>
              <a:ea typeface="ＭＳ Ｐゴシック" pitchFamily="1" charset="-128"/>
            </a:rPr>
            <a:t>Insecure Direct Object References </a:t>
          </a:r>
          <a:endParaRPr kumimoji="0" lang="en-US" sz="2500" b="1" i="0" u="none" strike="noStrike" kern="1200" cap="none" spc="0" normalizeH="0" baseline="0" noProof="0" dirty="0" smtClean="0">
            <a:ln/>
            <a:effectLst/>
            <a:uLnTx/>
            <a:uFillTx/>
            <a:latin typeface="+mn-lt"/>
          </a:endParaRPr>
        </a:p>
      </dsp:txBody>
      <dsp:txXfrm>
        <a:off x="9728930" y="564937"/>
        <a:ext cx="2947034" cy="1768221"/>
      </dsp:txXfrm>
    </dsp:sp>
    <dsp:sp modelId="{E75F8F30-3FA0-429A-A777-BC11F620C600}">
      <dsp:nvSpPr>
        <dsp:cNvPr id="0" name=""/>
        <dsp:cNvSpPr/>
      </dsp:nvSpPr>
      <dsp:spPr>
        <a:xfrm>
          <a:off x="3714" y="2627862"/>
          <a:ext cx="2947034" cy="17682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kumimoji="0" lang="en-US" sz="2500" b="1" i="0" u="none" strike="noStrike" kern="1200" cap="none" spc="0" normalizeH="0" baseline="0" noProof="0" dirty="0" smtClean="0">
              <a:ln/>
              <a:effectLst/>
              <a:uLnTx/>
              <a:uFillTx/>
              <a:latin typeface="+mn-lt"/>
            </a:rPr>
            <a:t>A5: </a:t>
          </a:r>
          <a:r>
            <a:rPr kumimoji="0" lang="en-US" altLang="ja-JP" sz="2500" b="1" i="0" u="none" strike="noStrike" kern="1200" cap="none" spc="0" normalizeH="0" baseline="0" noProof="0" dirty="0" smtClean="0">
              <a:ln/>
              <a:effectLst/>
              <a:uLnTx/>
              <a:uFillTx/>
              <a:latin typeface="+mn-lt"/>
              <a:ea typeface="ＭＳ Ｐゴシック" pitchFamily="1" charset="-128"/>
            </a:rPr>
            <a:t>Cross Site Request Forgery (CSRF) </a:t>
          </a:r>
          <a:endParaRPr kumimoji="0" lang="en-US" sz="2500" b="1" i="0" u="none" strike="noStrike" kern="1200" cap="none" spc="0" normalizeH="0" baseline="0" noProof="0" dirty="0">
            <a:ln/>
            <a:effectLst/>
            <a:uLnTx/>
            <a:uFillTx/>
            <a:latin typeface="+mn-lt"/>
          </a:endParaRPr>
        </a:p>
      </dsp:txBody>
      <dsp:txXfrm>
        <a:off x="3714" y="2627862"/>
        <a:ext cx="2947034" cy="1768221"/>
      </dsp:txXfrm>
    </dsp:sp>
    <dsp:sp modelId="{764C6158-AD60-4271-9C65-2ABDF85CAA50}">
      <dsp:nvSpPr>
        <dsp:cNvPr id="0" name=""/>
        <dsp:cNvSpPr/>
      </dsp:nvSpPr>
      <dsp:spPr>
        <a:xfrm>
          <a:off x="3245453" y="2627862"/>
          <a:ext cx="2947034" cy="17682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A6: Security Misconfiguration</a:t>
          </a:r>
          <a:endParaRPr lang="en-US" sz="2500" b="1" kern="1200" dirty="0"/>
        </a:p>
      </dsp:txBody>
      <dsp:txXfrm>
        <a:off x="3245453" y="2627862"/>
        <a:ext cx="2947034" cy="1768221"/>
      </dsp:txXfrm>
    </dsp:sp>
    <dsp:sp modelId="{7EE8E211-C96C-4DF9-8900-734142B29595}">
      <dsp:nvSpPr>
        <dsp:cNvPr id="0" name=""/>
        <dsp:cNvSpPr/>
      </dsp:nvSpPr>
      <dsp:spPr>
        <a:xfrm>
          <a:off x="6487191" y="2627862"/>
          <a:ext cx="2947034" cy="17682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A7: </a:t>
          </a:r>
          <a:r>
            <a:rPr lang="en-US" altLang="ja-JP" sz="2500" b="1" kern="1200" dirty="0" smtClean="0">
              <a:ea typeface="ＭＳ Ｐゴシック" pitchFamily="1" charset="-128"/>
            </a:rPr>
            <a:t>Failure to Restrict URL Access</a:t>
          </a:r>
          <a:endParaRPr lang="en-US" sz="2500" b="1" kern="1200" dirty="0"/>
        </a:p>
      </dsp:txBody>
      <dsp:txXfrm>
        <a:off x="6487191" y="2627862"/>
        <a:ext cx="2947034" cy="1768221"/>
      </dsp:txXfrm>
    </dsp:sp>
    <dsp:sp modelId="{2BFD1927-216E-430A-B0C4-24997B033C54}">
      <dsp:nvSpPr>
        <dsp:cNvPr id="0" name=""/>
        <dsp:cNvSpPr/>
      </dsp:nvSpPr>
      <dsp:spPr>
        <a:xfrm>
          <a:off x="9728930" y="2627862"/>
          <a:ext cx="2947034" cy="17682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A8:  </a:t>
          </a:r>
          <a:r>
            <a:rPr lang="en-US" sz="2500" b="1" i="0" u="none" kern="1200" dirty="0" smtClean="0"/>
            <a:t>Unvalidated Redirects and Forwards</a:t>
          </a:r>
          <a:endParaRPr lang="en-US" sz="2500" b="1" kern="1200" dirty="0"/>
        </a:p>
      </dsp:txBody>
      <dsp:txXfrm>
        <a:off x="9728930" y="2627862"/>
        <a:ext cx="2947034" cy="1768221"/>
      </dsp:txXfrm>
    </dsp:sp>
    <dsp:sp modelId="{197F7632-2D2A-4420-B291-4012329DD8F7}">
      <dsp:nvSpPr>
        <dsp:cNvPr id="0" name=""/>
        <dsp:cNvSpPr/>
      </dsp:nvSpPr>
      <dsp:spPr>
        <a:xfrm>
          <a:off x="3251199" y="4735133"/>
          <a:ext cx="2947034" cy="17682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A9: Insecure Cryptographic Storage</a:t>
          </a:r>
          <a:endParaRPr lang="en-US" sz="2500" b="1" kern="1200" dirty="0"/>
        </a:p>
      </dsp:txBody>
      <dsp:txXfrm>
        <a:off x="3251199" y="4735133"/>
        <a:ext cx="2947034" cy="1768221"/>
      </dsp:txXfrm>
    </dsp:sp>
    <dsp:sp modelId="{9F4DF532-F70D-4CBC-9753-6C2F6F868710}">
      <dsp:nvSpPr>
        <dsp:cNvPr id="0" name=""/>
        <dsp:cNvSpPr/>
      </dsp:nvSpPr>
      <dsp:spPr>
        <a:xfrm>
          <a:off x="6487191" y="4690786"/>
          <a:ext cx="2947034" cy="17682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A10: </a:t>
          </a:r>
          <a:r>
            <a:rPr lang="en-US" sz="2500" b="1" i="0" u="none" kern="1200" dirty="0" smtClean="0"/>
            <a:t>Insufficient Transport Layer Protection</a:t>
          </a:r>
          <a:endParaRPr lang="en-US" sz="2500" b="1" kern="1200" dirty="0"/>
        </a:p>
      </dsp:txBody>
      <dsp:txXfrm>
        <a:off x="6487191" y="4690786"/>
        <a:ext cx="2947034" cy="1768221"/>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A9CB67BD-4CEB-40EA-8EF9-547C1F230591}" type="datetimeFigureOut">
              <a:rPr lang="fr-FR" smtClean="0"/>
              <a:t>24/11/2011</a:t>
            </a:fld>
            <a:endParaRPr lang="fr-FR"/>
          </a:p>
        </p:txBody>
      </p:sp>
      <p:sp>
        <p:nvSpPr>
          <p:cNvPr id="4" name="Espace réservé du pied de page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87D7DAFE-A7D2-47EF-AC01-0E94946B9DE1}" type="slidenum">
              <a:rPr lang="fr-FR" smtClean="0"/>
              <a:t>‹N°›</a:t>
            </a:fld>
            <a:endParaRPr lang="fr-FR"/>
          </a:p>
        </p:txBody>
      </p:sp>
    </p:spTree>
    <p:extLst>
      <p:ext uri="{BB962C8B-B14F-4D97-AF65-F5344CB8AC3E}">
        <p14:creationId xmlns:p14="http://schemas.microsoft.com/office/powerpoint/2010/main" val="1084218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5A54EB48-5623-4912-B6F5-21D33492A08D}" type="datetimeFigureOut">
              <a:rPr lang="fr-FR" smtClean="0"/>
              <a:t>24/11/2011</a:t>
            </a:fld>
            <a:endParaRPr lang="fr-FR"/>
          </a:p>
        </p:txBody>
      </p:sp>
      <p:sp>
        <p:nvSpPr>
          <p:cNvPr id="4" name="Espace réservé de l'image des diapositives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18FC2C59-8329-476A-9C22-3769CCFFAF42}" type="slidenum">
              <a:rPr lang="fr-FR" smtClean="0"/>
              <a:t>‹N°›</a:t>
            </a:fld>
            <a:endParaRPr lang="fr-FR"/>
          </a:p>
        </p:txBody>
      </p:sp>
    </p:spTree>
    <p:extLst>
      <p:ext uri="{BB962C8B-B14F-4D97-AF65-F5344CB8AC3E}">
        <p14:creationId xmlns:p14="http://schemas.microsoft.com/office/powerpoint/2010/main" val="761065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8FC2C59-8329-476A-9C22-3769CCFFAF42}" type="slidenum">
              <a:rPr lang="fr-FR" smtClean="0"/>
              <a:t>1</a:t>
            </a:fld>
            <a:endParaRPr lang="fr-FR"/>
          </a:p>
        </p:txBody>
      </p:sp>
    </p:spTree>
    <p:extLst>
      <p:ext uri="{BB962C8B-B14F-4D97-AF65-F5344CB8AC3E}">
        <p14:creationId xmlns:p14="http://schemas.microsoft.com/office/powerpoint/2010/main" val="104926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FC2C59-8329-476A-9C22-3769CCFFAF42}" type="slidenum">
              <a:rPr lang="fr-FR" smtClean="0"/>
              <a:t>14</a:t>
            </a:fld>
            <a:endParaRPr lang="fr-FR"/>
          </a:p>
        </p:txBody>
      </p:sp>
    </p:spTree>
    <p:extLst>
      <p:ext uri="{BB962C8B-B14F-4D97-AF65-F5344CB8AC3E}">
        <p14:creationId xmlns:p14="http://schemas.microsoft.com/office/powerpoint/2010/main" val="1443814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FC2C59-8329-476A-9C22-3769CCFFAF42}" type="slidenum">
              <a:rPr lang="fr-FR" smtClean="0"/>
              <a:t>15</a:t>
            </a:fld>
            <a:endParaRPr lang="fr-FR"/>
          </a:p>
        </p:txBody>
      </p:sp>
    </p:spTree>
    <p:extLst>
      <p:ext uri="{BB962C8B-B14F-4D97-AF65-F5344CB8AC3E}">
        <p14:creationId xmlns:p14="http://schemas.microsoft.com/office/powerpoint/2010/main" val="1443814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FC2C59-8329-476A-9C22-3769CCFFAF42}" type="slidenum">
              <a:rPr lang="fr-FR" smtClean="0"/>
              <a:t>16</a:t>
            </a:fld>
            <a:endParaRPr lang="fr-FR"/>
          </a:p>
        </p:txBody>
      </p:sp>
    </p:spTree>
    <p:extLst>
      <p:ext uri="{BB962C8B-B14F-4D97-AF65-F5344CB8AC3E}">
        <p14:creationId xmlns:p14="http://schemas.microsoft.com/office/powerpoint/2010/main" val="1443814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FC2C59-8329-476A-9C22-3769CCFFAF42}" type="slidenum">
              <a:rPr lang="fr-FR" smtClean="0"/>
              <a:t>17</a:t>
            </a:fld>
            <a:endParaRPr lang="fr-FR"/>
          </a:p>
        </p:txBody>
      </p:sp>
    </p:spTree>
    <p:extLst>
      <p:ext uri="{BB962C8B-B14F-4D97-AF65-F5344CB8AC3E}">
        <p14:creationId xmlns:p14="http://schemas.microsoft.com/office/powerpoint/2010/main" val="1443814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FC2C59-8329-476A-9C22-3769CCFFAF42}" type="slidenum">
              <a:rPr lang="fr-FR" smtClean="0"/>
              <a:t>21</a:t>
            </a:fld>
            <a:endParaRPr lang="fr-FR"/>
          </a:p>
        </p:txBody>
      </p:sp>
    </p:spTree>
    <p:extLst>
      <p:ext uri="{BB962C8B-B14F-4D97-AF65-F5344CB8AC3E}">
        <p14:creationId xmlns:p14="http://schemas.microsoft.com/office/powerpoint/2010/main" val="144381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FC2C59-8329-476A-9C22-3769CCFFAF42}" type="slidenum">
              <a:rPr lang="fr-FR" smtClean="0"/>
              <a:t>6</a:t>
            </a:fld>
            <a:endParaRPr lang="fr-FR"/>
          </a:p>
        </p:txBody>
      </p:sp>
    </p:spTree>
    <p:extLst>
      <p:ext uri="{BB962C8B-B14F-4D97-AF65-F5344CB8AC3E}">
        <p14:creationId xmlns:p14="http://schemas.microsoft.com/office/powerpoint/2010/main" val="1443814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FC2C59-8329-476A-9C22-3769CCFFAF42}" type="slidenum">
              <a:rPr lang="fr-FR" smtClean="0"/>
              <a:t>7</a:t>
            </a:fld>
            <a:endParaRPr lang="fr-FR"/>
          </a:p>
        </p:txBody>
      </p:sp>
    </p:spTree>
    <p:extLst>
      <p:ext uri="{BB962C8B-B14F-4D97-AF65-F5344CB8AC3E}">
        <p14:creationId xmlns:p14="http://schemas.microsoft.com/office/powerpoint/2010/main" val="1443814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FC2C59-8329-476A-9C22-3769CCFFAF42}" type="slidenum">
              <a:rPr lang="fr-FR" smtClean="0"/>
              <a:t>8</a:t>
            </a:fld>
            <a:endParaRPr lang="fr-FR"/>
          </a:p>
        </p:txBody>
      </p:sp>
    </p:spTree>
    <p:extLst>
      <p:ext uri="{BB962C8B-B14F-4D97-AF65-F5344CB8AC3E}">
        <p14:creationId xmlns:p14="http://schemas.microsoft.com/office/powerpoint/2010/main" val="1443814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FC2C59-8329-476A-9C22-3769CCFFAF42}" type="slidenum">
              <a:rPr lang="fr-FR" smtClean="0"/>
              <a:t>9</a:t>
            </a:fld>
            <a:endParaRPr lang="fr-FR"/>
          </a:p>
        </p:txBody>
      </p:sp>
    </p:spTree>
    <p:extLst>
      <p:ext uri="{BB962C8B-B14F-4D97-AF65-F5344CB8AC3E}">
        <p14:creationId xmlns:p14="http://schemas.microsoft.com/office/powerpoint/2010/main" val="1443814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FC2C59-8329-476A-9C22-3769CCFFAF42}" type="slidenum">
              <a:rPr lang="fr-FR" smtClean="0"/>
              <a:t>10</a:t>
            </a:fld>
            <a:endParaRPr lang="fr-FR"/>
          </a:p>
        </p:txBody>
      </p:sp>
    </p:spTree>
    <p:extLst>
      <p:ext uri="{BB962C8B-B14F-4D97-AF65-F5344CB8AC3E}">
        <p14:creationId xmlns:p14="http://schemas.microsoft.com/office/powerpoint/2010/main" val="1443814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FC2C59-8329-476A-9C22-3769CCFFAF42}" type="slidenum">
              <a:rPr lang="fr-FR" smtClean="0"/>
              <a:t>11</a:t>
            </a:fld>
            <a:endParaRPr lang="fr-FR"/>
          </a:p>
        </p:txBody>
      </p:sp>
    </p:spTree>
    <p:extLst>
      <p:ext uri="{BB962C8B-B14F-4D97-AF65-F5344CB8AC3E}">
        <p14:creationId xmlns:p14="http://schemas.microsoft.com/office/powerpoint/2010/main" val="1443814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FC2C59-8329-476A-9C22-3769CCFFAF42}" type="slidenum">
              <a:rPr lang="fr-FR" smtClean="0"/>
              <a:t>12</a:t>
            </a:fld>
            <a:endParaRPr lang="fr-FR"/>
          </a:p>
        </p:txBody>
      </p:sp>
    </p:spTree>
    <p:extLst>
      <p:ext uri="{BB962C8B-B14F-4D97-AF65-F5344CB8AC3E}">
        <p14:creationId xmlns:p14="http://schemas.microsoft.com/office/powerpoint/2010/main" val="1443814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FC2C59-8329-476A-9C22-3769CCFFAF42}" type="slidenum">
              <a:rPr lang="fr-FR" smtClean="0"/>
              <a:t>13</a:t>
            </a:fld>
            <a:endParaRPr lang="fr-FR"/>
          </a:p>
        </p:txBody>
      </p:sp>
    </p:spTree>
    <p:extLst>
      <p:ext uri="{BB962C8B-B14F-4D97-AF65-F5344CB8AC3E}">
        <p14:creationId xmlns:p14="http://schemas.microsoft.com/office/powerpoint/2010/main" val="1443814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854200"/>
            <a:ext cx="2616200" cy="694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854200"/>
            <a:ext cx="7696200" cy="694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1157" name="Picture 21"/>
          <p:cNvPicPr>
            <a:picLocks noChangeAspect="1" noChangeArrowheads="1"/>
          </p:cNvPicPr>
          <p:nvPr userDrawn="1"/>
        </p:nvPicPr>
        <p:blipFill>
          <a:blip r:embed="rId2"/>
          <a:srcRect/>
          <a:stretch>
            <a:fillRect/>
          </a:stretch>
        </p:blipFill>
        <p:spPr bwMode="auto">
          <a:xfrm>
            <a:off x="5981700" y="2070100"/>
            <a:ext cx="8750300" cy="8750300"/>
          </a:xfrm>
          <a:prstGeom prst="rect">
            <a:avLst/>
          </a:prstGeom>
          <a:noFill/>
          <a:ln w="12700">
            <a:noFill/>
            <a:miter lim="800000"/>
            <a:headEnd/>
            <a:tailEnd/>
          </a:ln>
        </p:spPr>
      </p:pic>
      <p:grpSp>
        <p:nvGrpSpPr>
          <p:cNvPr id="91159" name="Group 23"/>
          <p:cNvGrpSpPr>
            <a:grpSpLocks/>
          </p:cNvGrpSpPr>
          <p:nvPr userDrawn="1"/>
        </p:nvGrpSpPr>
        <p:grpSpPr bwMode="auto">
          <a:xfrm>
            <a:off x="0" y="0"/>
            <a:ext cx="13004800" cy="3084513"/>
            <a:chOff x="0" y="0"/>
            <a:chExt cx="8192" cy="1944"/>
          </a:xfrm>
        </p:grpSpPr>
        <p:sp>
          <p:nvSpPr>
            <p:cNvPr id="91160" name="Rectangle 24"/>
            <p:cNvSpPr>
              <a:spLocks/>
            </p:cNvSpPr>
            <p:nvPr/>
          </p:nvSpPr>
          <p:spPr bwMode="auto">
            <a:xfrm>
              <a:off x="0" y="1600"/>
              <a:ext cx="8192" cy="40"/>
            </a:xfrm>
            <a:prstGeom prst="rect">
              <a:avLst/>
            </a:prstGeom>
            <a:gradFill rotWithShape="0">
              <a:gsLst>
                <a:gs pos="0">
                  <a:srgbClr val="000000"/>
                </a:gs>
                <a:gs pos="100000">
                  <a:srgbClr val="B3B3B3"/>
                </a:gs>
              </a:gsLst>
              <a:lin ang="5400000" scaled="1"/>
            </a:gradFill>
            <a:ln w="25400">
              <a:noFill/>
              <a:miter lim="800000"/>
              <a:headEnd/>
              <a:tailEnd/>
            </a:ln>
          </p:spPr>
          <p:txBody>
            <a:bodyPr lIns="0" tIns="0" rIns="0" bIns="0"/>
            <a:lstStyle/>
            <a:p>
              <a:endParaRPr lang="en-US"/>
            </a:p>
          </p:txBody>
        </p:sp>
        <p:sp>
          <p:nvSpPr>
            <p:cNvPr id="91161" name="Rectangle 25"/>
            <p:cNvSpPr>
              <a:spLocks/>
            </p:cNvSpPr>
            <p:nvPr/>
          </p:nvSpPr>
          <p:spPr bwMode="auto">
            <a:xfrm>
              <a:off x="0" y="0"/>
              <a:ext cx="8192" cy="1600"/>
            </a:xfrm>
            <a:prstGeom prst="rect">
              <a:avLst/>
            </a:prstGeom>
            <a:gradFill rotWithShape="0">
              <a:gsLst>
                <a:gs pos="0">
                  <a:srgbClr val="1A2464"/>
                </a:gs>
                <a:gs pos="100000">
                  <a:srgbClr val="46558F"/>
                </a:gs>
              </a:gsLst>
              <a:lin ang="5400000" scaled="1"/>
            </a:gradFill>
            <a:ln w="25400">
              <a:noFill/>
              <a:miter lim="800000"/>
              <a:headEnd/>
              <a:tailEnd/>
            </a:ln>
          </p:spPr>
          <p:txBody>
            <a:bodyPr lIns="0" tIns="0" rIns="0" bIns="0"/>
            <a:lstStyle/>
            <a:p>
              <a:endParaRPr lang="en-US"/>
            </a:p>
          </p:txBody>
        </p:sp>
        <p:pic>
          <p:nvPicPr>
            <p:cNvPr id="91162" name="Picture 26"/>
            <p:cNvPicPr>
              <a:picLocks noChangeAspect="1" noChangeArrowheads="1"/>
            </p:cNvPicPr>
            <p:nvPr/>
          </p:nvPicPr>
          <p:blipFill>
            <a:blip r:embed="rId3"/>
            <a:srcRect/>
            <a:stretch>
              <a:fillRect/>
            </a:stretch>
          </p:blipFill>
          <p:spPr bwMode="auto">
            <a:xfrm>
              <a:off x="3121" y="0"/>
              <a:ext cx="1944" cy="1944"/>
            </a:xfrm>
            <a:prstGeom prst="rect">
              <a:avLst/>
            </a:prstGeom>
            <a:noFill/>
            <a:ln w="12700">
              <a:noFill/>
              <a:miter lim="800000"/>
              <a:headEnd/>
              <a:tailEnd/>
            </a:ln>
          </p:spPr>
        </p:pic>
      </p:grpSp>
      <p:sp>
        <p:nvSpPr>
          <p:cNvPr id="91163" name="Rectangle 27"/>
          <p:cNvSpPr>
            <a:spLocks/>
          </p:cNvSpPr>
          <p:nvPr userDrawn="1"/>
        </p:nvSpPr>
        <p:spPr bwMode="auto">
          <a:xfrm>
            <a:off x="0" y="7213600"/>
            <a:ext cx="13004800" cy="2540000"/>
          </a:xfrm>
          <a:prstGeom prst="rect">
            <a:avLst/>
          </a:prstGeom>
          <a:gradFill rotWithShape="0">
            <a:gsLst>
              <a:gs pos="0">
                <a:srgbClr val="1A2464"/>
              </a:gs>
              <a:gs pos="100000">
                <a:srgbClr val="46558F"/>
              </a:gs>
            </a:gsLst>
            <a:lin ang="5400000" scaled="1"/>
          </a:gradFill>
          <a:ln w="25400">
            <a:noFill/>
            <a:miter lim="800000"/>
            <a:headEnd/>
            <a:tailEnd/>
          </a:ln>
        </p:spPr>
        <p:txBody>
          <a:bodyPr lIns="0" tIns="0" rIns="0" bIns="0"/>
          <a:lstStyle/>
          <a:p>
            <a:endParaRPr lang="en-US"/>
          </a:p>
        </p:txBody>
      </p:sp>
      <p:sp>
        <p:nvSpPr>
          <p:cNvPr id="91164" name="Rectangle 28"/>
          <p:cNvSpPr>
            <a:spLocks/>
          </p:cNvSpPr>
          <p:nvPr userDrawn="1"/>
        </p:nvSpPr>
        <p:spPr bwMode="auto">
          <a:xfrm>
            <a:off x="0" y="7150100"/>
            <a:ext cx="13004800" cy="63500"/>
          </a:xfrm>
          <a:prstGeom prst="rect">
            <a:avLst/>
          </a:prstGeom>
          <a:gradFill rotWithShape="0">
            <a:gsLst>
              <a:gs pos="0">
                <a:srgbClr val="B3B3B3"/>
              </a:gs>
              <a:gs pos="100000">
                <a:srgbClr val="000000"/>
              </a:gs>
            </a:gsLst>
            <a:lin ang="5400000" scaled="1"/>
          </a:gradFill>
          <a:ln w="25400">
            <a:noFill/>
            <a:miter lim="800000"/>
            <a:headEnd/>
            <a:tailEnd/>
          </a:ln>
        </p:spPr>
        <p:txBody>
          <a:bodyPr lIns="0" tIns="0" rIns="0" bIns="0"/>
          <a:lstStyle/>
          <a:p>
            <a:endParaRPr lang="en-US"/>
          </a:p>
        </p:txBody>
      </p:sp>
      <p:sp>
        <p:nvSpPr>
          <p:cNvPr id="91168" name="Rectangle 32"/>
          <p:cNvSpPr>
            <a:spLocks noGrp="1" noChangeArrowheads="1"/>
          </p:cNvSpPr>
          <p:nvPr>
            <p:ph type="ctrTitle" sz="quarter"/>
          </p:nvPr>
        </p:nvSpPr>
        <p:spPr>
          <a:xfrm>
            <a:off x="914400" y="3276600"/>
            <a:ext cx="11125200" cy="2286000"/>
          </a:xfrm>
          <a:ln w="9525"/>
        </p:spPr>
        <p:txBody>
          <a:bodyPr lIns="91440" tIns="45720" rIns="91440" bIns="45720" anchor="ctr"/>
          <a:lstStyle>
            <a:lvl1pPr>
              <a:defRPr/>
            </a:lvl1pPr>
          </a:lstStyle>
          <a:p>
            <a:r>
              <a:rPr lang="en-US"/>
              <a:t>Click to edit Master title style</a:t>
            </a:r>
          </a:p>
        </p:txBody>
      </p:sp>
    </p:spTree>
  </p:cSld>
  <p:clrMapOvr>
    <a:masterClrMapping/>
  </p:clrMapOvr>
  <p:transition spd="med">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1B424F0-30A2-4201-84E1-0E06B2061B85}" type="slidenum">
              <a:rPr lang="en-US"/>
              <a:pPr/>
              <a:t>‹N°›</a:t>
            </a:fld>
            <a:endParaRPr lang="en-US"/>
          </a:p>
        </p:txBody>
      </p:sp>
    </p:spTree>
  </p:cSld>
  <p:clrMapOvr>
    <a:masterClrMapping/>
  </p:clrMapOvr>
  <p:transition spd="med">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2ACC532-A94C-429A-9709-1A62D7685B5D}" type="slidenum">
              <a:rPr lang="en-US"/>
              <a:pPr/>
              <a:t>‹N°›</a:t>
            </a:fld>
            <a:endParaRPr lang="en-US"/>
          </a:p>
        </p:txBody>
      </p:sp>
    </p:spTree>
  </p:cSld>
  <p:clrMapOvr>
    <a:masterClrMapping/>
  </p:clrMapOvr>
  <p:transition spd="med">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5908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5908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306DA1E7-4226-4BE8-9E05-1C17CDFFF0FF}" type="slidenum">
              <a:rPr lang="en-US"/>
              <a:pPr/>
              <a:t>‹N°›</a:t>
            </a:fld>
            <a:endParaRPr lang="en-US"/>
          </a:p>
        </p:txBody>
      </p:sp>
    </p:spTree>
  </p:cSld>
  <p:clrMapOvr>
    <a:masterClrMapping/>
  </p:clrMapOvr>
  <p:transition spd="med">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36D15E3-D551-49D3-B386-5D314CB83A7C}" type="slidenum">
              <a:rPr lang="en-US"/>
              <a:pPr/>
              <a:t>‹N°›</a:t>
            </a:fld>
            <a:endParaRPr lang="en-US"/>
          </a:p>
        </p:txBody>
      </p:sp>
    </p:spTree>
  </p:cSld>
  <p:clrMapOvr>
    <a:masterClrMapping/>
  </p:clrMapOvr>
  <p:transition spd="med">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3022641-C76C-4504-9BDD-DE1B25E1A4ED}" type="slidenum">
              <a:rPr lang="en-US"/>
              <a:pPr/>
              <a:t>‹N°›</a:t>
            </a:fld>
            <a:endParaRPr lang="en-US"/>
          </a:p>
        </p:txBody>
      </p:sp>
    </p:spTree>
  </p:cSld>
  <p:clrMapOvr>
    <a:masterClrMapping/>
  </p:clrMapOvr>
  <p:transition spd="med">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486420B-FCD8-407C-B41F-D9BD6548DF49}" type="slidenum">
              <a:rPr lang="en-US"/>
              <a:pPr/>
              <a:t>‹N°›</a:t>
            </a:fld>
            <a:endParaRPr lang="en-US"/>
          </a:p>
        </p:txBody>
      </p:sp>
    </p:spTree>
  </p:cSld>
  <p:clrMapOvr>
    <a:masterClrMapping/>
  </p:clrMapOvr>
  <p:transition spd="med">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278A869-B041-40AE-AEF5-E6B4C85D16EB}" type="slidenum">
              <a:rPr lang="en-US"/>
              <a:pPr/>
              <a:t>‹N°›</a:t>
            </a:fld>
            <a:endParaRPr lang="en-US"/>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66E05CA-876E-41D7-B620-956421822FAF}" type="slidenum">
              <a:rPr lang="en-US"/>
              <a:pPr/>
              <a:t>‹N°›</a:t>
            </a:fld>
            <a:endParaRPr lang="en-US"/>
          </a:p>
        </p:txBody>
      </p:sp>
    </p:spTree>
  </p:cSld>
  <p:clrMapOvr>
    <a:masterClrMapping/>
  </p:clrMapOvr>
  <p:transition spd="med">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E0C8096-E2F9-4B74-86B0-BF5FE3E051CD}" type="slidenum">
              <a:rPr lang="en-US"/>
              <a:pPr/>
              <a:t>‹N°›</a:t>
            </a:fld>
            <a:endParaRPr lang="en-US"/>
          </a:p>
        </p:txBody>
      </p:sp>
    </p:spTree>
  </p:cSld>
  <p:clrMapOvr>
    <a:masterClrMapping/>
  </p:clrMapOvr>
  <p:transition spd="med">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762000"/>
            <a:ext cx="2616200" cy="7543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762000"/>
            <a:ext cx="7696200" cy="7543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EEC7DE9-C28F-4996-AC25-2B92674A6285}" type="slidenum">
              <a:rPr lang="en-US"/>
              <a:pPr/>
              <a:t>‹N°›</a:t>
            </a:fld>
            <a:endParaRPr lang="en-US"/>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740400"/>
            <a:ext cx="5156200" cy="306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740400"/>
            <a:ext cx="5156200" cy="306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3"/>
          <a:srcRect/>
          <a:stretch>
            <a:fillRect/>
          </a:stretch>
        </p:blipFill>
        <p:spPr bwMode="auto">
          <a:xfrm>
            <a:off x="5981700" y="2070100"/>
            <a:ext cx="8750300" cy="8750300"/>
          </a:xfrm>
          <a:prstGeom prst="rect">
            <a:avLst/>
          </a:prstGeom>
          <a:noFill/>
          <a:ln w="12700">
            <a:noFill/>
            <a:miter lim="800000"/>
            <a:headEnd/>
            <a:tailEnd/>
          </a:ln>
        </p:spPr>
      </p:pic>
      <p:sp>
        <p:nvSpPr>
          <p:cNvPr id="1026" name="Rectangle 2"/>
          <p:cNvSpPr>
            <a:spLocks noGrp="1" noChangeArrowheads="1"/>
          </p:cNvSpPr>
          <p:nvPr>
            <p:ph type="body" idx="1"/>
          </p:nvPr>
        </p:nvSpPr>
        <p:spPr bwMode="auto">
          <a:xfrm>
            <a:off x="1270000" y="5740400"/>
            <a:ext cx="10464800" cy="30607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charset="0"/>
              </a:rPr>
              <a:t>Click to edit Master text styles</a:t>
            </a:r>
          </a:p>
        </p:txBody>
      </p:sp>
      <p:sp>
        <p:nvSpPr>
          <p:cNvPr id="1027" name="Rectangle 3"/>
          <p:cNvSpPr>
            <a:spLocks noGrp="1" noChangeArrowheads="1"/>
          </p:cNvSpPr>
          <p:nvPr>
            <p:ph type="title"/>
          </p:nvPr>
        </p:nvSpPr>
        <p:spPr bwMode="auto">
          <a:xfrm>
            <a:off x="1270000" y="1854200"/>
            <a:ext cx="10464800" cy="33020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Gill Sans" charset="0"/>
              </a:rPr>
              <a:t>Presentation Title</a:t>
            </a:r>
          </a:p>
        </p:txBody>
      </p:sp>
      <p:grpSp>
        <p:nvGrpSpPr>
          <p:cNvPr id="1028" name="Group 4"/>
          <p:cNvGrpSpPr>
            <a:grpSpLocks/>
          </p:cNvGrpSpPr>
          <p:nvPr/>
        </p:nvGrpSpPr>
        <p:grpSpPr bwMode="auto">
          <a:xfrm>
            <a:off x="0" y="0"/>
            <a:ext cx="13004800" cy="2043113"/>
            <a:chOff x="0" y="0"/>
            <a:chExt cx="8192" cy="1288"/>
          </a:xfrm>
        </p:grpSpPr>
        <p:sp>
          <p:nvSpPr>
            <p:cNvPr id="1029" name="Rectangle 5"/>
            <p:cNvSpPr>
              <a:spLocks/>
            </p:cNvSpPr>
            <p:nvPr/>
          </p:nvSpPr>
          <p:spPr bwMode="auto">
            <a:xfrm>
              <a:off x="0" y="960"/>
              <a:ext cx="8192" cy="40"/>
            </a:xfrm>
            <a:prstGeom prst="rect">
              <a:avLst/>
            </a:prstGeom>
            <a:gradFill rotWithShape="0">
              <a:gsLst>
                <a:gs pos="0">
                  <a:srgbClr val="000000"/>
                </a:gs>
                <a:gs pos="100000">
                  <a:srgbClr val="B3B3B3"/>
                </a:gs>
              </a:gsLst>
              <a:lin ang="5400000" scaled="1"/>
            </a:gradFill>
            <a:ln w="25400">
              <a:noFill/>
              <a:miter lim="800000"/>
              <a:headEnd/>
              <a:tailEnd/>
            </a:ln>
          </p:spPr>
          <p:txBody>
            <a:bodyPr lIns="0" tIns="0" rIns="0" bIns="0"/>
            <a:lstStyle/>
            <a:p>
              <a:endParaRPr lang="en-US"/>
            </a:p>
          </p:txBody>
        </p:sp>
        <p:sp>
          <p:nvSpPr>
            <p:cNvPr id="1030" name="Rectangle 6"/>
            <p:cNvSpPr>
              <a:spLocks/>
            </p:cNvSpPr>
            <p:nvPr/>
          </p:nvSpPr>
          <p:spPr bwMode="auto">
            <a:xfrm>
              <a:off x="0" y="0"/>
              <a:ext cx="8192" cy="960"/>
            </a:xfrm>
            <a:prstGeom prst="rect">
              <a:avLst/>
            </a:prstGeom>
            <a:gradFill rotWithShape="0">
              <a:gsLst>
                <a:gs pos="0">
                  <a:srgbClr val="1A2464"/>
                </a:gs>
                <a:gs pos="100000">
                  <a:srgbClr val="46558F"/>
                </a:gs>
              </a:gsLst>
              <a:lin ang="5400000" scaled="1"/>
            </a:gradFill>
            <a:ln w="25400">
              <a:noFill/>
              <a:miter lim="800000"/>
              <a:headEnd/>
              <a:tailEnd/>
            </a:ln>
          </p:spPr>
          <p:txBody>
            <a:bodyPr lIns="0" tIns="0" rIns="0" bIns="0"/>
            <a:lstStyle/>
            <a:p>
              <a:endParaRPr lang="en-US"/>
            </a:p>
          </p:txBody>
        </p:sp>
        <p:pic>
          <p:nvPicPr>
            <p:cNvPr id="1031" name="Picture 7"/>
            <p:cNvPicPr>
              <a:picLocks noChangeAspect="1" noChangeArrowheads="1"/>
            </p:cNvPicPr>
            <p:nvPr/>
          </p:nvPicPr>
          <p:blipFill>
            <a:blip r:embed="rId14"/>
            <a:srcRect/>
            <a:stretch>
              <a:fillRect/>
            </a:stretch>
          </p:blipFill>
          <p:spPr bwMode="auto">
            <a:xfrm>
              <a:off x="3449" y="0"/>
              <a:ext cx="1288" cy="1288"/>
            </a:xfrm>
            <a:prstGeom prst="rect">
              <a:avLst/>
            </a:prstGeom>
            <a:noFill/>
            <a:ln w="12700">
              <a:noFill/>
              <a:miter lim="800000"/>
              <a:headEnd/>
              <a:tailEnd/>
            </a:ln>
          </p:spPr>
        </p:pic>
      </p:grpSp>
      <p:sp>
        <p:nvSpPr>
          <p:cNvPr id="1032" name="Rectangle 8"/>
          <p:cNvSpPr>
            <a:spLocks/>
          </p:cNvSpPr>
          <p:nvPr/>
        </p:nvSpPr>
        <p:spPr bwMode="auto">
          <a:xfrm>
            <a:off x="7976503" y="277803"/>
            <a:ext cx="4573368" cy="954107"/>
          </a:xfrm>
          <a:prstGeom prst="rect">
            <a:avLst/>
          </a:prstGeom>
          <a:noFill/>
          <a:ln w="12700">
            <a:noFill/>
            <a:miter lim="800000"/>
            <a:headEnd/>
            <a:tailEnd/>
          </a:ln>
        </p:spPr>
        <p:txBody>
          <a:bodyPr wrap="none" lIns="0" tIns="0" rIns="0" bIns="0" anchor="ctr">
            <a:spAutoFit/>
          </a:bodyPr>
          <a:lstStyle/>
          <a:p>
            <a:r>
              <a:rPr lang="en-US" sz="3400" b="0" dirty="0">
                <a:solidFill>
                  <a:srgbClr val="919191"/>
                </a:solidFill>
                <a:latin typeface="Tahoma" pitchFamily="34" charset="0"/>
                <a:ea typeface="Gill Sans" charset="0"/>
                <a:cs typeface="Gill Sans" charset="0"/>
              </a:rPr>
              <a:t>The OWASP Foundation</a:t>
            </a:r>
          </a:p>
          <a:p>
            <a:r>
              <a:rPr lang="en-US" sz="2800" dirty="0" smtClean="0">
                <a:solidFill>
                  <a:srgbClr val="919191"/>
                </a:solidFill>
                <a:latin typeface="Tahoma" pitchFamily="34" charset="0"/>
                <a:ea typeface="Gill Sans" charset="0"/>
                <a:cs typeface="Gill Sans" charset="0"/>
              </a:rPr>
              <a:t>https://</a:t>
            </a:r>
            <a:r>
              <a:rPr lang="en-US" sz="2800" dirty="0">
                <a:solidFill>
                  <a:srgbClr val="919191"/>
                </a:solidFill>
                <a:latin typeface="Tahoma" pitchFamily="34" charset="0"/>
                <a:ea typeface="Gill Sans" charset="0"/>
                <a:cs typeface="Gill Sans" charset="0"/>
              </a:rPr>
              <a:t>www.owasp.org</a:t>
            </a:r>
          </a:p>
        </p:txBody>
      </p:sp>
      <p:grpSp>
        <p:nvGrpSpPr>
          <p:cNvPr id="1033" name="Group 9"/>
          <p:cNvGrpSpPr>
            <a:grpSpLocks/>
          </p:cNvGrpSpPr>
          <p:nvPr/>
        </p:nvGrpSpPr>
        <p:grpSpPr bwMode="auto">
          <a:xfrm>
            <a:off x="0" y="9372600"/>
            <a:ext cx="13004800" cy="381000"/>
            <a:chOff x="0" y="0"/>
            <a:chExt cx="8192" cy="240"/>
          </a:xfrm>
        </p:grpSpPr>
        <p:sp>
          <p:nvSpPr>
            <p:cNvPr id="1034" name="Rectangle 10"/>
            <p:cNvSpPr>
              <a:spLocks/>
            </p:cNvSpPr>
            <p:nvPr/>
          </p:nvSpPr>
          <p:spPr bwMode="auto">
            <a:xfrm>
              <a:off x="0" y="40"/>
              <a:ext cx="8192" cy="200"/>
            </a:xfrm>
            <a:prstGeom prst="rect">
              <a:avLst/>
            </a:prstGeom>
            <a:gradFill rotWithShape="0">
              <a:gsLst>
                <a:gs pos="0">
                  <a:srgbClr val="1A2464"/>
                </a:gs>
                <a:gs pos="100000">
                  <a:srgbClr val="46558F"/>
                </a:gs>
              </a:gsLst>
              <a:lin ang="5400000" scaled="1"/>
            </a:gradFill>
            <a:ln w="25400">
              <a:noFill/>
              <a:miter lim="800000"/>
              <a:headEnd/>
              <a:tailEnd/>
            </a:ln>
          </p:spPr>
          <p:txBody>
            <a:bodyPr lIns="0" tIns="0" rIns="0" bIns="0"/>
            <a:lstStyle/>
            <a:p>
              <a:endParaRPr lang="en-US"/>
            </a:p>
          </p:txBody>
        </p:sp>
        <p:sp>
          <p:nvSpPr>
            <p:cNvPr id="1035" name="Rectangle 11"/>
            <p:cNvSpPr>
              <a:spLocks/>
            </p:cNvSpPr>
            <p:nvPr/>
          </p:nvSpPr>
          <p:spPr bwMode="auto">
            <a:xfrm>
              <a:off x="0" y="0"/>
              <a:ext cx="8192" cy="40"/>
            </a:xfrm>
            <a:prstGeom prst="rect">
              <a:avLst/>
            </a:prstGeom>
            <a:gradFill rotWithShape="0">
              <a:gsLst>
                <a:gs pos="0">
                  <a:srgbClr val="B3B3B3"/>
                </a:gs>
                <a:gs pos="100000">
                  <a:srgbClr val="000000"/>
                </a:gs>
              </a:gsLst>
              <a:lin ang="5400000" scaled="1"/>
            </a:gradFill>
            <a:ln w="25400">
              <a:noFill/>
              <a:miter lim="800000"/>
              <a:headEnd/>
              <a:tailEnd/>
            </a:ln>
          </p:spPr>
          <p:txBody>
            <a:bodyPr lIns="0" tIns="0" rIns="0" bIns="0"/>
            <a:lstStyle/>
            <a:p>
              <a:endParaRPr lang="en-US"/>
            </a:p>
          </p:txBody>
        </p:sp>
      </p:grpSp>
      <p:sp>
        <p:nvSpPr>
          <p:cNvPr id="13" name="Text Box 9"/>
          <p:cNvSpPr txBox="1">
            <a:spLocks noChangeArrowheads="1"/>
          </p:cNvSpPr>
          <p:nvPr userDrawn="1"/>
        </p:nvSpPr>
        <p:spPr bwMode="auto">
          <a:xfrm>
            <a:off x="406400" y="8820090"/>
            <a:ext cx="12039600" cy="400110"/>
          </a:xfrm>
          <a:prstGeom prst="rect">
            <a:avLst/>
          </a:prstGeom>
          <a:noFill/>
          <a:ln w="9525">
            <a:noFill/>
            <a:miter lim="800000"/>
            <a:headEnd/>
            <a:tailEnd/>
          </a:ln>
          <a:effectLst/>
        </p:spPr>
        <p:txBody>
          <a:bodyPr wrap="square">
            <a:spAutoFit/>
          </a:bodyPr>
          <a:lstStyle/>
          <a:p>
            <a:r>
              <a:rPr lang="en-US" sz="1000" dirty="0">
                <a:solidFill>
                  <a:srgbClr val="969696"/>
                </a:solidFill>
                <a:latin typeface="Tahoma" pitchFamily="34" charset="0"/>
              </a:rPr>
              <a:t>Copyright © The OWASP Foundation</a:t>
            </a:r>
          </a:p>
          <a:p>
            <a:r>
              <a:rPr lang="en-US" sz="1000" dirty="0">
                <a:solidFill>
                  <a:srgbClr val="969696"/>
                </a:solidFill>
                <a:latin typeface="Tahoma" pitchFamily="34" charset="0"/>
              </a:rPr>
              <a:t>Permission is granted to copy, distribute and/or modify this document under the terms of the OWASP License.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med">
    <p:split orient="vert"/>
  </p:transition>
  <p:txStyles>
    <p:titleStyle>
      <a:lvl1pPr algn="ctr" rtl="0" fontAlgn="base">
        <a:spcBef>
          <a:spcPct val="0"/>
        </a:spcBef>
        <a:spcAft>
          <a:spcPct val="0"/>
        </a:spcAft>
        <a:defRPr sz="8000">
          <a:solidFill>
            <a:schemeClr val="tx1"/>
          </a:solidFill>
          <a:latin typeface="+mj-lt"/>
          <a:ea typeface="+mj-ea"/>
          <a:cs typeface="+mj-cs"/>
          <a:sym typeface="Gill Sans" charset="0"/>
        </a:defRPr>
      </a:lvl1pPr>
      <a:lvl2pPr algn="ctr" rtl="0" fontAlgn="base">
        <a:spcBef>
          <a:spcPct val="0"/>
        </a:spcBef>
        <a:spcAft>
          <a:spcPct val="0"/>
        </a:spcAft>
        <a:defRPr sz="80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80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80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80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80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80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80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8000">
          <a:solidFill>
            <a:schemeClr val="tx1"/>
          </a:solidFill>
          <a:latin typeface="Tahoma" pitchFamily="34"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2800">
          <a:solidFill>
            <a:schemeClr val="tx1"/>
          </a:solidFill>
          <a:latin typeface="+mn-lt"/>
          <a:ea typeface="+mn-ea"/>
          <a:cs typeface="+mn-cs"/>
          <a:sym typeface="Gill Sans" charset="0"/>
        </a:defRPr>
      </a:lvl2pPr>
      <a:lvl3pPr algn="ctr" rtl="0" fontAlgn="base">
        <a:spcBef>
          <a:spcPct val="0"/>
        </a:spcBef>
        <a:spcAft>
          <a:spcPct val="0"/>
        </a:spcAft>
        <a:defRPr sz="2800" i="1">
          <a:solidFill>
            <a:schemeClr val="tx1"/>
          </a:solidFill>
          <a:latin typeface="+mn-lt"/>
          <a:ea typeface="+mn-ea"/>
          <a:cs typeface="+mn-cs"/>
          <a:sym typeface="Gill Sans" charset="0"/>
        </a:defRPr>
      </a:lvl3pPr>
      <a:lvl4pPr algn="ctr" rtl="0" fontAlgn="base">
        <a:spcBef>
          <a:spcPct val="0"/>
        </a:spcBef>
        <a:spcAft>
          <a:spcPct val="0"/>
        </a:spcAft>
        <a:defRPr sz="2400" i="1">
          <a:solidFill>
            <a:schemeClr val="tx1"/>
          </a:solidFill>
          <a:latin typeface="+mn-lt"/>
          <a:ea typeface="+mn-ea"/>
          <a:cs typeface="+mn-cs"/>
          <a:sym typeface="Gill Sans" charset="0"/>
        </a:defRPr>
      </a:lvl4pPr>
      <a:lvl5pPr algn="ctr" rtl="0" fontAlgn="base">
        <a:spcBef>
          <a:spcPct val="0"/>
        </a:spcBef>
        <a:spcAft>
          <a:spcPct val="0"/>
        </a:spcAft>
        <a:defRPr sz="2400" i="1">
          <a:solidFill>
            <a:schemeClr val="tx1"/>
          </a:solidFill>
          <a:latin typeface="+mn-lt"/>
          <a:ea typeface="+mn-ea"/>
          <a:cs typeface="+mn-cs"/>
          <a:sym typeface="Gill Sans" charset="0"/>
        </a:defRPr>
      </a:lvl5pPr>
      <a:lvl6pPr marL="457200" algn="ctr" rtl="0" fontAlgn="base">
        <a:spcBef>
          <a:spcPct val="0"/>
        </a:spcBef>
        <a:spcAft>
          <a:spcPct val="0"/>
        </a:spcAft>
        <a:defRPr sz="2400" i="1">
          <a:solidFill>
            <a:schemeClr val="tx1"/>
          </a:solidFill>
          <a:latin typeface="+mn-lt"/>
          <a:ea typeface="+mn-ea"/>
          <a:cs typeface="+mn-cs"/>
          <a:sym typeface="Gill Sans" charset="0"/>
        </a:defRPr>
      </a:lvl6pPr>
      <a:lvl7pPr marL="914400" algn="ctr" rtl="0" fontAlgn="base">
        <a:spcBef>
          <a:spcPct val="0"/>
        </a:spcBef>
        <a:spcAft>
          <a:spcPct val="0"/>
        </a:spcAft>
        <a:defRPr sz="2400" i="1">
          <a:solidFill>
            <a:schemeClr val="tx1"/>
          </a:solidFill>
          <a:latin typeface="+mn-lt"/>
          <a:ea typeface="+mn-ea"/>
          <a:cs typeface="+mn-cs"/>
          <a:sym typeface="Gill Sans" charset="0"/>
        </a:defRPr>
      </a:lvl7pPr>
      <a:lvl8pPr marL="1371600" algn="ctr" rtl="0" fontAlgn="base">
        <a:spcBef>
          <a:spcPct val="0"/>
        </a:spcBef>
        <a:spcAft>
          <a:spcPct val="0"/>
        </a:spcAft>
        <a:defRPr sz="2400" i="1">
          <a:solidFill>
            <a:schemeClr val="tx1"/>
          </a:solidFill>
          <a:latin typeface="+mn-lt"/>
          <a:ea typeface="+mn-ea"/>
          <a:cs typeface="+mn-cs"/>
          <a:sym typeface="Gill Sans" charset="0"/>
        </a:defRPr>
      </a:lvl8pPr>
      <a:lvl9pPr marL="1828800" algn="ctr" rtl="0" fontAlgn="base">
        <a:spcBef>
          <a:spcPct val="0"/>
        </a:spcBef>
        <a:spcAft>
          <a:spcPct val="0"/>
        </a:spcAft>
        <a:defRPr sz="2400" i="1">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3"/>
          <a:srcRect/>
          <a:stretch>
            <a:fillRect/>
          </a:stretch>
        </p:blipFill>
        <p:spPr bwMode="auto">
          <a:xfrm>
            <a:off x="5981700" y="2070100"/>
            <a:ext cx="8750300" cy="8750300"/>
          </a:xfrm>
          <a:prstGeom prst="rect">
            <a:avLst/>
          </a:prstGeom>
          <a:noFill/>
          <a:ln w="12700">
            <a:noFill/>
            <a:miter lim="800000"/>
            <a:headEnd/>
            <a:tailEnd/>
          </a:ln>
        </p:spPr>
      </p:pic>
      <p:grpSp>
        <p:nvGrpSpPr>
          <p:cNvPr id="2050" name="Group 2"/>
          <p:cNvGrpSpPr>
            <a:grpSpLocks/>
          </p:cNvGrpSpPr>
          <p:nvPr/>
        </p:nvGrpSpPr>
        <p:grpSpPr bwMode="auto">
          <a:xfrm>
            <a:off x="0" y="0"/>
            <a:ext cx="13004800" cy="698500"/>
            <a:chOff x="0" y="0"/>
            <a:chExt cx="8192" cy="440"/>
          </a:xfrm>
        </p:grpSpPr>
        <p:sp>
          <p:nvSpPr>
            <p:cNvPr id="2051" name="Rectangle 3"/>
            <p:cNvSpPr>
              <a:spLocks/>
            </p:cNvSpPr>
            <p:nvPr/>
          </p:nvSpPr>
          <p:spPr bwMode="auto">
            <a:xfrm>
              <a:off x="0" y="0"/>
              <a:ext cx="8192" cy="400"/>
            </a:xfrm>
            <a:prstGeom prst="rect">
              <a:avLst/>
            </a:prstGeom>
            <a:gradFill rotWithShape="0">
              <a:gsLst>
                <a:gs pos="0">
                  <a:srgbClr val="1A2464"/>
                </a:gs>
                <a:gs pos="100000">
                  <a:srgbClr val="46558F"/>
                </a:gs>
              </a:gsLst>
              <a:lin ang="5400000" scaled="1"/>
            </a:gradFill>
            <a:ln w="25400">
              <a:noFill/>
              <a:miter lim="800000"/>
              <a:headEnd/>
              <a:tailEnd/>
            </a:ln>
          </p:spPr>
          <p:txBody>
            <a:bodyPr lIns="0" tIns="0" rIns="0" bIns="0"/>
            <a:lstStyle/>
            <a:p>
              <a:endParaRPr lang="en-US"/>
            </a:p>
          </p:txBody>
        </p:sp>
        <p:pic>
          <p:nvPicPr>
            <p:cNvPr id="2052" name="Picture 4"/>
            <p:cNvPicPr>
              <a:picLocks noChangeAspect="1" noChangeArrowheads="1"/>
            </p:cNvPicPr>
            <p:nvPr/>
          </p:nvPicPr>
          <p:blipFill>
            <a:blip r:embed="rId14"/>
            <a:srcRect l="28503" t="22818" b="44373"/>
            <a:stretch>
              <a:fillRect/>
            </a:stretch>
          </p:blipFill>
          <p:spPr bwMode="auto">
            <a:xfrm>
              <a:off x="1" y="0"/>
              <a:ext cx="872" cy="400"/>
            </a:xfrm>
            <a:prstGeom prst="rect">
              <a:avLst/>
            </a:prstGeom>
            <a:noFill/>
            <a:ln w="12700">
              <a:noFill/>
              <a:miter lim="800000"/>
              <a:headEnd/>
              <a:tailEnd/>
            </a:ln>
          </p:spPr>
        </p:pic>
        <p:sp>
          <p:nvSpPr>
            <p:cNvPr id="2053" name="Rectangle 5"/>
            <p:cNvSpPr>
              <a:spLocks/>
            </p:cNvSpPr>
            <p:nvPr/>
          </p:nvSpPr>
          <p:spPr bwMode="auto">
            <a:xfrm>
              <a:off x="0" y="400"/>
              <a:ext cx="8192" cy="40"/>
            </a:xfrm>
            <a:prstGeom prst="rect">
              <a:avLst/>
            </a:prstGeom>
            <a:gradFill rotWithShape="0">
              <a:gsLst>
                <a:gs pos="0">
                  <a:srgbClr val="000000"/>
                </a:gs>
                <a:gs pos="100000">
                  <a:srgbClr val="B3B3B3"/>
                </a:gs>
              </a:gsLst>
              <a:lin ang="5400000" scaled="1"/>
            </a:gradFill>
            <a:ln w="25400">
              <a:noFill/>
              <a:miter lim="800000"/>
              <a:headEnd/>
              <a:tailEnd/>
            </a:ln>
          </p:spPr>
          <p:txBody>
            <a:bodyPr lIns="0" tIns="0" rIns="0" bIns="0"/>
            <a:lstStyle/>
            <a:p>
              <a:endParaRPr lang="en-US"/>
            </a:p>
          </p:txBody>
        </p:sp>
      </p:grpSp>
      <p:sp>
        <p:nvSpPr>
          <p:cNvPr id="2054" name="Rectangle 6"/>
          <p:cNvSpPr>
            <a:spLocks noGrp="1" noChangeArrowheads="1"/>
          </p:cNvSpPr>
          <p:nvPr>
            <p:ph type="title"/>
          </p:nvPr>
        </p:nvSpPr>
        <p:spPr bwMode="auto">
          <a:xfrm>
            <a:off x="1270000" y="762000"/>
            <a:ext cx="10464800" cy="13716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charset="0"/>
              </a:rPr>
              <a:t>Presentation Title</a:t>
            </a:r>
          </a:p>
        </p:txBody>
      </p:sp>
      <p:sp>
        <p:nvSpPr>
          <p:cNvPr id="2055" name="Rectangle 7"/>
          <p:cNvSpPr>
            <a:spLocks noGrp="1" noChangeArrowheads="1"/>
          </p:cNvSpPr>
          <p:nvPr>
            <p:ph type="body" idx="1"/>
          </p:nvPr>
        </p:nvSpPr>
        <p:spPr bwMode="auto">
          <a:xfrm>
            <a:off x="1270000" y="2590800"/>
            <a:ext cx="10464800" cy="57150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charset="0"/>
              </a:rPr>
              <a:t>Click to edit Master text styles</a:t>
            </a:r>
          </a:p>
        </p:txBody>
      </p:sp>
      <p:grpSp>
        <p:nvGrpSpPr>
          <p:cNvPr id="2056" name="Group 8"/>
          <p:cNvGrpSpPr>
            <a:grpSpLocks/>
          </p:cNvGrpSpPr>
          <p:nvPr/>
        </p:nvGrpSpPr>
        <p:grpSpPr bwMode="auto">
          <a:xfrm>
            <a:off x="0" y="9372600"/>
            <a:ext cx="13004800" cy="381000"/>
            <a:chOff x="0" y="0"/>
            <a:chExt cx="8192" cy="240"/>
          </a:xfrm>
        </p:grpSpPr>
        <p:sp>
          <p:nvSpPr>
            <p:cNvPr id="2057" name="Rectangle 9"/>
            <p:cNvSpPr>
              <a:spLocks/>
            </p:cNvSpPr>
            <p:nvPr/>
          </p:nvSpPr>
          <p:spPr bwMode="auto">
            <a:xfrm>
              <a:off x="0" y="40"/>
              <a:ext cx="8192" cy="200"/>
            </a:xfrm>
            <a:prstGeom prst="rect">
              <a:avLst/>
            </a:prstGeom>
            <a:gradFill rotWithShape="0">
              <a:gsLst>
                <a:gs pos="0">
                  <a:srgbClr val="1A2464"/>
                </a:gs>
                <a:gs pos="100000">
                  <a:srgbClr val="46558F"/>
                </a:gs>
              </a:gsLst>
              <a:lin ang="5400000" scaled="1"/>
            </a:gradFill>
            <a:ln w="25400">
              <a:noFill/>
              <a:miter lim="800000"/>
              <a:headEnd/>
              <a:tailEnd/>
            </a:ln>
          </p:spPr>
          <p:txBody>
            <a:bodyPr lIns="0" tIns="0" rIns="0" bIns="0"/>
            <a:lstStyle/>
            <a:p>
              <a:endParaRPr lang="en-US"/>
            </a:p>
          </p:txBody>
        </p:sp>
        <p:sp>
          <p:nvSpPr>
            <p:cNvPr id="2058" name="Rectangle 10"/>
            <p:cNvSpPr>
              <a:spLocks/>
            </p:cNvSpPr>
            <p:nvPr/>
          </p:nvSpPr>
          <p:spPr bwMode="auto">
            <a:xfrm>
              <a:off x="0" y="0"/>
              <a:ext cx="8192" cy="40"/>
            </a:xfrm>
            <a:prstGeom prst="rect">
              <a:avLst/>
            </a:prstGeom>
            <a:gradFill rotWithShape="0">
              <a:gsLst>
                <a:gs pos="0">
                  <a:srgbClr val="B3B3B3"/>
                </a:gs>
                <a:gs pos="100000">
                  <a:srgbClr val="000000"/>
                </a:gs>
              </a:gsLst>
              <a:lin ang="5400000" scaled="1"/>
            </a:gradFill>
            <a:ln w="25400">
              <a:noFill/>
              <a:miter lim="800000"/>
              <a:headEnd/>
              <a:tailEnd/>
            </a:ln>
          </p:spPr>
          <p:txBody>
            <a:bodyPr lIns="0" tIns="0" rIns="0" bIns="0"/>
            <a:lstStyle/>
            <a:p>
              <a:endParaRPr lang="en-US"/>
            </a:p>
          </p:txBody>
        </p:sp>
      </p:grpSp>
      <p:sp>
        <p:nvSpPr>
          <p:cNvPr id="2059" name="Text Box 11"/>
          <p:cNvSpPr txBox="1">
            <a:spLocks noGrp="1" noChangeArrowheads="1"/>
          </p:cNvSpPr>
          <p:nvPr>
            <p:ph type="sldNum" sz="quarter" idx="4"/>
          </p:nvPr>
        </p:nvSpPr>
        <p:spPr bwMode="auto">
          <a:xfrm>
            <a:off x="12598400" y="9385300"/>
            <a:ext cx="342900" cy="3683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defRPr sz="1800">
                <a:solidFill>
                  <a:srgbClr val="808080"/>
                </a:solidFill>
                <a:ea typeface="Gill Sans" charset="0"/>
                <a:cs typeface="Gill Sans" charset="0"/>
              </a:defRPr>
            </a:lvl1pPr>
          </a:lstStyle>
          <a:p>
            <a:fld id="{22362EC9-522D-4396-B2FE-684F39CDE284}"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plit orient="vert"/>
  </p:transition>
  <p:hf hdr="0" ftr="0" dt="0"/>
  <p:txStyles>
    <p:title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p:titleStyle>
    <p:body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4.gif"/><Relationship Id="rId11" Type="http://schemas.openxmlformats.org/officeDocument/2006/relationships/image" Target="../media/image19.pn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www.owasp.org/index.php/OWASP_Secure_Software_Contract_Annex"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www.privacycommission.be/" TargetMode="External"/><Relationship Id="rId2" Type="http://schemas.openxmlformats.org/officeDocument/2006/relationships/hyperlink" Target="http://www.cnil.fr/" TargetMode="External"/><Relationship Id="rId1" Type="http://schemas.openxmlformats.org/officeDocument/2006/relationships/slideLayout" Target="../slideLayouts/slideLayout13.xml"/><Relationship Id="rId5" Type="http://schemas.openxmlformats.org/officeDocument/2006/relationships/hyperlink" Target="http://www.cnpd.public.lu/" TargetMode="External"/><Relationship Id="rId4" Type="http://schemas.openxmlformats.org/officeDocument/2006/relationships/hyperlink" Target="http://www.cbpweb.n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p:cNvSpPr>
          <p:nvPr/>
        </p:nvSpPr>
        <p:spPr bwMode="auto">
          <a:xfrm>
            <a:off x="225425" y="184150"/>
            <a:ext cx="5029200" cy="1143000"/>
          </a:xfrm>
          <a:prstGeom prst="rect">
            <a:avLst/>
          </a:prstGeom>
          <a:noFill/>
          <a:ln w="12700">
            <a:noFill/>
            <a:miter lim="800000"/>
            <a:headEnd/>
            <a:tailEnd/>
          </a:ln>
        </p:spPr>
        <p:txBody>
          <a:bodyPr lIns="0" tIns="0" rIns="0" bIns="0" anchor="ctr"/>
          <a:lstStyle/>
          <a:p>
            <a:r>
              <a:rPr lang="en-US" sz="3600" dirty="0">
                <a:solidFill>
                  <a:srgbClr val="B3B3B3"/>
                </a:solidFill>
                <a:latin typeface="Tahoma" pitchFamily="34" charset="0"/>
                <a:ea typeface="Gill Sans" charset="0"/>
                <a:cs typeface="Gill Sans" charset="0"/>
              </a:rPr>
              <a:t>OWASP </a:t>
            </a:r>
            <a:r>
              <a:rPr lang="en-US" sz="3600" dirty="0" smtClean="0">
                <a:solidFill>
                  <a:srgbClr val="B3B3B3"/>
                </a:solidFill>
                <a:latin typeface="Tahoma" pitchFamily="34" charset="0"/>
                <a:ea typeface="Gill Sans" charset="0"/>
                <a:cs typeface="Gill Sans" charset="0"/>
              </a:rPr>
              <a:t>BeNeLux Day</a:t>
            </a:r>
            <a:endParaRPr lang="en-US" sz="3600" dirty="0">
              <a:solidFill>
                <a:srgbClr val="B3B3B3"/>
              </a:solidFill>
              <a:latin typeface="Tahoma" pitchFamily="34" charset="0"/>
              <a:ea typeface="Gill Sans" charset="0"/>
              <a:cs typeface="Gill Sans" charset="0"/>
            </a:endParaRPr>
          </a:p>
          <a:p>
            <a:r>
              <a:rPr lang="en-US" sz="2800" dirty="0" smtClean="0">
                <a:solidFill>
                  <a:srgbClr val="B3B3B3"/>
                </a:solidFill>
                <a:latin typeface="Tahoma" pitchFamily="34" charset="0"/>
                <a:ea typeface="Gill Sans" charset="0"/>
                <a:cs typeface="Gill Sans" charset="0"/>
              </a:rPr>
              <a:t>Luxembourg, 2 Dec 2011</a:t>
            </a:r>
            <a:endParaRPr lang="en-US" sz="2800" dirty="0">
              <a:solidFill>
                <a:srgbClr val="B3B3B3"/>
              </a:solidFill>
              <a:latin typeface="Tahoma" pitchFamily="34" charset="0"/>
              <a:ea typeface="Gill Sans" charset="0"/>
              <a:cs typeface="Gill Sans" charset="0"/>
            </a:endParaRPr>
          </a:p>
        </p:txBody>
      </p:sp>
      <p:sp>
        <p:nvSpPr>
          <p:cNvPr id="80899" name="Rectangle 3"/>
          <p:cNvSpPr>
            <a:spLocks noGrp="1" noChangeArrowheads="1"/>
          </p:cNvSpPr>
          <p:nvPr>
            <p:ph type="title"/>
          </p:nvPr>
        </p:nvSpPr>
        <p:spPr>
          <a:xfrm>
            <a:off x="1270000" y="1600200"/>
            <a:ext cx="10464800" cy="2032000"/>
          </a:xfrm>
          <a:ln/>
        </p:spPr>
        <p:txBody>
          <a:bodyPr/>
          <a:lstStyle/>
          <a:p>
            <a:pPr>
              <a:spcBef>
                <a:spcPts val="0"/>
              </a:spcBef>
            </a:pPr>
            <a:r>
              <a:rPr lang="en-US" sz="9600" dirty="0" smtClean="0">
                <a:solidFill>
                  <a:schemeClr val="bg2">
                    <a:lumMod val="50000"/>
                  </a:schemeClr>
                </a:solidFill>
              </a:rPr>
              <a:t>Do you… Legal?</a:t>
            </a:r>
            <a:endParaRPr lang="en-US" sz="9600" b="1" i="1" dirty="0">
              <a:solidFill>
                <a:schemeClr val="bg2">
                  <a:lumMod val="50000"/>
                </a:schemeClr>
              </a:solidFill>
              <a:latin typeface="Arial" charset="0"/>
            </a:endParaRPr>
          </a:p>
        </p:txBody>
      </p:sp>
      <p:sp>
        <p:nvSpPr>
          <p:cNvPr id="80900" name="Rectangle 4"/>
          <p:cNvSpPr>
            <a:spLocks noGrp="1" noChangeArrowheads="1"/>
          </p:cNvSpPr>
          <p:nvPr>
            <p:ph type="body" idx="1"/>
          </p:nvPr>
        </p:nvSpPr>
        <p:spPr>
          <a:xfrm>
            <a:off x="1295400" y="6921500"/>
            <a:ext cx="10464800" cy="2070100"/>
          </a:xfrm>
          <a:ln/>
        </p:spPr>
        <p:txBody>
          <a:bodyPr/>
          <a:lstStyle/>
          <a:p>
            <a:r>
              <a:rPr lang="en-US" sz="3200" dirty="0" smtClean="0">
                <a:solidFill>
                  <a:srgbClr val="000099"/>
                </a:solidFill>
                <a:latin typeface="Arial" pitchFamily="34" charset="0"/>
                <a:cs typeface="Arial" pitchFamily="34" charset="0"/>
              </a:rPr>
              <a:t>Ludovic Petit</a:t>
            </a:r>
            <a:endParaRPr lang="en-US" sz="3200" dirty="0">
              <a:solidFill>
                <a:srgbClr val="000099"/>
              </a:solidFill>
              <a:latin typeface="Arial" pitchFamily="34" charset="0"/>
              <a:cs typeface="Arial" pitchFamily="34" charset="0"/>
            </a:endParaRPr>
          </a:p>
          <a:p>
            <a:pPr lvl="4"/>
            <a:r>
              <a:rPr lang="en-US" i="0" dirty="0" smtClean="0">
                <a:solidFill>
                  <a:schemeClr val="bg2">
                    <a:lumMod val="50000"/>
                  </a:schemeClr>
                </a:solidFill>
                <a:latin typeface="Arial" charset="0"/>
              </a:rPr>
              <a:t>Chapter Leader OWASP France</a:t>
            </a:r>
            <a:endParaRPr lang="en-US" i="0" dirty="0">
              <a:solidFill>
                <a:schemeClr val="bg2">
                  <a:lumMod val="50000"/>
                </a:schemeClr>
              </a:solidFill>
              <a:latin typeface="Arial" charset="0"/>
            </a:endParaRPr>
          </a:p>
          <a:p>
            <a:pPr lvl="4"/>
            <a:r>
              <a:rPr lang="en-US" i="0" dirty="0" smtClean="0">
                <a:solidFill>
                  <a:schemeClr val="bg2">
                    <a:lumMod val="50000"/>
                  </a:schemeClr>
                </a:solidFill>
                <a:latin typeface="Arial" charset="0"/>
              </a:rPr>
              <a:t>Global Connections Committee Member</a:t>
            </a:r>
            <a:endParaRPr lang="en-US" i="0" dirty="0">
              <a:solidFill>
                <a:schemeClr val="bg2">
                  <a:lumMod val="50000"/>
                </a:schemeClr>
              </a:solidFill>
              <a:latin typeface="Arial" charset="0"/>
            </a:endParaRPr>
          </a:p>
          <a:p>
            <a:pPr lvl="1"/>
            <a:r>
              <a:rPr lang="en-US" sz="2400" dirty="0" smtClean="0">
                <a:solidFill>
                  <a:srgbClr val="000099"/>
                </a:solidFill>
              </a:rPr>
              <a:t>Ludovic.Petit@owasp.org</a:t>
            </a:r>
            <a:endParaRPr lang="en-US" sz="3200" dirty="0">
              <a:solidFill>
                <a:srgbClr val="000099"/>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7003" y="3607206"/>
            <a:ext cx="3250794" cy="3250794"/>
          </a:xfrm>
          <a:prstGeom prst="rect">
            <a:avLst/>
          </a:prstGeom>
        </p:spPr>
      </p:pic>
    </p:spTree>
    <p:extLst>
      <p:ext uri="{BB962C8B-B14F-4D97-AF65-F5344CB8AC3E}">
        <p14:creationId xmlns:p14="http://schemas.microsoft.com/office/powerpoint/2010/main" val="911297175"/>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pPr/>
              <a:t>10</a:t>
            </a:fld>
            <a:endParaRPr lang="en-US"/>
          </a:p>
        </p:txBody>
      </p:sp>
      <p:sp>
        <p:nvSpPr>
          <p:cNvPr id="88066" name="Rectangle 2"/>
          <p:cNvSpPr>
            <a:spLocks noGrp="1" noChangeArrowheads="1"/>
          </p:cNvSpPr>
          <p:nvPr>
            <p:ph type="title"/>
          </p:nvPr>
        </p:nvSpPr>
        <p:spPr>
          <a:xfrm>
            <a:off x="1270000" y="914400"/>
            <a:ext cx="10464800" cy="1371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~140 </a:t>
            </a:r>
            <a:r>
              <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rPr>
              <a:t>OWASP </a:t>
            </a:r>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Projects</a:t>
            </a:r>
            <a:endPar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88067" name="Rectangle 3"/>
          <p:cNvSpPr>
            <a:spLocks noGrp="1" noChangeArrowheads="1"/>
          </p:cNvSpPr>
          <p:nvPr>
            <p:ph type="body" idx="1"/>
          </p:nvPr>
        </p:nvSpPr>
        <p:spPr>
          <a:xfrm>
            <a:off x="812800" y="2362200"/>
            <a:ext cx="11252200" cy="6172200"/>
          </a:xfrm>
        </p:spPr>
        <p:txBody>
          <a:bodyPr/>
          <a:lstStyle/>
          <a:p>
            <a:pPr marL="0" indent="0" algn="just"/>
            <a:r>
              <a:rPr lang="en-US" sz="2800" b="1" u="sng" dirty="0" smtClean="0">
                <a:ln w="17780" cmpd="sng">
                  <a:solidFill>
                    <a:srgbClr val="FFFFFF"/>
                  </a:solidFill>
                  <a:prstDash val="solid"/>
                  <a:miter lim="800000"/>
                </a:ln>
                <a:solidFill>
                  <a:srgbClr val="CC0000"/>
                </a:solidFill>
                <a:effectLst>
                  <a:outerShdw blurRad="50800" algn="tl" rotWithShape="0">
                    <a:srgbClr val="000000"/>
                  </a:outerShdw>
                </a:effectLst>
              </a:rPr>
              <a:t>PROTECT</a:t>
            </a:r>
            <a:r>
              <a:rPr lang="en-US" sz="2800" dirty="0" smtClean="0">
                <a:solidFill>
                  <a:schemeClr val="bg2">
                    <a:lumMod val="50000"/>
                  </a:schemeClr>
                </a:solidFill>
              </a:rPr>
              <a:t>: </a:t>
            </a:r>
            <a:r>
              <a:rPr lang="en-US" sz="2800" dirty="0"/>
              <a:t>These are tools and documents that can be used </a:t>
            </a:r>
            <a:r>
              <a:rPr lang="en-US" sz="2800" dirty="0">
                <a:solidFill>
                  <a:srgbClr val="C00000"/>
                </a:solidFill>
              </a:rPr>
              <a:t>to </a:t>
            </a:r>
            <a:r>
              <a:rPr lang="en-US" sz="2800" dirty="0" smtClean="0">
                <a:solidFill>
                  <a:srgbClr val="C00000"/>
                </a:solidFill>
              </a:rPr>
              <a:t>prevent any </a:t>
            </a:r>
            <a:r>
              <a:rPr lang="en-US" sz="2800" dirty="0">
                <a:solidFill>
                  <a:srgbClr val="C00000"/>
                </a:solidFill>
              </a:rPr>
              <a:t>security-related</a:t>
            </a:r>
            <a:r>
              <a:rPr lang="en-US" sz="2800" dirty="0"/>
              <a:t> design and implementation </a:t>
            </a:r>
            <a:r>
              <a:rPr lang="en-US" sz="2800" dirty="0">
                <a:solidFill>
                  <a:srgbClr val="C00000"/>
                </a:solidFill>
              </a:rPr>
              <a:t>flaws</a:t>
            </a:r>
            <a:r>
              <a:rPr lang="fr-FR" sz="2800" dirty="0" smtClean="0">
                <a:solidFill>
                  <a:schemeClr val="bg2">
                    <a:lumMod val="50000"/>
                  </a:schemeClr>
                </a:solidFill>
              </a:rPr>
              <a:t>.</a:t>
            </a:r>
            <a:endParaRPr lang="fr-FR" sz="2800" dirty="0">
              <a:solidFill>
                <a:schemeClr val="bg2">
                  <a:lumMod val="50000"/>
                </a:schemeClr>
              </a:solidFill>
            </a:endParaRPr>
          </a:p>
          <a:p>
            <a:pPr marL="0" indent="0" algn="just">
              <a:spcBef>
                <a:spcPts val="4200"/>
              </a:spcBef>
            </a:pPr>
            <a:r>
              <a:rPr lang="en-US" sz="2800" b="1" u="sng" dirty="0" smtClean="0">
                <a:ln w="17780" cmpd="sng">
                  <a:solidFill>
                    <a:srgbClr val="FFFFFF"/>
                  </a:solidFill>
                  <a:prstDash val="solid"/>
                  <a:miter lim="800000"/>
                </a:ln>
                <a:solidFill>
                  <a:srgbClr val="CC0000"/>
                </a:solidFill>
                <a:effectLst>
                  <a:outerShdw blurRad="50800" algn="tl" rotWithShape="0">
                    <a:srgbClr val="000000"/>
                  </a:outerShdw>
                </a:effectLst>
              </a:rPr>
              <a:t>DETECT</a:t>
            </a:r>
            <a:r>
              <a:rPr lang="en-US" sz="2800" dirty="0" smtClean="0">
                <a:solidFill>
                  <a:schemeClr val="bg2">
                    <a:lumMod val="50000"/>
                  </a:schemeClr>
                </a:solidFill>
              </a:rPr>
              <a:t>: </a:t>
            </a:r>
            <a:r>
              <a:rPr lang="en-US" sz="2800" dirty="0"/>
              <a:t>These are tools and documents that can be used </a:t>
            </a:r>
            <a:r>
              <a:rPr lang="en-US" sz="2800" dirty="0">
                <a:solidFill>
                  <a:srgbClr val="C00000"/>
                </a:solidFill>
              </a:rPr>
              <a:t>to find security-related </a:t>
            </a:r>
            <a:r>
              <a:rPr lang="en-US" sz="2800" dirty="0"/>
              <a:t>design and implementation </a:t>
            </a:r>
            <a:r>
              <a:rPr lang="en-US" sz="2800" dirty="0">
                <a:solidFill>
                  <a:srgbClr val="C00000"/>
                </a:solidFill>
              </a:rPr>
              <a:t>flaws</a:t>
            </a:r>
            <a:r>
              <a:rPr lang="fr-FR" sz="2800" dirty="0" smtClean="0">
                <a:solidFill>
                  <a:schemeClr val="bg2">
                    <a:lumMod val="50000"/>
                  </a:schemeClr>
                </a:solidFill>
              </a:rPr>
              <a:t>.</a:t>
            </a:r>
            <a:endParaRPr lang="fr-FR" sz="2800" dirty="0">
              <a:solidFill>
                <a:schemeClr val="bg2">
                  <a:lumMod val="50000"/>
                </a:schemeClr>
              </a:solidFill>
            </a:endParaRPr>
          </a:p>
          <a:p>
            <a:pPr marL="0" indent="0" algn="just">
              <a:spcBef>
                <a:spcPts val="4200"/>
              </a:spcBef>
            </a:pPr>
            <a:r>
              <a:rPr lang="en-US" sz="2800" b="1" u="sng" dirty="0" smtClean="0">
                <a:ln w="17780" cmpd="sng">
                  <a:solidFill>
                    <a:srgbClr val="FFFFFF"/>
                  </a:solidFill>
                  <a:prstDash val="solid"/>
                  <a:miter lim="800000"/>
                </a:ln>
                <a:solidFill>
                  <a:srgbClr val="CC0000"/>
                </a:solidFill>
                <a:effectLst>
                  <a:outerShdw blurRad="50800" algn="tl" rotWithShape="0">
                    <a:srgbClr val="000000"/>
                  </a:outerShdw>
                </a:effectLst>
              </a:rPr>
              <a:t>LIFE CYCLE</a:t>
            </a:r>
            <a:r>
              <a:rPr lang="en-US" sz="2800" dirty="0" smtClean="0">
                <a:solidFill>
                  <a:schemeClr val="bg2">
                    <a:lumMod val="50000"/>
                  </a:schemeClr>
                </a:solidFill>
              </a:rPr>
              <a:t>: </a:t>
            </a:r>
            <a:r>
              <a:rPr lang="en-US" sz="2800" dirty="0"/>
              <a:t>These are tools and documents that can be used </a:t>
            </a:r>
            <a:r>
              <a:rPr lang="en-US" sz="2800" dirty="0">
                <a:solidFill>
                  <a:srgbClr val="C00000"/>
                </a:solidFill>
              </a:rPr>
              <a:t>to add security-related activities</a:t>
            </a:r>
            <a:r>
              <a:rPr lang="en-US" sz="2800" dirty="0"/>
              <a:t> into the Software Development Life Cycle (</a:t>
            </a:r>
            <a:r>
              <a:rPr lang="en-US" sz="2800" dirty="0">
                <a:solidFill>
                  <a:srgbClr val="C00000"/>
                </a:solidFill>
              </a:rPr>
              <a:t>SDLC</a:t>
            </a:r>
            <a:r>
              <a:rPr lang="en-US" sz="2800" dirty="0"/>
              <a:t>). </a:t>
            </a:r>
          </a:p>
        </p:txBody>
      </p:sp>
    </p:spTree>
    <p:extLst>
      <p:ext uri="{BB962C8B-B14F-4D97-AF65-F5344CB8AC3E}">
        <p14:creationId xmlns:p14="http://schemas.microsoft.com/office/powerpoint/2010/main" val="2349390483"/>
      </p:ext>
    </p:extLst>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217400" y="9156700"/>
            <a:ext cx="342900" cy="368300"/>
          </a:xfrm>
        </p:spPr>
        <p:txBody>
          <a:bodyPr/>
          <a:lstStyle/>
          <a:p>
            <a:fld id="{B22F886B-4376-48EE-A705-81D968976700}" type="slidenum">
              <a:rPr lang="en-US" sz="2000"/>
              <a:pPr/>
              <a:t>11</a:t>
            </a:fld>
            <a:endParaRPr lang="en-US" sz="200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400" y="2743200"/>
            <a:ext cx="9111200" cy="5715000"/>
          </a:xfrm>
          <a:prstGeom prst="rect">
            <a:avLst/>
          </a:prstGeom>
        </p:spPr>
      </p:pic>
      <p:sp>
        <p:nvSpPr>
          <p:cNvPr id="8" name="Rectangle 2"/>
          <p:cNvSpPr txBox="1">
            <a:spLocks noChangeArrowheads="1"/>
          </p:cNvSpPr>
          <p:nvPr/>
        </p:nvSpPr>
        <p:spPr bwMode="auto">
          <a:xfrm>
            <a:off x="5207000" y="8001000"/>
            <a:ext cx="6172200" cy="9144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fr-FR" sz="5400" b="1" dirty="0">
                <a:ln w="11430"/>
                <a:solidFill>
                  <a:srgbClr val="3366CC"/>
                </a:solidFill>
                <a:effectLst>
                  <a:outerShdw blurRad="50800" dist="39000" dir="5460000" algn="tl">
                    <a:srgbClr val="000000">
                      <a:alpha val="38000"/>
                    </a:srgbClr>
                  </a:outerShdw>
                </a:effectLst>
              </a:rPr>
              <a:t>Documentation</a:t>
            </a:r>
          </a:p>
          <a:p>
            <a:endParaRPr lang="en-US" sz="5400" b="1" dirty="0">
              <a:ln w="11430"/>
              <a:solidFill>
                <a:srgbClr val="3366CC"/>
              </a:solidFill>
              <a:effectLst>
                <a:outerShdw blurRad="50800" dist="39000" dir="5460000" algn="tl">
                  <a:srgbClr val="000000">
                    <a:alpha val="38000"/>
                  </a:srgbClr>
                </a:outerShdw>
              </a:effectLst>
            </a:endParaRPr>
          </a:p>
        </p:txBody>
      </p:sp>
      <p:sp>
        <p:nvSpPr>
          <p:cNvPr id="9" name="Rectangle 2"/>
          <p:cNvSpPr txBox="1">
            <a:spLocks noChangeArrowheads="1"/>
          </p:cNvSpPr>
          <p:nvPr/>
        </p:nvSpPr>
        <p:spPr bwMode="auto">
          <a:xfrm>
            <a:off x="8788400" y="2514600"/>
            <a:ext cx="3505200" cy="9144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fr-FR" sz="5400" b="1" dirty="0">
                <a:ln w="11430"/>
                <a:solidFill>
                  <a:srgbClr val="EA8B00"/>
                </a:solidFill>
                <a:effectLst>
                  <a:outerShdw blurRad="50800" dist="39000" dir="5460000" algn="tl">
                    <a:srgbClr val="000000">
                      <a:alpha val="38000"/>
                    </a:srgbClr>
                  </a:outerShdw>
                </a:effectLst>
              </a:rPr>
              <a:t>Tools</a:t>
            </a:r>
          </a:p>
          <a:p>
            <a:endParaRPr lang="en-US" sz="5400" b="1" dirty="0">
              <a:ln w="11430"/>
              <a:solidFill>
                <a:srgbClr val="EA8B00"/>
              </a:solidFill>
              <a:effectLst>
                <a:outerShdw blurRad="50800" dist="39000" dir="5460000" algn="tl">
                  <a:srgbClr val="000000">
                    <a:alpha val="38000"/>
                  </a:srgbClr>
                </a:outerShdw>
              </a:effectLst>
            </a:endParaRPr>
          </a:p>
        </p:txBody>
      </p:sp>
      <p:sp>
        <p:nvSpPr>
          <p:cNvPr id="10" name="Rectangle 2"/>
          <p:cNvSpPr txBox="1">
            <a:spLocks noChangeArrowheads="1"/>
          </p:cNvSpPr>
          <p:nvPr/>
        </p:nvSpPr>
        <p:spPr bwMode="auto">
          <a:xfrm>
            <a:off x="635000" y="2590800"/>
            <a:ext cx="3505200" cy="9144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fr-FR" sz="5400" b="1" dirty="0">
                <a:ln w="11430"/>
                <a:solidFill>
                  <a:schemeClr val="bg2">
                    <a:lumMod val="75000"/>
                  </a:schemeClr>
                </a:solidFill>
                <a:effectLst>
                  <a:outerShdw blurRad="50800" dist="39000" dir="5460000" algn="tl">
                    <a:srgbClr val="000000">
                      <a:alpha val="38000"/>
                    </a:srgbClr>
                  </a:outerShdw>
                </a:effectLst>
              </a:rPr>
              <a:t>Code</a:t>
            </a:r>
          </a:p>
        </p:txBody>
      </p:sp>
      <p:sp>
        <p:nvSpPr>
          <p:cNvPr id="13" name="Rectangle 2"/>
          <p:cNvSpPr txBox="1">
            <a:spLocks noChangeArrowheads="1"/>
          </p:cNvSpPr>
          <p:nvPr/>
        </p:nvSpPr>
        <p:spPr bwMode="auto">
          <a:xfrm>
            <a:off x="6350000" y="5105400"/>
            <a:ext cx="1752600" cy="9906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en-US" sz="6000" dirty="0" smtClean="0">
                <a:solidFill>
                  <a:schemeClr val="bg2">
                    <a:lumMod val="50000"/>
                  </a:schemeClr>
                </a:solidFill>
              </a:rPr>
              <a:t>50%</a:t>
            </a:r>
            <a:endParaRPr lang="en-US" sz="6000" dirty="0">
              <a:solidFill>
                <a:schemeClr val="bg2">
                  <a:lumMod val="50000"/>
                </a:schemeClr>
              </a:solidFill>
            </a:endParaRPr>
          </a:p>
        </p:txBody>
      </p:sp>
      <p:sp>
        <p:nvSpPr>
          <p:cNvPr id="14" name="Rectangle 2"/>
          <p:cNvSpPr txBox="1">
            <a:spLocks noChangeArrowheads="1"/>
          </p:cNvSpPr>
          <p:nvPr/>
        </p:nvSpPr>
        <p:spPr bwMode="auto">
          <a:xfrm>
            <a:off x="3911600" y="3505200"/>
            <a:ext cx="1752600" cy="9906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en-US" sz="6000" dirty="0" smtClean="0">
                <a:solidFill>
                  <a:schemeClr val="bg2">
                    <a:lumMod val="50000"/>
                  </a:schemeClr>
                </a:solidFill>
              </a:rPr>
              <a:t>9%</a:t>
            </a:r>
            <a:endParaRPr lang="en-US" sz="6000" dirty="0">
              <a:solidFill>
                <a:schemeClr val="bg2">
                  <a:lumMod val="50000"/>
                </a:schemeClr>
              </a:solidFill>
            </a:endParaRPr>
          </a:p>
        </p:txBody>
      </p:sp>
      <p:sp>
        <p:nvSpPr>
          <p:cNvPr id="15" name="Rectangle 2"/>
          <p:cNvSpPr txBox="1">
            <a:spLocks noChangeArrowheads="1"/>
          </p:cNvSpPr>
          <p:nvPr/>
        </p:nvSpPr>
        <p:spPr bwMode="auto">
          <a:xfrm>
            <a:off x="7416800" y="3276600"/>
            <a:ext cx="1752600" cy="9906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en-US" sz="6000" dirty="0" smtClean="0">
                <a:solidFill>
                  <a:schemeClr val="bg2">
                    <a:lumMod val="50000"/>
                  </a:schemeClr>
                </a:solidFill>
              </a:rPr>
              <a:t>41%</a:t>
            </a:r>
            <a:endParaRPr lang="en-US" sz="6000" dirty="0">
              <a:solidFill>
                <a:schemeClr val="bg2">
                  <a:lumMod val="50000"/>
                </a:schemeClr>
              </a:solidFill>
            </a:endParaRPr>
          </a:p>
        </p:txBody>
      </p:sp>
      <p:sp>
        <p:nvSpPr>
          <p:cNvPr id="16" name="Rectangle 2"/>
          <p:cNvSpPr>
            <a:spLocks noGrp="1" noChangeArrowheads="1"/>
          </p:cNvSpPr>
          <p:nvPr>
            <p:ph type="title"/>
          </p:nvPr>
        </p:nvSpPr>
        <p:spPr>
          <a:xfrm>
            <a:off x="1270000" y="914400"/>
            <a:ext cx="10464800" cy="1371600"/>
          </a:xfrm>
        </p:spPr>
        <p:txBody>
          <a:bodyPr/>
          <a:lstStyle/>
          <a:p>
            <a:r>
              <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rPr>
              <a:t>~140 OWASP Projects</a:t>
            </a:r>
          </a:p>
        </p:txBody>
      </p:sp>
    </p:spTree>
    <p:extLst>
      <p:ext uri="{BB962C8B-B14F-4D97-AF65-F5344CB8AC3E}">
        <p14:creationId xmlns:p14="http://schemas.microsoft.com/office/powerpoint/2010/main" val="2795626739"/>
      </p:ext>
    </p:extLst>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pPr/>
              <a:t>12</a:t>
            </a:fld>
            <a:endParaRPr lang="en-US"/>
          </a:p>
        </p:txBody>
      </p:sp>
      <p:sp>
        <p:nvSpPr>
          <p:cNvPr id="88066" name="Rectangle 2"/>
          <p:cNvSpPr>
            <a:spLocks noGrp="1" noChangeArrowheads="1"/>
          </p:cNvSpPr>
          <p:nvPr>
            <p:ph type="title"/>
          </p:nvPr>
        </p:nvSpPr>
        <p:spPr>
          <a:xfrm>
            <a:off x="1270000" y="762000"/>
            <a:ext cx="10464800" cy="1371600"/>
          </a:xfrm>
        </p:spPr>
        <p:txBody>
          <a:bodyPr/>
          <a:lstStyle/>
          <a:p>
            <a:pPr lvl="1">
              <a:lnSpc>
                <a:spcPct val="150000"/>
              </a:lnSpc>
            </a:pPr>
            <a:r>
              <a:rPr lang="en-US" sz="40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OWASP Repository</a:t>
            </a:r>
            <a:r>
              <a:rPr lang="en-US" sz="4000" dirty="0" smtClean="0">
                <a:solidFill>
                  <a:schemeClr val="bg2">
                    <a:lumMod val="50000"/>
                  </a:schemeClr>
                </a:solidFill>
              </a:rPr>
              <a:t/>
            </a:r>
            <a:br>
              <a:rPr lang="en-US" sz="4000" dirty="0" smtClean="0">
                <a:solidFill>
                  <a:schemeClr val="bg2">
                    <a:lumMod val="50000"/>
                  </a:schemeClr>
                </a:solidFill>
              </a:rPr>
            </a:br>
            <a:r>
              <a:rPr lang="en-US" sz="2800" dirty="0">
                <a:solidFill>
                  <a:srgbClr val="C00000"/>
                </a:solidFill>
              </a:rPr>
              <a:t>Protect </a:t>
            </a:r>
            <a:r>
              <a:rPr lang="en-US" sz="2800" dirty="0" smtClean="0">
                <a:solidFill>
                  <a:srgbClr val="C00000"/>
                </a:solidFill>
              </a:rPr>
              <a:t> </a:t>
            </a:r>
            <a:r>
              <a:rPr lang="en-US" sz="2800" dirty="0" smtClean="0">
                <a:solidFill>
                  <a:schemeClr val="bg2">
                    <a:lumMod val="50000"/>
                  </a:schemeClr>
                </a:solidFill>
              </a:rPr>
              <a:t>-</a:t>
            </a:r>
            <a:r>
              <a:rPr lang="en-US" sz="2800" dirty="0" smtClean="0">
                <a:solidFill>
                  <a:srgbClr val="C00000"/>
                </a:solidFill>
              </a:rPr>
              <a:t>  </a:t>
            </a:r>
            <a:r>
              <a:rPr lang="en-US" sz="2800" dirty="0">
                <a:solidFill>
                  <a:srgbClr val="C00000"/>
                </a:solidFill>
              </a:rPr>
              <a:t>Detect </a:t>
            </a:r>
            <a:r>
              <a:rPr lang="en-US" sz="2800" dirty="0" smtClean="0">
                <a:solidFill>
                  <a:srgbClr val="C00000"/>
                </a:solidFill>
              </a:rPr>
              <a:t> </a:t>
            </a:r>
            <a:r>
              <a:rPr lang="en-US" sz="2800" dirty="0">
                <a:solidFill>
                  <a:schemeClr val="bg2">
                    <a:lumMod val="50000"/>
                  </a:schemeClr>
                </a:solidFill>
              </a:rPr>
              <a:t>-</a:t>
            </a:r>
            <a:r>
              <a:rPr lang="en-US" sz="2800" dirty="0">
                <a:solidFill>
                  <a:srgbClr val="C00000"/>
                </a:solidFill>
              </a:rPr>
              <a:t> </a:t>
            </a:r>
            <a:r>
              <a:rPr lang="en-US" sz="2800" dirty="0" smtClean="0">
                <a:solidFill>
                  <a:srgbClr val="C00000"/>
                </a:solidFill>
              </a:rPr>
              <a:t> </a:t>
            </a:r>
            <a:r>
              <a:rPr lang="en-US" sz="2800" dirty="0">
                <a:solidFill>
                  <a:srgbClr val="C00000"/>
                </a:solidFill>
              </a:rPr>
              <a:t>Software Development Life Cycle (SDLC)</a:t>
            </a:r>
            <a:br>
              <a:rPr lang="en-US" sz="2800" dirty="0">
                <a:solidFill>
                  <a:srgbClr val="C00000"/>
                </a:solidFill>
              </a:rPr>
            </a:br>
            <a:endParaRPr lang="en-US" sz="4000" dirty="0">
              <a:solidFill>
                <a:srgbClr val="C00000"/>
              </a:solidFill>
            </a:endParaRPr>
          </a:p>
        </p:txBody>
      </p:sp>
      <p:sp>
        <p:nvSpPr>
          <p:cNvPr id="88067" name="Rectangle 3"/>
          <p:cNvSpPr>
            <a:spLocks noGrp="1" noChangeArrowheads="1"/>
          </p:cNvSpPr>
          <p:nvPr>
            <p:ph type="body" idx="1"/>
          </p:nvPr>
        </p:nvSpPr>
        <p:spPr>
          <a:xfrm>
            <a:off x="330200" y="2667000"/>
            <a:ext cx="12242800" cy="6400800"/>
          </a:xfrm>
        </p:spPr>
        <p:txBody>
          <a:bodyPr/>
          <a:lstStyle/>
          <a:p>
            <a:pPr marL="347662" lvl="1" indent="0" algn="ctr">
              <a:buClr>
                <a:srgbClr val="333399"/>
              </a:buClr>
              <a:buSzPct val="100000"/>
              <a:buNone/>
            </a:pPr>
            <a:r>
              <a:rPr lang="en-US" sz="5400" cap="all" dirty="0" smtClean="0">
                <a:ln w="9000" cmpd="sng">
                  <a:solidFill>
                    <a:schemeClr val="accent4">
                      <a:shade val="50000"/>
                      <a:satMod val="120000"/>
                    </a:schemeClr>
                  </a:solidFill>
                  <a:prstDash val="solid"/>
                </a:ln>
                <a:solidFill>
                  <a:schemeClr val="bg2">
                    <a:lumMod val="50000"/>
                  </a:schemeClr>
                </a:solidFill>
                <a:effectLst>
                  <a:reflection blurRad="12700" stA="28000" endPos="45000" dist="1000" dir="5400000" sy="-100000" algn="bl" rotWithShape="0"/>
                </a:effectLst>
              </a:rPr>
              <a:t>4 </a:t>
            </a:r>
            <a:r>
              <a:rPr lang="en-US" sz="5400" dirty="0" smtClean="0">
                <a:ln w="9000" cmpd="sng">
                  <a:solidFill>
                    <a:schemeClr val="accent4">
                      <a:shade val="50000"/>
                      <a:satMod val="120000"/>
                    </a:schemeClr>
                  </a:solidFill>
                  <a:prstDash val="solid"/>
                </a:ln>
                <a:solidFill>
                  <a:schemeClr val="bg2">
                    <a:lumMod val="50000"/>
                  </a:schemeClr>
                </a:solidFill>
                <a:effectLst>
                  <a:reflection blurRad="12700" stA="28000" endPos="45000" dist="1000" dir="5400000" sy="-100000" algn="bl" rotWithShape="0"/>
                </a:effectLst>
              </a:rPr>
              <a:t>Main Documents</a:t>
            </a:r>
            <a:endParaRPr lang="en-US" sz="3600" dirty="0" smtClean="0">
              <a:solidFill>
                <a:schemeClr val="bg2">
                  <a:lumMod val="50000"/>
                </a:schemeClr>
              </a:solidFill>
            </a:endParaRPr>
          </a:p>
          <a:p>
            <a:pPr marL="711200" lvl="1" indent="-363538">
              <a:buClr>
                <a:schemeClr val="bg2">
                  <a:lumMod val="50000"/>
                </a:schemeClr>
              </a:buClr>
              <a:buSzPct val="100000"/>
            </a:pPr>
            <a:r>
              <a:rPr lang="en-US" sz="3200" dirty="0" smtClean="0">
                <a:solidFill>
                  <a:srgbClr val="C00000"/>
                </a:solidFill>
              </a:rPr>
              <a:t>OWASP Top Ten</a:t>
            </a:r>
          </a:p>
          <a:p>
            <a:pPr marL="1249362" lvl="3" indent="-457200">
              <a:buClr>
                <a:schemeClr val="bg2">
                  <a:lumMod val="50000"/>
                </a:schemeClr>
              </a:buClr>
              <a:buSzPct val="100000"/>
              <a:buFont typeface="Tahoma" pitchFamily="34" charset="0"/>
              <a:buChar char="-"/>
            </a:pPr>
            <a:r>
              <a:rPr lang="fr-FR" sz="2800" dirty="0" smtClean="0">
                <a:solidFill>
                  <a:schemeClr val="bg2">
                    <a:lumMod val="50000"/>
                  </a:schemeClr>
                </a:solidFill>
              </a:rPr>
              <a:t>« The </a:t>
            </a:r>
            <a:r>
              <a:rPr lang="fr-FR" sz="2800" dirty="0" err="1" smtClean="0">
                <a:solidFill>
                  <a:schemeClr val="bg2">
                    <a:lumMod val="50000"/>
                  </a:schemeClr>
                </a:solidFill>
              </a:rPr>
              <a:t>Ten</a:t>
            </a:r>
            <a:r>
              <a:rPr lang="fr-FR" sz="2800" dirty="0" smtClean="0">
                <a:solidFill>
                  <a:schemeClr val="bg2">
                    <a:lumMod val="50000"/>
                  </a:schemeClr>
                </a:solidFill>
              </a:rPr>
              <a:t> Most Critical Web Application Security </a:t>
            </a:r>
            <a:r>
              <a:rPr lang="fr-FR" sz="2800" dirty="0" err="1" smtClean="0">
                <a:solidFill>
                  <a:schemeClr val="bg2">
                    <a:lumMod val="50000"/>
                  </a:schemeClr>
                </a:solidFill>
              </a:rPr>
              <a:t>Risks</a:t>
            </a:r>
            <a:r>
              <a:rPr lang="fr-FR" sz="2800" dirty="0" smtClean="0">
                <a:solidFill>
                  <a:schemeClr val="bg2">
                    <a:lumMod val="50000"/>
                  </a:schemeClr>
                </a:solidFill>
              </a:rPr>
              <a:t> »</a:t>
            </a:r>
            <a:endParaRPr lang="en-US" sz="2800" dirty="0" smtClean="0">
              <a:solidFill>
                <a:schemeClr val="bg2">
                  <a:lumMod val="50000"/>
                </a:schemeClr>
              </a:solidFill>
            </a:endParaRPr>
          </a:p>
          <a:p>
            <a:pPr marL="711200" lvl="1" indent="-363538">
              <a:buClr>
                <a:schemeClr val="bg2">
                  <a:lumMod val="50000"/>
                </a:schemeClr>
              </a:buClr>
              <a:buSzPct val="100000"/>
            </a:pPr>
            <a:r>
              <a:rPr lang="en-US" sz="3200" dirty="0" smtClean="0">
                <a:solidFill>
                  <a:srgbClr val="C00000"/>
                </a:solidFill>
              </a:rPr>
              <a:t>OWASP Development Guide</a:t>
            </a:r>
            <a:endParaRPr lang="en-US" sz="3200" i="1" dirty="0" smtClean="0">
              <a:solidFill>
                <a:schemeClr val="bg2">
                  <a:lumMod val="75000"/>
                </a:schemeClr>
              </a:solidFill>
            </a:endParaRPr>
          </a:p>
          <a:p>
            <a:pPr marL="711200" lvl="1" indent="-363538">
              <a:buClr>
                <a:schemeClr val="bg2">
                  <a:lumMod val="50000"/>
                </a:schemeClr>
              </a:buClr>
              <a:buSzPct val="100000"/>
            </a:pPr>
            <a:r>
              <a:rPr lang="en-US" sz="3200" dirty="0" smtClean="0">
                <a:solidFill>
                  <a:srgbClr val="C00000"/>
                </a:solidFill>
              </a:rPr>
              <a:t>OWASP Testing Guide </a:t>
            </a:r>
          </a:p>
          <a:p>
            <a:pPr marL="711200" lvl="1" indent="-363538">
              <a:buClr>
                <a:schemeClr val="bg2">
                  <a:lumMod val="50000"/>
                </a:schemeClr>
              </a:buClr>
              <a:buSzPct val="100000"/>
            </a:pPr>
            <a:r>
              <a:rPr lang="en-US" sz="3200" dirty="0" smtClean="0">
                <a:solidFill>
                  <a:srgbClr val="C00000"/>
                </a:solidFill>
              </a:rPr>
              <a:t>OWASP Code Review Project</a:t>
            </a:r>
            <a:endParaRPr lang="en-US" sz="3200" i="1" dirty="0" smtClean="0">
              <a:solidFill>
                <a:schemeClr val="bg2">
                  <a:lumMod val="75000"/>
                </a:schemeClr>
              </a:solidFill>
            </a:endParaRPr>
          </a:p>
          <a:p>
            <a:pPr marL="347662" lvl="1" indent="0">
              <a:buClr>
                <a:srgbClr val="333399"/>
              </a:buClr>
              <a:buSzPct val="100000"/>
              <a:buNone/>
            </a:pPr>
            <a:r>
              <a:rPr lang="en-US" sz="4000" dirty="0" smtClean="0">
                <a:solidFill>
                  <a:srgbClr val="C00000"/>
                </a:solidFill>
              </a:rPr>
              <a:t>+</a:t>
            </a:r>
            <a:r>
              <a:rPr lang="en-US" sz="3200" dirty="0" smtClean="0">
                <a:solidFill>
                  <a:schemeClr val="bg2">
                    <a:lumMod val="50000"/>
                  </a:schemeClr>
                </a:solidFill>
              </a:rPr>
              <a:t>… OWASP Secure Coding Practices - Quick Reference Guide</a:t>
            </a:r>
          </a:p>
          <a:p>
            <a:pPr lvl="2"/>
            <a:endParaRPr lang="en-US" sz="2800" dirty="0" smtClean="0"/>
          </a:p>
          <a:p>
            <a:pPr lvl="1"/>
            <a:endParaRPr lang="en-US" sz="3200" dirty="0"/>
          </a:p>
        </p:txBody>
      </p:sp>
    </p:spTree>
    <p:extLst>
      <p:ext uri="{BB962C8B-B14F-4D97-AF65-F5344CB8AC3E}">
        <p14:creationId xmlns:p14="http://schemas.microsoft.com/office/powerpoint/2010/main" val="2529772293"/>
      </p:ext>
    </p:extLst>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9"/>
          <p:cNvSpPr>
            <a:spLocks/>
          </p:cNvSpPr>
          <p:nvPr/>
        </p:nvSpPr>
        <p:spPr bwMode="auto">
          <a:xfrm>
            <a:off x="252871" y="1871700"/>
            <a:ext cx="12517120" cy="63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186" tIns="54186" rIns="54186" bIns="54186"/>
          <a:lstStyle/>
          <a:p>
            <a:pPr marL="433487" indent="-433487"/>
            <a:r>
              <a:rPr lang="en-US">
                <a:latin typeface="Calibri Bold" charset="0"/>
                <a:cs typeface="Calibri Bold" charset="0"/>
                <a:sym typeface="Calibri Bold" charset="0"/>
              </a:rPr>
              <a:t>TOP 10 WEB APPLICATION SECURITY RISKS</a:t>
            </a:r>
          </a:p>
        </p:txBody>
      </p:sp>
      <p:sp>
        <p:nvSpPr>
          <p:cNvPr id="8" name="Rectangle 20"/>
          <p:cNvSpPr>
            <a:spLocks/>
          </p:cNvSpPr>
          <p:nvPr/>
        </p:nvSpPr>
        <p:spPr bwMode="auto">
          <a:xfrm>
            <a:off x="214490" y="1892020"/>
            <a:ext cx="12517120" cy="63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186" tIns="54186" rIns="54186" bIns="54186"/>
          <a:lstStyle/>
          <a:p>
            <a:pPr marL="433487" indent="-433487"/>
            <a:r>
              <a:rPr lang="en-US">
                <a:latin typeface="Calibri Bold" charset="0"/>
                <a:cs typeface="Calibri Bold" charset="0"/>
                <a:sym typeface="Calibri Bold" charset="0"/>
              </a:rPr>
              <a:t>TOP</a:t>
            </a:r>
            <a:r>
              <a:rPr lang="en-US">
                <a:solidFill>
                  <a:srgbClr val="FF0000"/>
                </a:solidFill>
                <a:latin typeface="Calibri Bold" charset="0"/>
                <a:cs typeface="Calibri Bold" charset="0"/>
                <a:sym typeface="Calibri Bold" charset="0"/>
              </a:rPr>
              <a:t> 3 </a:t>
            </a:r>
            <a:r>
              <a:rPr lang="en-US">
                <a:latin typeface="Calibri Bold" charset="0"/>
                <a:cs typeface="Calibri Bold" charset="0"/>
                <a:sym typeface="Calibri Bold" charset="0"/>
              </a:rPr>
              <a:t>WEB APPLICATION SECURITY RISKS</a:t>
            </a:r>
          </a:p>
        </p:txBody>
      </p:sp>
      <p:graphicFrame>
        <p:nvGraphicFramePr>
          <p:cNvPr id="9" name="Content Placeholder 3"/>
          <p:cNvGraphicFramePr>
            <a:graphicFrameLocks/>
          </p:cNvGraphicFramePr>
          <p:nvPr>
            <p:extLst>
              <p:ext uri="{D42A27DB-BD31-4B8C-83A1-F6EECF244321}">
                <p14:modId xmlns:p14="http://schemas.microsoft.com/office/powerpoint/2010/main" val="1759586453"/>
              </p:ext>
            </p:extLst>
          </p:nvPr>
        </p:nvGraphicFramePr>
        <p:xfrm>
          <a:off x="325120" y="1358054"/>
          <a:ext cx="12679680" cy="7023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260606694"/>
              </p:ext>
            </p:extLst>
          </p:nvPr>
        </p:nvGraphicFramePr>
        <p:xfrm>
          <a:off x="330200" y="1358054"/>
          <a:ext cx="12679680" cy="70239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angle 2"/>
          <p:cNvSpPr>
            <a:spLocks noGrp="1" noChangeArrowheads="1"/>
          </p:cNvSpPr>
          <p:nvPr>
            <p:ph type="title"/>
          </p:nvPr>
        </p:nvSpPr>
        <p:spPr>
          <a:xfrm>
            <a:off x="1270000" y="914400"/>
            <a:ext cx="10464800" cy="9144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The OWASP </a:t>
            </a:r>
            <a:r>
              <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rPr>
              <a:t>T</a:t>
            </a:r>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op Ten</a:t>
            </a:r>
            <a:endPar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12" name="Rectangle 2"/>
          <p:cNvSpPr txBox="1">
            <a:spLocks noChangeArrowheads="1"/>
          </p:cNvSpPr>
          <p:nvPr/>
        </p:nvSpPr>
        <p:spPr bwMode="auto">
          <a:xfrm>
            <a:off x="2425882" y="8077200"/>
            <a:ext cx="10401118" cy="10668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pPr marL="571500" indent="-571500">
              <a:buClr>
                <a:srgbClr val="C00000"/>
              </a:buClr>
              <a:buSzPct val="200000"/>
              <a:buFont typeface="Wingdings" pitchFamily="2" charset="2"/>
              <a:buChar char="G"/>
            </a:pPr>
            <a:r>
              <a:rPr lang="en-US" sz="3600" dirty="0">
                <a:solidFill>
                  <a:schemeClr val="bg2">
                    <a:lumMod val="75000"/>
                  </a:schemeClr>
                </a:solidFill>
              </a:rPr>
              <a:t>The OWASP </a:t>
            </a:r>
            <a:r>
              <a:rPr lang="en-US" sz="3600" dirty="0" err="1">
                <a:solidFill>
                  <a:schemeClr val="bg2">
                    <a:lumMod val="75000"/>
                  </a:schemeClr>
                </a:solidFill>
              </a:rPr>
              <a:t>Appsec</a:t>
            </a:r>
            <a:r>
              <a:rPr lang="en-US" sz="3600" dirty="0">
                <a:solidFill>
                  <a:schemeClr val="bg2">
                    <a:lumMod val="75000"/>
                  </a:schemeClr>
                </a:solidFill>
              </a:rPr>
              <a:t> Tutorial </a:t>
            </a:r>
            <a:r>
              <a:rPr lang="en-US" sz="3600" dirty="0" smtClean="0">
                <a:solidFill>
                  <a:schemeClr val="bg2">
                    <a:lumMod val="75000"/>
                  </a:schemeClr>
                </a:solidFill>
              </a:rPr>
              <a:t>Series </a:t>
            </a:r>
            <a:r>
              <a:rPr lang="en-US" sz="2800" dirty="0" smtClean="0">
                <a:solidFill>
                  <a:schemeClr val="bg2">
                    <a:lumMod val="75000"/>
                  </a:schemeClr>
                </a:solidFill>
              </a:rPr>
              <a:t>(</a:t>
            </a:r>
            <a:r>
              <a:rPr lang="en-US" sz="2800" dirty="0" smtClean="0">
                <a:solidFill>
                  <a:srgbClr val="C00000"/>
                </a:solidFill>
              </a:rPr>
              <a:t>Videos</a:t>
            </a:r>
            <a:r>
              <a:rPr lang="en-US" sz="2800" dirty="0" smtClean="0">
                <a:solidFill>
                  <a:schemeClr val="bg2">
                    <a:lumMod val="75000"/>
                  </a:schemeClr>
                </a:solidFill>
              </a:rPr>
              <a:t>)</a:t>
            </a:r>
            <a:endParaRPr lang="en-US" sz="3600" dirty="0">
              <a:solidFill>
                <a:schemeClr val="bg2">
                  <a:lumMod val="75000"/>
                </a:schemeClr>
              </a:solidFill>
            </a:endParaRPr>
          </a:p>
        </p:txBody>
      </p:sp>
      <p:pic>
        <p:nvPicPr>
          <p:cNvPr id="13" name="Imag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2200" y="7695936"/>
            <a:ext cx="2467500" cy="1676664"/>
          </a:xfrm>
          <a:prstGeom prst="rect">
            <a:avLst/>
          </a:prstGeom>
        </p:spPr>
      </p:pic>
    </p:spTree>
    <p:extLst>
      <p:ext uri="{BB962C8B-B14F-4D97-AF65-F5344CB8AC3E}">
        <p14:creationId xmlns:p14="http://schemas.microsoft.com/office/powerpoint/2010/main" val="349596042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hidden"/>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8"/>
                                        </p:tgtEl>
                                        <p:attrNameLst>
                                          <p:attrName>style.visibility</p:attrName>
                                        </p:attrNameLst>
                                      </p:cBhvr>
                                      <p:to>
                                        <p:strVal val="visible"/>
                                      </p:to>
                                    </p:set>
                                  </p:childTnLst>
                                </p:cTn>
                              </p:par>
                              <p:par>
                                <p:cTn id="10" presetID="3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900" decel="100000" fill="hold"/>
                                        <p:tgtEl>
                                          <p:spTgt spid="1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Graphic spid="10"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268200" y="9613900"/>
            <a:ext cx="342900" cy="368300"/>
          </a:xfrm>
        </p:spPr>
        <p:txBody>
          <a:bodyPr/>
          <a:lstStyle/>
          <a:p>
            <a:fld id="{B22F886B-4376-48EE-A705-81D968976700}" type="slidenum">
              <a:rPr lang="en-US">
                <a:solidFill>
                  <a:schemeClr val="bg2">
                    <a:lumMod val="50000"/>
                  </a:schemeClr>
                </a:solidFill>
              </a:rPr>
              <a:pPr/>
              <a:t>14</a:t>
            </a:fld>
            <a:endParaRPr lang="en-US">
              <a:solidFill>
                <a:schemeClr val="bg2">
                  <a:lumMod val="50000"/>
                </a:schemeClr>
              </a:solidFill>
            </a:endParaRPr>
          </a:p>
        </p:txBody>
      </p:sp>
      <p:sp>
        <p:nvSpPr>
          <p:cNvPr id="88066" name="Rectangle 2"/>
          <p:cNvSpPr>
            <a:spLocks noGrp="1" noChangeArrowheads="1"/>
          </p:cNvSpPr>
          <p:nvPr>
            <p:ph type="title"/>
          </p:nvPr>
        </p:nvSpPr>
        <p:spPr>
          <a:xfrm>
            <a:off x="1270000" y="914400"/>
            <a:ext cx="10795000" cy="1371600"/>
          </a:xfrm>
        </p:spPr>
        <p:style>
          <a:lnRef idx="2">
            <a:schemeClr val="accent3"/>
          </a:lnRef>
          <a:fillRef idx="1">
            <a:schemeClr val="lt1"/>
          </a:fillRef>
          <a:effectRef idx="0">
            <a:schemeClr val="accent3"/>
          </a:effectRef>
          <a:fontRef idx="minor">
            <a:schemeClr val="dk1"/>
          </a:fontRef>
        </p:style>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OWASP Cheat Sheet Series</a:t>
            </a:r>
            <a:r>
              <a:rPr lang="en-US" sz="20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 </a:t>
            </a:r>
            <a:endParaRPr lang="en-US" sz="4800" b="1" i="1" dirty="0">
              <a:ln w="17780" cmpd="sng">
                <a:noFill/>
                <a:prstDash val="solid"/>
                <a:miter lim="800000"/>
              </a:ln>
              <a:solidFill>
                <a:srgbClr val="C00000"/>
              </a:solidFill>
            </a:endParaRPr>
          </a:p>
        </p:txBody>
      </p:sp>
      <p:sp>
        <p:nvSpPr>
          <p:cNvPr id="88067" name="Rectangle 3"/>
          <p:cNvSpPr>
            <a:spLocks noGrp="1" noChangeArrowheads="1"/>
          </p:cNvSpPr>
          <p:nvPr>
            <p:ph type="body" idx="1"/>
          </p:nvPr>
        </p:nvSpPr>
        <p:spPr>
          <a:xfrm>
            <a:off x="254000" y="2438400"/>
            <a:ext cx="11252200" cy="7162800"/>
          </a:xfrm>
        </p:spPr>
        <p:txBody>
          <a:bodyPr/>
          <a:lstStyle/>
          <a:p>
            <a:pPr marL="711200" lvl="1" indent="0">
              <a:buClr>
                <a:srgbClr val="333399"/>
              </a:buClr>
              <a:buSzPct val="100000"/>
              <a:buNone/>
            </a:pPr>
            <a:endParaRPr lang="en-US" sz="2800" dirty="0" smtClean="0">
              <a:solidFill>
                <a:schemeClr val="bg2">
                  <a:lumMod val="50000"/>
                </a:schemeClr>
              </a:solidFill>
            </a:endParaRPr>
          </a:p>
          <a:p>
            <a:pPr lvl="1"/>
            <a:endParaRPr lang="en-US" sz="3200" dirty="0">
              <a:solidFill>
                <a:schemeClr val="bg2">
                  <a:lumMod val="50000"/>
                </a:schemeClr>
              </a:solidFill>
            </a:endParaRPr>
          </a:p>
        </p:txBody>
      </p:sp>
      <p:sp>
        <p:nvSpPr>
          <p:cNvPr id="5" name="Rectangle 3"/>
          <p:cNvSpPr txBox="1">
            <a:spLocks noChangeArrowheads="1"/>
          </p:cNvSpPr>
          <p:nvPr/>
        </p:nvSpPr>
        <p:spPr bwMode="auto">
          <a:xfrm>
            <a:off x="304800" y="2133600"/>
            <a:ext cx="7391400" cy="66294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604838" indent="-342900">
              <a:spcBef>
                <a:spcPts val="600"/>
              </a:spcBef>
              <a:buClr>
                <a:srgbClr val="C00000"/>
              </a:buClr>
              <a:buSzPct val="100000"/>
              <a:buFont typeface="Wingdings" pitchFamily="2" charset="2"/>
              <a:buChar char="§"/>
            </a:pPr>
            <a:r>
              <a:rPr lang="en-US" sz="2400" dirty="0">
                <a:solidFill>
                  <a:schemeClr val="bg2">
                    <a:lumMod val="50000"/>
                  </a:schemeClr>
                </a:solidFill>
              </a:rPr>
              <a:t>Authentication Cheat Sheet </a:t>
            </a:r>
          </a:p>
          <a:p>
            <a:pPr marL="604838" indent="-342900">
              <a:spcBef>
                <a:spcPts val="600"/>
              </a:spcBef>
              <a:buClr>
                <a:srgbClr val="C00000"/>
              </a:buClr>
              <a:buSzPct val="100000"/>
              <a:buFont typeface="Wingdings" pitchFamily="2" charset="2"/>
              <a:buChar char="§"/>
            </a:pPr>
            <a:r>
              <a:rPr lang="en-US" sz="2400" dirty="0">
                <a:solidFill>
                  <a:schemeClr val="bg2">
                    <a:lumMod val="50000"/>
                  </a:schemeClr>
                </a:solidFill>
              </a:rPr>
              <a:t>Cross-Site Request Forgery (CSRF) Prevention Cheat Sheet </a:t>
            </a:r>
          </a:p>
          <a:p>
            <a:pPr marL="604838" indent="-342900">
              <a:spcBef>
                <a:spcPts val="600"/>
              </a:spcBef>
              <a:buClr>
                <a:srgbClr val="C00000"/>
              </a:buClr>
              <a:buSzPct val="100000"/>
              <a:buFont typeface="Wingdings" pitchFamily="2" charset="2"/>
              <a:buChar char="§"/>
            </a:pPr>
            <a:r>
              <a:rPr lang="en-US" sz="2400" dirty="0">
                <a:solidFill>
                  <a:schemeClr val="bg2">
                    <a:lumMod val="50000"/>
                  </a:schemeClr>
                </a:solidFill>
              </a:rPr>
              <a:t>Transport Layer Protection Cheat Sheet </a:t>
            </a:r>
          </a:p>
          <a:p>
            <a:pPr marL="604838" indent="-342900">
              <a:spcBef>
                <a:spcPts val="600"/>
              </a:spcBef>
              <a:buClr>
                <a:srgbClr val="C00000"/>
              </a:buClr>
              <a:buSzPct val="100000"/>
              <a:buFont typeface="Wingdings" pitchFamily="2" charset="2"/>
              <a:buChar char="§"/>
            </a:pPr>
            <a:r>
              <a:rPr lang="en-US" sz="2400" dirty="0">
                <a:solidFill>
                  <a:schemeClr val="bg2">
                    <a:lumMod val="50000"/>
                  </a:schemeClr>
                </a:solidFill>
              </a:rPr>
              <a:t>Cryptographic Storage Cheat Sheet </a:t>
            </a:r>
          </a:p>
          <a:p>
            <a:pPr marL="604838" indent="-342900">
              <a:spcBef>
                <a:spcPts val="600"/>
              </a:spcBef>
              <a:buClr>
                <a:srgbClr val="C00000"/>
              </a:buClr>
              <a:buSzPct val="100000"/>
              <a:buFont typeface="Wingdings" pitchFamily="2" charset="2"/>
              <a:buChar char="§"/>
            </a:pPr>
            <a:r>
              <a:rPr lang="en-US" sz="2400" dirty="0">
                <a:solidFill>
                  <a:schemeClr val="bg2">
                    <a:lumMod val="50000"/>
                  </a:schemeClr>
                </a:solidFill>
              </a:rPr>
              <a:t>Input Validation Cheat Sheet </a:t>
            </a:r>
          </a:p>
          <a:p>
            <a:pPr marL="604838" indent="-342900">
              <a:spcBef>
                <a:spcPts val="600"/>
              </a:spcBef>
              <a:buClr>
                <a:srgbClr val="C00000"/>
              </a:buClr>
              <a:buSzPct val="100000"/>
              <a:buFont typeface="Wingdings" pitchFamily="2" charset="2"/>
              <a:buChar char="§"/>
            </a:pPr>
            <a:r>
              <a:rPr lang="en-US" sz="2400" dirty="0">
                <a:solidFill>
                  <a:schemeClr val="bg2">
                    <a:lumMod val="50000"/>
                  </a:schemeClr>
                </a:solidFill>
              </a:rPr>
              <a:t>XSS (Cross Site Scripting) Prevention Cheat Sheet </a:t>
            </a:r>
          </a:p>
          <a:p>
            <a:pPr marL="604838" indent="-342900">
              <a:spcBef>
                <a:spcPts val="600"/>
              </a:spcBef>
              <a:buClr>
                <a:srgbClr val="C00000"/>
              </a:buClr>
              <a:buSzPct val="100000"/>
              <a:buFont typeface="Wingdings" pitchFamily="2" charset="2"/>
              <a:buChar char="§"/>
            </a:pPr>
            <a:r>
              <a:rPr lang="en-US" sz="2400" dirty="0">
                <a:solidFill>
                  <a:schemeClr val="bg2">
                    <a:lumMod val="50000"/>
                  </a:schemeClr>
                </a:solidFill>
              </a:rPr>
              <a:t>DOM based XSS Prevention Cheat Sheet </a:t>
            </a:r>
          </a:p>
          <a:p>
            <a:pPr marL="604838" indent="-342900">
              <a:spcBef>
                <a:spcPts val="600"/>
              </a:spcBef>
              <a:buClr>
                <a:srgbClr val="C00000"/>
              </a:buClr>
              <a:buSzPct val="100000"/>
              <a:buFont typeface="Wingdings" pitchFamily="2" charset="2"/>
              <a:buChar char="§"/>
            </a:pPr>
            <a:r>
              <a:rPr lang="en-US" sz="2400" dirty="0">
                <a:solidFill>
                  <a:schemeClr val="bg2">
                    <a:lumMod val="50000"/>
                  </a:schemeClr>
                </a:solidFill>
              </a:rPr>
              <a:t>Forgot Password Cheat Sheet </a:t>
            </a:r>
          </a:p>
          <a:p>
            <a:pPr marL="604838" indent="-342900">
              <a:spcBef>
                <a:spcPts val="600"/>
              </a:spcBef>
              <a:buClr>
                <a:srgbClr val="C00000"/>
              </a:buClr>
              <a:buSzPct val="100000"/>
              <a:buFont typeface="Wingdings" pitchFamily="2" charset="2"/>
              <a:buChar char="§"/>
            </a:pPr>
            <a:r>
              <a:rPr lang="en-US" sz="2400" dirty="0">
                <a:solidFill>
                  <a:schemeClr val="bg2">
                    <a:lumMod val="50000"/>
                  </a:schemeClr>
                </a:solidFill>
              </a:rPr>
              <a:t>SQL Injection Prevention Cheat Sheet </a:t>
            </a:r>
          </a:p>
          <a:p>
            <a:pPr marL="604838" indent="-342900">
              <a:spcBef>
                <a:spcPts val="600"/>
              </a:spcBef>
              <a:buClr>
                <a:srgbClr val="C00000"/>
              </a:buClr>
              <a:buSzPct val="100000"/>
              <a:buFont typeface="Wingdings" pitchFamily="2" charset="2"/>
              <a:buChar char="§"/>
            </a:pPr>
            <a:r>
              <a:rPr lang="en-US" sz="2400" dirty="0">
                <a:solidFill>
                  <a:schemeClr val="bg2">
                    <a:lumMod val="50000"/>
                  </a:schemeClr>
                </a:solidFill>
              </a:rPr>
              <a:t>Session Management Cheat Sheet </a:t>
            </a:r>
          </a:p>
          <a:p>
            <a:pPr marL="604838" indent="-342900">
              <a:spcBef>
                <a:spcPts val="600"/>
              </a:spcBef>
              <a:buClr>
                <a:srgbClr val="C00000"/>
              </a:buClr>
              <a:buSzPct val="100000"/>
              <a:buFont typeface="Wingdings" pitchFamily="2" charset="2"/>
              <a:buChar char="§"/>
            </a:pPr>
            <a:r>
              <a:rPr lang="en-US" sz="2400" dirty="0">
                <a:solidFill>
                  <a:schemeClr val="bg2">
                    <a:lumMod val="50000"/>
                  </a:schemeClr>
                </a:solidFill>
              </a:rPr>
              <a:t>HTML5 Security Cheat Sheet </a:t>
            </a:r>
          </a:p>
          <a:p>
            <a:pPr marL="604838" indent="-342900">
              <a:spcBef>
                <a:spcPts val="600"/>
              </a:spcBef>
              <a:buClr>
                <a:srgbClr val="C00000"/>
              </a:buClr>
              <a:buSzPct val="100000"/>
              <a:buFont typeface="Wingdings" pitchFamily="2" charset="2"/>
              <a:buChar char="§"/>
            </a:pPr>
            <a:r>
              <a:rPr lang="en-US" sz="2400" dirty="0">
                <a:solidFill>
                  <a:schemeClr val="bg2">
                    <a:lumMod val="50000"/>
                  </a:schemeClr>
                </a:solidFill>
              </a:rPr>
              <a:t>Web Service Security Cheat Sheet </a:t>
            </a:r>
          </a:p>
          <a:p>
            <a:pPr marL="604838" indent="-342900">
              <a:spcBef>
                <a:spcPts val="600"/>
              </a:spcBef>
              <a:buClr>
                <a:srgbClr val="C00000"/>
              </a:buClr>
              <a:buSzPct val="100000"/>
              <a:buFont typeface="Wingdings" pitchFamily="2" charset="2"/>
              <a:buChar char="§"/>
            </a:pPr>
            <a:r>
              <a:rPr lang="en-US" sz="2400" dirty="0">
                <a:solidFill>
                  <a:schemeClr val="bg2">
                    <a:lumMod val="50000"/>
                  </a:schemeClr>
                </a:solidFill>
              </a:rPr>
              <a:t>Application Security Architecture Cheat Sheet </a:t>
            </a:r>
          </a:p>
          <a:p>
            <a:pPr marL="604838" indent="-342900">
              <a:spcBef>
                <a:spcPts val="600"/>
              </a:spcBef>
              <a:buClr>
                <a:srgbClr val="C00000"/>
              </a:buClr>
              <a:buSzPct val="100000"/>
              <a:buFont typeface="Wingdings" pitchFamily="2" charset="2"/>
              <a:buChar char="§"/>
            </a:pPr>
            <a:r>
              <a:rPr lang="en-US" sz="2400" dirty="0">
                <a:solidFill>
                  <a:schemeClr val="bg2">
                    <a:lumMod val="50000"/>
                  </a:schemeClr>
                </a:solidFill>
              </a:rPr>
              <a:t>Draft OWASP Cheat Sheets </a:t>
            </a:r>
            <a:endParaRPr lang="en-US" sz="2400" dirty="0" smtClean="0">
              <a:solidFill>
                <a:schemeClr val="bg2">
                  <a:lumMod val="50000"/>
                </a:schemeClr>
              </a:solidFill>
            </a:endParaRPr>
          </a:p>
        </p:txBody>
      </p:sp>
      <p:sp>
        <p:nvSpPr>
          <p:cNvPr id="6" name="Rectangle 3"/>
          <p:cNvSpPr txBox="1">
            <a:spLocks noChangeArrowheads="1"/>
          </p:cNvSpPr>
          <p:nvPr/>
        </p:nvSpPr>
        <p:spPr bwMode="auto">
          <a:xfrm>
            <a:off x="7950200" y="2133600"/>
            <a:ext cx="4648200" cy="66294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261938" indent="0">
              <a:spcBef>
                <a:spcPts val="600"/>
              </a:spcBef>
            </a:pPr>
            <a:r>
              <a:rPr lang="en-US" sz="2400" b="1" dirty="0">
                <a:solidFill>
                  <a:schemeClr val="bg2">
                    <a:lumMod val="50000"/>
                  </a:schemeClr>
                </a:solidFill>
              </a:rPr>
              <a:t>Draft OWASP Cheat Sheets </a:t>
            </a:r>
          </a:p>
          <a:p>
            <a:pPr marL="261938" indent="0">
              <a:spcBef>
                <a:spcPts val="600"/>
              </a:spcBef>
            </a:pPr>
            <a:endParaRPr lang="en-US" sz="1000" dirty="0">
              <a:solidFill>
                <a:schemeClr val="bg2">
                  <a:lumMod val="50000"/>
                </a:schemeClr>
              </a:solidFill>
            </a:endParaRPr>
          </a:p>
          <a:p>
            <a:pPr marL="604838" indent="-342900">
              <a:spcBef>
                <a:spcPts val="600"/>
              </a:spcBef>
              <a:buClr>
                <a:srgbClr val="C00000"/>
              </a:buClr>
              <a:buSzPct val="100000"/>
              <a:buFont typeface="Wingdings" pitchFamily="2" charset="2"/>
              <a:buChar char="§"/>
            </a:pPr>
            <a:r>
              <a:rPr lang="en-US" sz="2400" dirty="0">
                <a:solidFill>
                  <a:schemeClr val="bg2">
                    <a:lumMod val="50000"/>
                  </a:schemeClr>
                </a:solidFill>
              </a:rPr>
              <a:t>PHP Security Cheat Sheet </a:t>
            </a:r>
          </a:p>
          <a:p>
            <a:pPr marL="604838" indent="-342900">
              <a:spcBef>
                <a:spcPts val="600"/>
              </a:spcBef>
              <a:buClr>
                <a:srgbClr val="C00000"/>
              </a:buClr>
              <a:buSzPct val="100000"/>
              <a:buFont typeface="Wingdings" pitchFamily="2" charset="2"/>
              <a:buChar char="§"/>
            </a:pPr>
            <a:r>
              <a:rPr lang="en-US" sz="2400" dirty="0">
                <a:solidFill>
                  <a:schemeClr val="bg2">
                    <a:lumMod val="50000"/>
                  </a:schemeClr>
                </a:solidFill>
              </a:rPr>
              <a:t>Password Storage Cheat Sheet </a:t>
            </a:r>
          </a:p>
          <a:p>
            <a:pPr marL="604838" indent="-342900">
              <a:spcBef>
                <a:spcPts val="600"/>
              </a:spcBef>
              <a:buClr>
                <a:srgbClr val="C00000"/>
              </a:buClr>
              <a:buSzPct val="200000"/>
              <a:buFont typeface="Wingdings" pitchFamily="2" charset="2"/>
              <a:buChar char="G"/>
            </a:pPr>
            <a:r>
              <a:rPr lang="en-US" sz="2400" dirty="0">
                <a:solidFill>
                  <a:schemeClr val="bg2">
                    <a:lumMod val="50000"/>
                  </a:schemeClr>
                </a:solidFill>
              </a:rPr>
              <a:t>Security Code Review Cheat Sheet </a:t>
            </a:r>
            <a:endParaRPr lang="en-US" sz="2400" dirty="0" smtClean="0">
              <a:solidFill>
                <a:schemeClr val="bg2">
                  <a:lumMod val="50000"/>
                </a:schemeClr>
              </a:solidFill>
            </a:endParaRPr>
          </a:p>
        </p:txBody>
      </p:sp>
    </p:spTree>
    <p:extLst>
      <p:ext uri="{BB962C8B-B14F-4D97-AF65-F5344CB8AC3E}">
        <p14:creationId xmlns:p14="http://schemas.microsoft.com/office/powerpoint/2010/main" val="2868293745"/>
      </p:ext>
    </p:extLst>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1041400" y="1219200"/>
            <a:ext cx="5562600" cy="65532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algn="r"/>
            <a:r>
              <a:rPr lang="fr-FR" sz="3200" b="1" cap="small" dirty="0" smtClean="0">
                <a:solidFill>
                  <a:schemeClr val="bg2">
                    <a:lumMod val="75000"/>
                  </a:schemeClr>
                </a:solidFill>
              </a:rPr>
              <a:t> News</a:t>
            </a:r>
          </a:p>
          <a:p>
            <a:pPr algn="r"/>
            <a:r>
              <a:rPr lang="fr-FR" sz="3200" b="1" cap="small" dirty="0">
                <a:solidFill>
                  <a:schemeClr val="bg2">
                    <a:lumMod val="75000"/>
                  </a:schemeClr>
                </a:solidFill>
              </a:rPr>
              <a:t>a Blog</a:t>
            </a:r>
            <a:endParaRPr lang="fr-FR" sz="3200" b="1" dirty="0">
              <a:solidFill>
                <a:schemeClr val="bg2">
                  <a:lumMod val="75000"/>
                </a:schemeClr>
              </a:solidFill>
            </a:endParaRPr>
          </a:p>
          <a:p>
            <a:pPr algn="r"/>
            <a:r>
              <a:rPr lang="fr-FR" sz="3200" b="1" cap="small" dirty="0" smtClean="0">
                <a:solidFill>
                  <a:schemeClr val="bg2">
                    <a:lumMod val="75000"/>
                  </a:schemeClr>
                </a:solidFill>
              </a:rPr>
              <a:t>A </a:t>
            </a:r>
            <a:r>
              <a:rPr lang="fr-FR" sz="3200" b="1" cap="small" dirty="0" err="1" smtClean="0">
                <a:solidFill>
                  <a:schemeClr val="bg2">
                    <a:lumMod val="75000"/>
                  </a:schemeClr>
                </a:solidFill>
              </a:rPr>
              <a:t>Podcast</a:t>
            </a:r>
            <a:endParaRPr lang="fr-FR" sz="3200" b="1" dirty="0">
              <a:solidFill>
                <a:schemeClr val="bg2">
                  <a:lumMod val="75000"/>
                </a:schemeClr>
              </a:solidFill>
            </a:endParaRPr>
          </a:p>
          <a:p>
            <a:pPr algn="r"/>
            <a:r>
              <a:rPr lang="fr-FR" sz="3200" b="1" cap="small" dirty="0" err="1" smtClean="0">
                <a:solidFill>
                  <a:schemeClr val="bg2">
                    <a:lumMod val="75000"/>
                  </a:schemeClr>
                </a:solidFill>
              </a:rPr>
              <a:t>Membership</a:t>
            </a:r>
            <a:endParaRPr lang="fr-FR" sz="3200" b="1" cap="small" dirty="0">
              <a:solidFill>
                <a:schemeClr val="bg2">
                  <a:lumMod val="75000"/>
                </a:schemeClr>
              </a:solidFill>
            </a:endParaRPr>
          </a:p>
          <a:p>
            <a:pPr algn="r"/>
            <a:r>
              <a:rPr lang="fr-FR" sz="3200" b="1" cap="small" dirty="0">
                <a:solidFill>
                  <a:schemeClr val="bg2">
                    <a:lumMod val="75000"/>
                  </a:schemeClr>
                </a:solidFill>
              </a:rPr>
              <a:t>Mailing </a:t>
            </a:r>
            <a:r>
              <a:rPr lang="fr-FR" sz="3200" b="1" cap="small" dirty="0" err="1">
                <a:solidFill>
                  <a:schemeClr val="bg2">
                    <a:lumMod val="75000"/>
                  </a:schemeClr>
                </a:solidFill>
              </a:rPr>
              <a:t>Lists</a:t>
            </a:r>
            <a:endParaRPr lang="fr-FR" sz="3200" b="1" dirty="0">
              <a:solidFill>
                <a:schemeClr val="bg2">
                  <a:lumMod val="75000"/>
                </a:schemeClr>
              </a:solidFill>
            </a:endParaRPr>
          </a:p>
          <a:p>
            <a:pPr algn="r"/>
            <a:r>
              <a:rPr lang="fr-FR" sz="3200" b="1" cap="small" dirty="0" smtClean="0">
                <a:solidFill>
                  <a:schemeClr val="bg2">
                    <a:lumMod val="75000"/>
                  </a:schemeClr>
                </a:solidFill>
              </a:rPr>
              <a:t>A Newsletter</a:t>
            </a:r>
          </a:p>
          <a:p>
            <a:pPr algn="r"/>
            <a:r>
              <a:rPr lang="fr-FR" sz="3200" b="1" cap="small" dirty="0" smtClean="0">
                <a:solidFill>
                  <a:schemeClr val="bg2">
                    <a:lumMod val="75000"/>
                  </a:schemeClr>
                </a:solidFill>
              </a:rPr>
              <a:t>Apple </a:t>
            </a:r>
            <a:r>
              <a:rPr lang="fr-FR" sz="3200" b="1" cap="small" dirty="0">
                <a:solidFill>
                  <a:schemeClr val="bg2">
                    <a:lumMod val="75000"/>
                  </a:schemeClr>
                </a:solidFill>
              </a:rPr>
              <a:t>App Store</a:t>
            </a:r>
            <a:endParaRPr lang="fr-FR" sz="3200" b="1" dirty="0">
              <a:solidFill>
                <a:schemeClr val="bg2">
                  <a:lumMod val="75000"/>
                </a:schemeClr>
              </a:solidFill>
            </a:endParaRPr>
          </a:p>
          <a:p>
            <a:pPr algn="r"/>
            <a:r>
              <a:rPr lang="fr-FR" sz="3200" b="1" cap="small" dirty="0" err="1" smtClean="0">
                <a:solidFill>
                  <a:schemeClr val="bg2">
                    <a:lumMod val="75000"/>
                  </a:schemeClr>
                </a:solidFill>
              </a:rPr>
              <a:t>Video</a:t>
            </a:r>
            <a:r>
              <a:rPr lang="fr-FR" sz="3200" b="1" cap="small" dirty="0" smtClean="0">
                <a:solidFill>
                  <a:schemeClr val="bg2">
                    <a:lumMod val="75000"/>
                  </a:schemeClr>
                </a:solidFill>
              </a:rPr>
              <a:t> Tutorials</a:t>
            </a:r>
          </a:p>
          <a:p>
            <a:pPr algn="r"/>
            <a:r>
              <a:rPr lang="fr-FR" sz="3200" b="1" cap="small" dirty="0" smtClean="0">
                <a:solidFill>
                  <a:schemeClr val="bg2">
                    <a:lumMod val="75000"/>
                  </a:schemeClr>
                </a:solidFill>
              </a:rPr>
              <a:t>Training Sessions</a:t>
            </a:r>
          </a:p>
          <a:p>
            <a:pPr algn="r"/>
            <a:r>
              <a:rPr lang="fr-FR" sz="3200" b="1" cap="small" dirty="0">
                <a:solidFill>
                  <a:schemeClr val="bg2">
                    <a:lumMod val="75000"/>
                  </a:schemeClr>
                </a:solidFill>
              </a:rPr>
              <a:t>Social </a:t>
            </a:r>
            <a:r>
              <a:rPr lang="fr-FR" sz="3200" b="1" cap="small" dirty="0" smtClean="0">
                <a:solidFill>
                  <a:schemeClr val="bg2">
                    <a:lumMod val="75000"/>
                  </a:schemeClr>
                </a:solidFill>
              </a:rPr>
              <a:t>Networking</a:t>
            </a:r>
            <a:endParaRPr lang="fr-FR" sz="3200" b="1" dirty="0">
              <a:solidFill>
                <a:schemeClr val="bg2">
                  <a:lumMod val="75000"/>
                </a:schemeClr>
              </a:solidFill>
            </a:endParaRPr>
          </a:p>
        </p:txBody>
      </p:sp>
      <p:pic>
        <p:nvPicPr>
          <p:cNvPr id="28" name="Imag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0962" y="3124200"/>
            <a:ext cx="2574238" cy="2574238"/>
          </a:xfrm>
          <a:prstGeom prst="rect">
            <a:avLst/>
          </a:prstGeom>
        </p:spPr>
      </p:pic>
      <p:pic>
        <p:nvPicPr>
          <p:cNvPr id="29" name="Imag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8691" y="5783198"/>
            <a:ext cx="3201231" cy="3132202"/>
          </a:xfrm>
          <a:prstGeom prst="rect">
            <a:avLst/>
          </a:prstGeom>
        </p:spPr>
      </p:pic>
      <p:pic>
        <p:nvPicPr>
          <p:cNvPr id="30" name="Imag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2400" y="1666022"/>
            <a:ext cx="3234619" cy="1305778"/>
          </a:xfrm>
          <a:prstGeom prst="rect">
            <a:avLst/>
          </a:prstGeom>
        </p:spPr>
      </p:pic>
      <p:pic>
        <p:nvPicPr>
          <p:cNvPr id="31" name="Imag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2031" y="6173031"/>
            <a:ext cx="1599369" cy="1599369"/>
          </a:xfrm>
          <a:prstGeom prst="rect">
            <a:avLst/>
          </a:prstGeom>
        </p:spPr>
      </p:pic>
      <p:pic>
        <p:nvPicPr>
          <p:cNvPr id="32" name="Imag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7720" y="1782327"/>
            <a:ext cx="1686328" cy="1686328"/>
          </a:xfrm>
          <a:prstGeom prst="rect">
            <a:avLst/>
          </a:prstGeom>
        </p:spPr>
      </p:pic>
      <p:pic>
        <p:nvPicPr>
          <p:cNvPr id="33" name="Imag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5483" y="5029200"/>
            <a:ext cx="1769276" cy="1233986"/>
          </a:xfrm>
          <a:prstGeom prst="rect">
            <a:avLst/>
          </a:prstGeom>
        </p:spPr>
      </p:pic>
      <p:pic>
        <p:nvPicPr>
          <p:cNvPr id="34" name="Imag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76123" y="3523599"/>
            <a:ext cx="1996288" cy="1886601"/>
          </a:xfrm>
          <a:prstGeom prst="rect">
            <a:avLst/>
          </a:prstGeom>
        </p:spPr>
      </p:pic>
      <p:pic>
        <p:nvPicPr>
          <p:cNvPr id="36" name="Imag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24580" y="1600200"/>
            <a:ext cx="2711083" cy="3200400"/>
          </a:xfrm>
          <a:prstGeom prst="rect">
            <a:avLst/>
          </a:prstGeom>
        </p:spPr>
      </p:pic>
      <p:pic>
        <p:nvPicPr>
          <p:cNvPr id="2" name="Imag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18400" y="6194785"/>
            <a:ext cx="2441881" cy="1831411"/>
          </a:xfrm>
          <a:prstGeom prst="rect">
            <a:avLst/>
          </a:prstGeom>
        </p:spPr>
      </p:pic>
      <p:pic>
        <p:nvPicPr>
          <p:cNvPr id="3" name="Imag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50638" y="7772400"/>
            <a:ext cx="1904762" cy="1428572"/>
          </a:xfrm>
          <a:prstGeom prst="rect">
            <a:avLst/>
          </a:prstGeom>
        </p:spPr>
      </p:pic>
    </p:spTree>
    <p:extLst>
      <p:ext uri="{BB962C8B-B14F-4D97-AF65-F5344CB8AC3E}">
        <p14:creationId xmlns:p14="http://schemas.microsoft.com/office/powerpoint/2010/main" val="860840809"/>
      </p:ext>
    </p:extLst>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pPr/>
              <a:t>16</a:t>
            </a:fld>
            <a:endParaRPr lang="en-US"/>
          </a:p>
        </p:txBody>
      </p:sp>
      <p:sp>
        <p:nvSpPr>
          <p:cNvPr id="88066" name="Rectangle 2"/>
          <p:cNvSpPr>
            <a:spLocks noGrp="1" noChangeArrowheads="1"/>
          </p:cNvSpPr>
          <p:nvPr>
            <p:ph type="title"/>
          </p:nvPr>
        </p:nvSpPr>
        <p:spPr>
          <a:xfrm>
            <a:off x="1270000" y="914400"/>
            <a:ext cx="10464800" cy="1371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7 Global Committees</a:t>
            </a:r>
            <a:endPar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60" y="1828800"/>
            <a:ext cx="12531340" cy="7162800"/>
          </a:xfrm>
          <a:prstGeom prst="rect">
            <a:avLst/>
          </a:prstGeom>
        </p:spPr>
      </p:pic>
    </p:spTree>
    <p:extLst>
      <p:ext uri="{BB962C8B-B14F-4D97-AF65-F5344CB8AC3E}">
        <p14:creationId xmlns:p14="http://schemas.microsoft.com/office/powerpoint/2010/main" val="2778313488"/>
      </p:ext>
    </p:extLst>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
          <p:cNvSpPr>
            <a:spLocks noGrp="1" noChangeArrowheads="1"/>
          </p:cNvSpPr>
          <p:nvPr>
            <p:ph type="title"/>
          </p:nvPr>
        </p:nvSpPr>
        <p:spPr>
          <a:xfrm>
            <a:off x="1270000" y="914400"/>
            <a:ext cx="10464800" cy="1371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OWASP used all around the world</a:t>
            </a:r>
            <a:endPar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20" y="2067910"/>
            <a:ext cx="12780580" cy="6390290"/>
          </a:xfrm>
          <a:prstGeom prst="rect">
            <a:avLst/>
          </a:prstGeom>
        </p:spPr>
      </p:pic>
    </p:spTree>
    <p:extLst>
      <p:ext uri="{BB962C8B-B14F-4D97-AF65-F5344CB8AC3E}">
        <p14:creationId xmlns:p14="http://schemas.microsoft.com/office/powerpoint/2010/main" val="3982528083"/>
      </p:ext>
    </p:extLst>
  </p:cSld>
  <p:clrMapOvr>
    <a:masterClrMapping/>
  </p:clrMapOvr>
  <p:transition spd="med">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18</a:t>
            </a:fld>
            <a:endParaRPr lang="en-US">
              <a:solidFill>
                <a:schemeClr val="bg2">
                  <a:lumMod val="50000"/>
                </a:schemeClr>
              </a:solidFill>
            </a:endParaRPr>
          </a:p>
        </p:txBody>
      </p:sp>
      <p:sp>
        <p:nvSpPr>
          <p:cNvPr id="88066" name="Rectangle 2"/>
          <p:cNvSpPr>
            <a:spLocks noGrp="1" noChangeArrowheads="1"/>
          </p:cNvSpPr>
          <p:nvPr>
            <p:ph type="title"/>
          </p:nvPr>
        </p:nvSpPr>
        <p:spPr>
          <a:xfrm>
            <a:off x="482600" y="1066800"/>
            <a:ext cx="12039600" cy="1066800"/>
          </a:xfrm>
        </p:spPr>
        <p:txBody>
          <a:bodyPr/>
          <a:lstStyle/>
          <a:p>
            <a:r>
              <a:rPr lang="en-US" sz="44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Okidokie, cool, but a couple of questions…</a:t>
            </a:r>
            <a:endParaRPr lang="en-US" sz="44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88067" name="Rectangle 3"/>
          <p:cNvSpPr>
            <a:spLocks noGrp="1" noChangeArrowheads="1"/>
          </p:cNvSpPr>
          <p:nvPr>
            <p:ph type="body" idx="1"/>
          </p:nvPr>
        </p:nvSpPr>
        <p:spPr>
          <a:xfrm>
            <a:off x="889000" y="2286000"/>
            <a:ext cx="11099800" cy="6781800"/>
          </a:xfrm>
        </p:spPr>
        <p:txBody>
          <a:bodyPr/>
          <a:lstStyle/>
          <a:p>
            <a:pPr marL="363538" lvl="1" indent="0" algn="just">
              <a:buClr>
                <a:srgbClr val="C00000"/>
              </a:buClr>
              <a:buSzPct val="70000"/>
              <a:buNone/>
              <a:tabLst>
                <a:tab pos="363538" algn="l"/>
              </a:tabLst>
            </a:pPr>
            <a:r>
              <a:rPr lang="en-US" sz="3600" b="1" dirty="0" smtClean="0">
                <a:solidFill>
                  <a:schemeClr val="bg2">
                    <a:lumMod val="50000"/>
                  </a:schemeClr>
                </a:solidFill>
              </a:rPr>
              <a:t>In case of problem, what’s going on from a </a:t>
            </a:r>
            <a:r>
              <a:rPr lang="en-US" sz="3600" b="1" dirty="0" smtClean="0">
                <a:solidFill>
                  <a:srgbClr val="C00000"/>
                </a:solidFill>
              </a:rPr>
              <a:t>Legal</a:t>
            </a:r>
            <a:r>
              <a:rPr lang="en-US" sz="3600" b="1" dirty="0" smtClean="0">
                <a:solidFill>
                  <a:schemeClr val="bg2">
                    <a:lumMod val="50000"/>
                  </a:schemeClr>
                </a:solidFill>
              </a:rPr>
              <a:t> perspective?</a:t>
            </a:r>
          </a:p>
          <a:p>
            <a:pPr marL="820738" lvl="1" indent="-457200" algn="just">
              <a:buClr>
                <a:srgbClr val="C00000"/>
              </a:buClr>
              <a:buSzPct val="70000"/>
              <a:buFont typeface="Wingdings" pitchFamily="2" charset="2"/>
              <a:buChar char="v"/>
              <a:tabLst>
                <a:tab pos="363538" algn="l"/>
              </a:tabLst>
            </a:pPr>
            <a:r>
              <a:rPr lang="en-US" sz="3200" dirty="0" smtClean="0">
                <a:solidFill>
                  <a:schemeClr val="bg2">
                    <a:lumMod val="50000"/>
                  </a:schemeClr>
                </a:solidFill>
              </a:rPr>
              <a:t>Who </a:t>
            </a:r>
            <a:r>
              <a:rPr lang="en-US" sz="3200" i="1" dirty="0" smtClean="0">
                <a:solidFill>
                  <a:schemeClr val="bg2">
                    <a:lumMod val="50000"/>
                  </a:schemeClr>
                </a:solidFill>
              </a:rPr>
              <a:t>could be </a:t>
            </a:r>
            <a:r>
              <a:rPr lang="en-US" sz="3200" dirty="0" smtClean="0">
                <a:solidFill>
                  <a:schemeClr val="bg2">
                    <a:lumMod val="50000"/>
                  </a:schemeClr>
                </a:solidFill>
              </a:rPr>
              <a:t>accountable </a:t>
            </a:r>
            <a:r>
              <a:rPr lang="en-US" sz="3200" dirty="0">
                <a:solidFill>
                  <a:schemeClr val="bg2">
                    <a:lumMod val="50000"/>
                  </a:schemeClr>
                </a:solidFill>
              </a:rPr>
              <a:t>for what</a:t>
            </a:r>
            <a:r>
              <a:rPr lang="en-US" sz="3200" dirty="0" smtClean="0">
                <a:solidFill>
                  <a:schemeClr val="bg2">
                    <a:lumMod val="50000"/>
                  </a:schemeClr>
                </a:solidFill>
              </a:rPr>
              <a:t>?</a:t>
            </a:r>
          </a:p>
          <a:p>
            <a:pPr marL="820738" lvl="1" indent="-457200" algn="just">
              <a:buClr>
                <a:srgbClr val="C00000"/>
              </a:buClr>
              <a:buSzPct val="70000"/>
              <a:buFont typeface="Wingdings" pitchFamily="2" charset="2"/>
              <a:buChar char="v"/>
              <a:tabLst>
                <a:tab pos="363538" algn="l"/>
              </a:tabLst>
            </a:pPr>
            <a:r>
              <a:rPr lang="en-US" sz="3200" dirty="0">
                <a:solidFill>
                  <a:schemeClr val="bg2">
                    <a:lumMod val="50000"/>
                  </a:schemeClr>
                </a:solidFill>
              </a:rPr>
              <a:t>Who </a:t>
            </a:r>
            <a:r>
              <a:rPr lang="en-US" sz="3200" i="1" dirty="0" smtClean="0">
                <a:solidFill>
                  <a:schemeClr val="bg2">
                    <a:lumMod val="50000"/>
                  </a:schemeClr>
                </a:solidFill>
              </a:rPr>
              <a:t>should </a:t>
            </a:r>
            <a:r>
              <a:rPr lang="en-US" sz="3200" i="1" dirty="0">
                <a:solidFill>
                  <a:schemeClr val="bg2">
                    <a:lumMod val="50000"/>
                  </a:schemeClr>
                </a:solidFill>
              </a:rPr>
              <a:t>be </a:t>
            </a:r>
            <a:r>
              <a:rPr lang="en-US" sz="3200" dirty="0">
                <a:solidFill>
                  <a:schemeClr val="bg2">
                    <a:lumMod val="50000"/>
                  </a:schemeClr>
                </a:solidFill>
              </a:rPr>
              <a:t>accountable for what?</a:t>
            </a:r>
          </a:p>
          <a:p>
            <a:pPr marL="820738" lvl="1" indent="-457200" algn="just">
              <a:buClr>
                <a:srgbClr val="C00000"/>
              </a:buClr>
              <a:buSzPct val="70000"/>
              <a:buFont typeface="Wingdings" pitchFamily="2" charset="2"/>
              <a:buChar char="v"/>
              <a:tabLst>
                <a:tab pos="363538" algn="l"/>
              </a:tabLst>
            </a:pPr>
            <a:r>
              <a:rPr lang="en-US" sz="3200" dirty="0" smtClean="0">
                <a:solidFill>
                  <a:schemeClr val="bg2">
                    <a:lumMod val="50000"/>
                  </a:schemeClr>
                </a:solidFill>
              </a:rPr>
              <a:t>Who </a:t>
            </a:r>
            <a:r>
              <a:rPr lang="en-US" sz="3200" i="1" dirty="0">
                <a:solidFill>
                  <a:schemeClr val="bg2">
                    <a:lumMod val="50000"/>
                  </a:schemeClr>
                </a:solidFill>
              </a:rPr>
              <a:t>would be </a:t>
            </a:r>
            <a:r>
              <a:rPr lang="en-US" sz="3200" dirty="0">
                <a:solidFill>
                  <a:schemeClr val="bg2">
                    <a:lumMod val="50000"/>
                  </a:schemeClr>
                </a:solidFill>
              </a:rPr>
              <a:t>accountable for what</a:t>
            </a:r>
            <a:r>
              <a:rPr lang="en-US" sz="3200" dirty="0" smtClean="0">
                <a:solidFill>
                  <a:schemeClr val="bg2">
                    <a:lumMod val="50000"/>
                  </a:schemeClr>
                </a:solidFill>
              </a:rPr>
              <a:t>?</a:t>
            </a:r>
          </a:p>
          <a:p>
            <a:pPr marL="363538" lvl="1" indent="0" algn="just">
              <a:buClr>
                <a:srgbClr val="C00000"/>
              </a:buClr>
              <a:buSzPct val="70000"/>
              <a:buNone/>
              <a:tabLst>
                <a:tab pos="363538" algn="l"/>
              </a:tabLst>
            </a:pPr>
            <a:endParaRPr lang="en-US" sz="1800" dirty="0" smtClean="0">
              <a:solidFill>
                <a:schemeClr val="bg2">
                  <a:lumMod val="50000"/>
                </a:schemeClr>
              </a:solidFill>
            </a:endParaRPr>
          </a:p>
          <a:p>
            <a:pPr marL="935038" lvl="1" algn="just">
              <a:spcBef>
                <a:spcPts val="0"/>
              </a:spcBef>
              <a:buClr>
                <a:srgbClr val="C00000"/>
              </a:buClr>
              <a:buSzPct val="200000"/>
              <a:buFont typeface="Wingdings" pitchFamily="2" charset="2"/>
              <a:buChar char="G"/>
              <a:tabLst>
                <a:tab pos="363538" algn="l"/>
              </a:tabLst>
            </a:pPr>
            <a:r>
              <a:rPr lang="en-US" sz="4000" dirty="0" smtClean="0">
                <a:solidFill>
                  <a:schemeClr val="bg2">
                    <a:lumMod val="50000"/>
                  </a:schemeClr>
                </a:solidFill>
              </a:rPr>
              <a:t> In fact, </a:t>
            </a:r>
            <a:r>
              <a:rPr lang="en-US" sz="4000" dirty="0" smtClean="0">
                <a:solidFill>
                  <a:srgbClr val="C00000"/>
                </a:solidFill>
              </a:rPr>
              <a:t>who is accountable</a:t>
            </a:r>
            <a:r>
              <a:rPr lang="en-US" sz="4000" dirty="0" smtClean="0">
                <a:solidFill>
                  <a:schemeClr val="bg2">
                    <a:lumMod val="50000"/>
                  </a:schemeClr>
                </a:solidFill>
              </a:rPr>
              <a:t> for what?</a:t>
            </a:r>
          </a:p>
          <a:p>
            <a:pPr marL="363538" lvl="1" indent="0" algn="r">
              <a:spcBef>
                <a:spcPts val="6000"/>
              </a:spcBef>
              <a:buClr>
                <a:srgbClr val="C00000"/>
              </a:buClr>
              <a:buSzPct val="70000"/>
              <a:buNone/>
              <a:tabLst>
                <a:tab pos="363538" algn="l"/>
              </a:tabLst>
            </a:pPr>
            <a:r>
              <a:rPr lang="en-US" sz="2800" i="1" dirty="0" smtClean="0">
                <a:solidFill>
                  <a:schemeClr val="bg2">
                    <a:lumMod val="50000"/>
                  </a:schemeClr>
                </a:solidFill>
              </a:rPr>
              <a:t>Not an easy challenge isn’t it?...</a:t>
            </a:r>
          </a:p>
          <a:p>
            <a:pPr marL="363538" lvl="1" indent="0" algn="just">
              <a:buClr>
                <a:srgbClr val="C00000"/>
              </a:buClr>
              <a:buSzPct val="70000"/>
              <a:buNone/>
              <a:tabLst>
                <a:tab pos="363538" algn="l"/>
              </a:tabLst>
            </a:pPr>
            <a:endParaRPr lang="en-US" sz="2400" dirty="0" smtClean="0">
              <a:solidFill>
                <a:schemeClr val="bg2">
                  <a:lumMod val="50000"/>
                </a:schemeClr>
              </a:solidFill>
            </a:endParaRPr>
          </a:p>
        </p:txBody>
      </p:sp>
    </p:spTree>
    <p:extLst>
      <p:ext uri="{BB962C8B-B14F-4D97-AF65-F5344CB8AC3E}">
        <p14:creationId xmlns:p14="http://schemas.microsoft.com/office/powerpoint/2010/main" val="496558271"/>
      </p:ext>
    </p:extLst>
  </p:cSld>
  <p:clrMapOvr>
    <a:masterClrMapping/>
  </p:clrMapOvr>
  <p:transition spd="med">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19</a:t>
            </a:fld>
            <a:endParaRPr lang="en-US">
              <a:solidFill>
                <a:schemeClr val="bg2">
                  <a:lumMod val="50000"/>
                </a:schemeClr>
              </a:solidFill>
            </a:endParaRPr>
          </a:p>
        </p:txBody>
      </p:sp>
      <p:sp>
        <p:nvSpPr>
          <p:cNvPr id="88066" name="Rectangle 2"/>
          <p:cNvSpPr>
            <a:spLocks noGrp="1" noChangeArrowheads="1"/>
          </p:cNvSpPr>
          <p:nvPr>
            <p:ph type="title"/>
          </p:nvPr>
        </p:nvSpPr>
        <p:spPr>
          <a:xfrm>
            <a:off x="152400" y="914400"/>
            <a:ext cx="12674600" cy="1371600"/>
          </a:xfrm>
        </p:spPr>
        <p:txBody>
          <a:bodyPr/>
          <a:lstStyle/>
          <a:p>
            <a:r>
              <a:rPr lang="en-US" sz="36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The 8</a:t>
            </a:r>
            <a:r>
              <a:rPr lang="en-US" sz="3600" b="1" baseline="30000"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th</a:t>
            </a:r>
            <a:r>
              <a:rPr lang="en-US" sz="36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 Element </a:t>
            </a:r>
            <a:r>
              <a:rPr lang="en-US" sz="2400" b="1" dirty="0" smtClean="0">
                <a:ln w="17780" cmpd="sng">
                  <a:solidFill>
                    <a:srgbClr val="FFFFFF"/>
                  </a:solidFill>
                  <a:prstDash val="solid"/>
                  <a:miter lim="800000"/>
                </a:ln>
                <a:solidFill>
                  <a:schemeClr val="bg2">
                    <a:lumMod val="50000"/>
                  </a:schemeClr>
                </a:solidFill>
              </a:rPr>
              <a:t>(</a:t>
            </a:r>
            <a:r>
              <a:rPr lang="en-US" sz="2400" b="1" dirty="0" smtClean="0">
                <a:ln w="17780" cmpd="sng">
                  <a:solidFill>
                    <a:srgbClr val="FFFFFF"/>
                  </a:solidFill>
                  <a:prstDash val="solid"/>
                  <a:miter lim="800000"/>
                </a:ln>
                <a:solidFill>
                  <a:srgbClr val="C00000"/>
                </a:solidFill>
              </a:rPr>
              <a:t>the 8</a:t>
            </a:r>
            <a:r>
              <a:rPr lang="en-US" sz="2400" b="1" baseline="30000" dirty="0" smtClean="0">
                <a:ln w="17780" cmpd="sng">
                  <a:solidFill>
                    <a:srgbClr val="FFFFFF"/>
                  </a:solidFill>
                  <a:prstDash val="solid"/>
                  <a:miter lim="800000"/>
                </a:ln>
                <a:solidFill>
                  <a:srgbClr val="C00000"/>
                </a:solidFill>
              </a:rPr>
              <a:t>th</a:t>
            </a:r>
            <a:r>
              <a:rPr lang="en-US" sz="2400" b="1" dirty="0" smtClean="0">
                <a:ln w="17780" cmpd="sng">
                  <a:solidFill>
                    <a:srgbClr val="FFFFFF"/>
                  </a:solidFill>
                  <a:prstDash val="solid"/>
                  <a:miter lim="800000"/>
                </a:ln>
                <a:solidFill>
                  <a:srgbClr val="C00000"/>
                </a:solidFill>
              </a:rPr>
              <a:t> OSI Layer</a:t>
            </a:r>
            <a:r>
              <a:rPr lang="en-US" sz="2400" b="1" dirty="0" smtClean="0">
                <a:ln w="17780" cmpd="sng">
                  <a:solidFill>
                    <a:srgbClr val="FFFFFF"/>
                  </a:solidFill>
                  <a:prstDash val="solid"/>
                  <a:miter lim="800000"/>
                </a:ln>
                <a:solidFill>
                  <a:schemeClr val="bg2">
                    <a:lumMod val="50000"/>
                  </a:schemeClr>
                </a:solidFill>
              </a:rPr>
              <a:t>)</a:t>
            </a:r>
            <a:r>
              <a:rPr lang="en-US" sz="36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 the Human factor</a:t>
            </a:r>
            <a:endParaRPr lang="en-US" sz="36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2" name="Organigramme : Extraire 1"/>
          <p:cNvSpPr/>
          <p:nvPr/>
        </p:nvSpPr>
        <p:spPr bwMode="auto">
          <a:xfrm>
            <a:off x="1244600" y="3200400"/>
            <a:ext cx="10439400" cy="4267200"/>
          </a:xfrm>
          <a:prstGeom prst="flowChartExtract">
            <a:avLst/>
          </a:prstGeom>
          <a:gradFill>
            <a:gsLst>
              <a:gs pos="0">
                <a:srgbClr val="5E9EFF"/>
              </a:gs>
              <a:gs pos="39999">
                <a:srgbClr val="85C2FF"/>
              </a:gs>
              <a:gs pos="70000">
                <a:srgbClr val="C4D6EB"/>
              </a:gs>
              <a:gs pos="100000">
                <a:srgbClr val="FFEBFA"/>
              </a:gs>
            </a:gsLst>
            <a:lin ang="5400000" scaled="0"/>
          </a:gradFill>
          <a:ln w="25400" cap="flat" cmpd="sng" algn="ctr">
            <a:solidFill>
              <a:srgbClr val="000000"/>
            </a:solidFill>
            <a:prstDash val="solid"/>
            <a:round/>
            <a:headEnd type="none" w="med" len="med"/>
            <a:tailEnd type="none" w="med" len="med"/>
          </a:ln>
          <a:effectLst>
            <a:softEdge rad="127000"/>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Rectangle à coins arrondis 7"/>
          <p:cNvSpPr/>
          <p:nvPr/>
        </p:nvSpPr>
        <p:spPr bwMode="auto">
          <a:xfrm>
            <a:off x="330200" y="6553200"/>
            <a:ext cx="3352800" cy="1371600"/>
          </a:xfrm>
          <a:prstGeom prst="roundRect">
            <a:avLst/>
          </a:prstGeom>
          <a:solidFill>
            <a:srgbClr val="9999FF">
              <a:alpha val="52157"/>
            </a:srgbClr>
          </a:solidFill>
          <a:ln w="25400" cap="flat" cmpd="sng" algn="ctr">
            <a:noFill/>
            <a:prstDash val="solid"/>
            <a:round/>
            <a:headEnd type="none" w="med" len="med"/>
            <a:tailEnd type="none" w="med" len="med"/>
          </a:ln>
          <a:effectLst>
            <a:glow rad="228600">
              <a:schemeClr val="accent2">
                <a:satMod val="175000"/>
                <a:alpha val="40000"/>
              </a:schemeClr>
            </a:glow>
          </a:effectLst>
        </p:spPr>
        <p:txBody>
          <a:bodyPr vert="horz" wrap="square" lIns="91440" tIns="45720" rIns="91440" bIns="45720" numCol="1" rtlCol="0"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42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ill Sans" charset="0"/>
                <a:ea typeface="ヒラギノ角ゴ ProN W3" charset="0"/>
                <a:cs typeface="ヒラギノ角ゴ ProN W3" charset="0"/>
                <a:sym typeface="Gill Sans" charset="0"/>
              </a:rPr>
              <a:t>Customers</a:t>
            </a:r>
          </a:p>
        </p:txBody>
      </p:sp>
      <p:sp>
        <p:nvSpPr>
          <p:cNvPr id="10" name="Rectangle à coins arrondis 9"/>
          <p:cNvSpPr/>
          <p:nvPr/>
        </p:nvSpPr>
        <p:spPr bwMode="auto">
          <a:xfrm>
            <a:off x="9017000" y="6553200"/>
            <a:ext cx="3759200" cy="1371600"/>
          </a:xfrm>
          <a:prstGeom prst="roundRect">
            <a:avLst/>
          </a:prstGeom>
          <a:solidFill>
            <a:srgbClr val="9999FF">
              <a:alpha val="52157"/>
            </a:srgbClr>
          </a:solidFill>
          <a:ln w="25400" cap="flat" cmpd="sng" algn="ctr">
            <a:noFill/>
            <a:prstDash val="solid"/>
            <a:round/>
            <a:headEnd type="none" w="med" len="med"/>
            <a:tailEnd type="none" w="med" len="med"/>
          </a:ln>
          <a:effectLst>
            <a:glow rad="228600">
              <a:schemeClr val="accent2">
                <a:satMod val="175000"/>
                <a:alpha val="40000"/>
              </a:schemeClr>
            </a:glow>
          </a:effectLst>
        </p:spPr>
        <p:txBody>
          <a:bodyPr vert="horz" wrap="square" lIns="91440" tIns="45720" rIns="91440" bIns="45720" numCol="1" rtlCol="0"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42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ill Sans" charset="0"/>
                <a:ea typeface="ヒラギノ角ゴ ProN W3" charset="0"/>
                <a:cs typeface="ヒラギノ角ゴ ProN W3" charset="0"/>
                <a:sym typeface="Gill Sans" charset="0"/>
              </a:rPr>
              <a:t>Government</a:t>
            </a:r>
          </a:p>
          <a:p>
            <a:pPr marL="0" marR="0" indent="0" algn="ctr" defTabSz="914400" rtl="0" eaLnBrk="1" fontAlgn="base" latinLnBrk="0" hangingPunct="1">
              <a:lnSpc>
                <a:spcPct val="100000"/>
              </a:lnSpc>
              <a:spcBef>
                <a:spcPct val="0"/>
              </a:spcBef>
              <a:spcAft>
                <a:spcPct val="0"/>
              </a:spcAft>
              <a:buClrTx/>
              <a:buSzTx/>
              <a:buFontTx/>
              <a:buNone/>
              <a:tabLst/>
            </a:pPr>
            <a:r>
              <a:rPr lang="fr-F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Regulator</a:t>
            </a:r>
            <a:endParaRPr kumimoji="0" lang="fr-FR" sz="42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ill Sans" charset="0"/>
              <a:ea typeface="ヒラギノ角ゴ ProN W3" charset="0"/>
              <a:cs typeface="ヒラギノ角ゴ ProN W3" charset="0"/>
              <a:sym typeface="Gill Sans" charset="0"/>
            </a:endParaRPr>
          </a:p>
        </p:txBody>
      </p:sp>
      <p:sp>
        <p:nvSpPr>
          <p:cNvPr id="11" name="Rectangle à coins arrondis 10"/>
          <p:cNvSpPr/>
          <p:nvPr/>
        </p:nvSpPr>
        <p:spPr bwMode="auto">
          <a:xfrm>
            <a:off x="4902200" y="2514600"/>
            <a:ext cx="3124200" cy="1371600"/>
          </a:xfrm>
          <a:prstGeom prst="roundRect">
            <a:avLst/>
          </a:prstGeom>
          <a:solidFill>
            <a:srgbClr val="9999FF">
              <a:alpha val="52157"/>
            </a:srgbClr>
          </a:solidFill>
          <a:ln w="25400" cap="flat" cmpd="sng" algn="ctr">
            <a:noFill/>
            <a:prstDash val="solid"/>
            <a:round/>
            <a:headEnd type="none" w="med" len="med"/>
            <a:tailEnd type="none" w="med" len="med"/>
          </a:ln>
          <a:effectLst>
            <a:glow rad="228600">
              <a:schemeClr val="accent2">
                <a:satMod val="175000"/>
                <a:alpha val="40000"/>
              </a:schemeClr>
            </a:glow>
          </a:effectLst>
        </p:spPr>
        <p:txBody>
          <a:bodyPr vert="horz" wrap="square" lIns="91440" tIns="45720" rIns="91440" bIns="45720" numCol="1" rtlCol="0"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42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ill Sans" charset="0"/>
                <a:ea typeface="ヒラギノ角ゴ ProN W3" charset="0"/>
                <a:cs typeface="ヒラギノ角ゴ ProN W3" charset="0"/>
                <a:sym typeface="Gill Sans" charset="0"/>
              </a:rPr>
              <a:t>Your Company</a:t>
            </a:r>
          </a:p>
        </p:txBody>
      </p:sp>
      <p:sp>
        <p:nvSpPr>
          <p:cNvPr id="20" name="Flèche droite à entaille 19"/>
          <p:cNvSpPr/>
          <p:nvPr/>
        </p:nvSpPr>
        <p:spPr bwMode="auto">
          <a:xfrm>
            <a:off x="3835400" y="7239000"/>
            <a:ext cx="4953000" cy="457200"/>
          </a:xfrm>
          <a:prstGeom prst="notchedRightArrow">
            <a:avLst/>
          </a:prstGeom>
          <a:gradFill flip="none" rotWithShape="1">
            <a:gsLst>
              <a:gs pos="0">
                <a:srgbClr val="C00000"/>
              </a:gs>
              <a:gs pos="53000">
                <a:srgbClr val="D4DEFF"/>
              </a:gs>
              <a:gs pos="83000">
                <a:srgbClr val="D4DEFF"/>
              </a:gs>
              <a:gs pos="100000">
                <a:srgbClr val="96AB94"/>
              </a:gs>
            </a:gsLst>
            <a:lin ang="10800000" scaled="0"/>
            <a:tileRect/>
          </a:gra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4" name="Flèche droite à entaille 23"/>
          <p:cNvSpPr/>
          <p:nvPr/>
        </p:nvSpPr>
        <p:spPr bwMode="auto">
          <a:xfrm rot="2309596">
            <a:off x="7183541" y="4554530"/>
            <a:ext cx="2419413" cy="457200"/>
          </a:xfrm>
          <a:prstGeom prst="notchedRightArrow">
            <a:avLst/>
          </a:prstGeom>
          <a:noFill/>
          <a:ln w="25400" cap="flat" cmpd="sng" algn="ctr">
            <a:solidFill>
              <a:schemeClr val="bg2">
                <a:lumMod val="5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5" name="Flèche droite à entaille 24"/>
          <p:cNvSpPr/>
          <p:nvPr/>
        </p:nvSpPr>
        <p:spPr bwMode="auto">
          <a:xfrm rot="13346618">
            <a:off x="9272738" y="5752919"/>
            <a:ext cx="1194272" cy="457200"/>
          </a:xfrm>
          <a:prstGeom prst="notchedRightArrow">
            <a:avLst/>
          </a:prstGeom>
          <a:gradFill flip="none" rotWithShape="1">
            <a:gsLst>
              <a:gs pos="14000">
                <a:srgbClr val="C00000"/>
              </a:gs>
              <a:gs pos="80000">
                <a:srgbClr val="85C2FF"/>
              </a:gs>
              <a:gs pos="93000">
                <a:srgbClr val="C4D6EB"/>
              </a:gs>
              <a:gs pos="100000">
                <a:srgbClr val="FFEBFA"/>
              </a:gs>
            </a:gsLst>
            <a:lin ang="13500000" scaled="1"/>
            <a:tileRect/>
          </a:grad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 name="ZoneTexte 4"/>
          <p:cNvSpPr txBox="1"/>
          <p:nvPr/>
        </p:nvSpPr>
        <p:spPr>
          <a:xfrm>
            <a:off x="25400" y="4495800"/>
            <a:ext cx="4114800" cy="646331"/>
          </a:xfrm>
          <a:prstGeom prst="rect">
            <a:avLst/>
          </a:prstGeom>
          <a:noFill/>
        </p:spPr>
        <p:txBody>
          <a:bodyPr wrap="square" rtlCol="0">
            <a:spAutoFit/>
          </a:bodyPr>
          <a:lstStyle/>
          <a:p>
            <a:pPr algn="r"/>
            <a:r>
              <a:rPr lang="fr-FR" sz="3600" b="1" dirty="0" smtClean="0">
                <a:solidFill>
                  <a:srgbClr val="C00000"/>
                </a:solidFill>
              </a:rPr>
              <a:t>Your Business</a:t>
            </a:r>
            <a:endParaRPr lang="fr-FR" sz="3600" b="1" dirty="0">
              <a:solidFill>
                <a:srgbClr val="C00000"/>
              </a:solidFill>
            </a:endParaRPr>
          </a:p>
        </p:txBody>
      </p:sp>
      <p:sp>
        <p:nvSpPr>
          <p:cNvPr id="6" name="Double flèche horizontale 5"/>
          <p:cNvSpPr/>
          <p:nvPr/>
        </p:nvSpPr>
        <p:spPr bwMode="auto">
          <a:xfrm rot="19276870">
            <a:off x="2340525" y="5070379"/>
            <a:ext cx="3410369" cy="316809"/>
          </a:xfrm>
          <a:prstGeom prst="leftRightArrow">
            <a:avLst/>
          </a:prstGeom>
          <a:solidFill>
            <a:srgbClr val="4CE671"/>
          </a:solidFill>
          <a:ln w="25400" cap="flat" cmpd="sng" algn="ctr">
            <a:solidFill>
              <a:srgbClr val="FF4F4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2000433246"/>
      </p:ext>
    </p:extLst>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133600"/>
            <a:ext cx="12750800" cy="4958644"/>
          </a:xfrm>
          <a:prstGeom prst="rect">
            <a:avLst/>
          </a:prstGeom>
        </p:spPr>
      </p:pic>
      <p:sp>
        <p:nvSpPr>
          <p:cNvPr id="7" name="Rectangle 2"/>
          <p:cNvSpPr>
            <a:spLocks noGrp="1" noChangeArrowheads="1"/>
          </p:cNvSpPr>
          <p:nvPr>
            <p:ph type="title"/>
          </p:nvPr>
        </p:nvSpPr>
        <p:spPr>
          <a:xfrm>
            <a:off x="1270000" y="914400"/>
            <a:ext cx="10464800" cy="8382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Remember this?</a:t>
            </a:r>
            <a:endPar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Tree>
    <p:extLst>
      <p:ext uri="{BB962C8B-B14F-4D97-AF65-F5344CB8AC3E}">
        <p14:creationId xmlns:p14="http://schemas.microsoft.com/office/powerpoint/2010/main" val="374469936"/>
      </p:ext>
    </p:extLst>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20</a:t>
            </a:fld>
            <a:endParaRPr lang="en-US">
              <a:solidFill>
                <a:schemeClr val="bg2">
                  <a:lumMod val="50000"/>
                </a:schemeClr>
              </a:solidFill>
            </a:endParaRPr>
          </a:p>
        </p:txBody>
      </p:sp>
      <p:sp>
        <p:nvSpPr>
          <p:cNvPr id="88066" name="Rectangle 2"/>
          <p:cNvSpPr>
            <a:spLocks noGrp="1" noChangeArrowheads="1"/>
          </p:cNvSpPr>
          <p:nvPr>
            <p:ph type="title"/>
          </p:nvPr>
        </p:nvSpPr>
        <p:spPr>
          <a:xfrm>
            <a:off x="1270000" y="2819400"/>
            <a:ext cx="10464800" cy="1371600"/>
          </a:xfrm>
        </p:spPr>
        <p:txBody>
          <a:bodyPr/>
          <a:lstStyle/>
          <a:p>
            <a:pPr algn="r"/>
            <a:r>
              <a:rPr lang="en-US" sz="5400" dirty="0" smtClean="0">
                <a:ln w="17780" cmpd="sng">
                  <a:solidFill>
                    <a:srgbClr val="FFFFFF"/>
                  </a:solidFill>
                  <a:prstDash val="solid"/>
                  <a:miter lim="800000"/>
                </a:ln>
                <a:solidFill>
                  <a:schemeClr val="bg2">
                    <a:lumMod val="75000"/>
                  </a:schemeClr>
                </a:solidFill>
              </a:rPr>
              <a:t>Let’s go</a:t>
            </a:r>
            <a:r>
              <a:rPr lang="en-US" sz="6000" b="1" dirty="0" smtClean="0">
                <a:ln w="17780" cmpd="sng">
                  <a:solidFill>
                    <a:srgbClr val="FFFFFF"/>
                  </a:solidFill>
                  <a:prstDash val="solid"/>
                  <a:miter lim="800000"/>
                </a:ln>
                <a:solidFill>
                  <a:schemeClr val="bg2">
                    <a:lumMod val="75000"/>
                  </a:schemeClr>
                </a:solidFill>
                <a:effectLst>
                  <a:outerShdw blurRad="50800" algn="tl" rotWithShape="0">
                    <a:srgbClr val="000000"/>
                  </a:outerShdw>
                </a:effectLst>
              </a:rPr>
              <a:t> </a:t>
            </a:r>
            <a:br>
              <a:rPr lang="en-US" sz="6000" b="1" dirty="0" smtClean="0">
                <a:ln w="17780" cmpd="sng">
                  <a:solidFill>
                    <a:srgbClr val="FFFFFF"/>
                  </a:solidFill>
                  <a:prstDash val="solid"/>
                  <a:miter lim="800000"/>
                </a:ln>
                <a:solidFill>
                  <a:schemeClr val="bg2">
                    <a:lumMod val="75000"/>
                  </a:schemeClr>
                </a:solidFill>
                <a:effectLst>
                  <a:outerShdw blurRad="50800" algn="tl" rotWithShape="0">
                    <a:srgbClr val="000000"/>
                  </a:outerShdw>
                </a:effectLst>
              </a:rPr>
            </a:br>
            <a:r>
              <a:rPr lang="en-US" sz="72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Back to the Future</a:t>
            </a:r>
            <a:endParaRPr lang="en-US" sz="72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6" name="Rectangle 2"/>
          <p:cNvSpPr txBox="1">
            <a:spLocks noChangeArrowheads="1"/>
          </p:cNvSpPr>
          <p:nvPr/>
        </p:nvSpPr>
        <p:spPr bwMode="auto">
          <a:xfrm>
            <a:off x="1422400" y="6248400"/>
            <a:ext cx="10464800" cy="13716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pPr algn="r"/>
            <a:r>
              <a:rPr lang="en-US" sz="3600" b="1" dirty="0" smtClean="0">
                <a:ln w="17780" cmpd="sng">
                  <a:solidFill>
                    <a:srgbClr val="FFFFFF"/>
                  </a:solidFill>
                  <a:prstDash val="solid"/>
                  <a:miter lim="800000"/>
                </a:ln>
                <a:solidFill>
                  <a:schemeClr val="bg2">
                    <a:lumMod val="50000"/>
                  </a:schemeClr>
                </a:solidFill>
              </a:rPr>
              <a:t>…The OWASP Legal Project (2006)</a:t>
            </a:r>
          </a:p>
          <a:p>
            <a:pPr algn="r"/>
            <a:r>
              <a:rPr lang="en-US" sz="2800" b="1" i="1" dirty="0" smtClean="0">
                <a:ln w="17780" cmpd="sng">
                  <a:solidFill>
                    <a:srgbClr val="FFFFFF"/>
                  </a:solidFill>
                  <a:prstDash val="solid"/>
                  <a:miter lim="800000"/>
                </a:ln>
                <a:solidFill>
                  <a:schemeClr val="bg2">
                    <a:lumMod val="50000"/>
                  </a:schemeClr>
                </a:solidFill>
              </a:rPr>
              <a:t>Initiated by Jeff Williams, OWASP Chair</a:t>
            </a:r>
            <a:endParaRPr lang="en-US" sz="2800" b="1" i="1" dirty="0">
              <a:ln w="17780" cmpd="sng">
                <a:solidFill>
                  <a:srgbClr val="FFFFFF"/>
                </a:solidFill>
                <a:prstDash val="solid"/>
                <a:miter lim="800000"/>
              </a:ln>
              <a:solidFill>
                <a:schemeClr val="bg2">
                  <a:lumMod val="50000"/>
                </a:schemeClr>
              </a:solidFill>
            </a:endParaRPr>
          </a:p>
        </p:txBody>
      </p:sp>
    </p:spTree>
    <p:extLst>
      <p:ext uri="{BB962C8B-B14F-4D97-AF65-F5344CB8AC3E}">
        <p14:creationId xmlns:p14="http://schemas.microsoft.com/office/powerpoint/2010/main" val="3173463162"/>
      </p:ext>
    </p:extLst>
  </p:cSld>
  <p:clrMapOvr>
    <a:masterClrMapping/>
  </p:clrMapOvr>
  <p:transition spd="med">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21</a:t>
            </a:fld>
            <a:endParaRPr lang="en-US">
              <a:solidFill>
                <a:schemeClr val="bg2">
                  <a:lumMod val="50000"/>
                </a:schemeClr>
              </a:solidFill>
            </a:endParaRPr>
          </a:p>
        </p:txBody>
      </p:sp>
      <p:sp>
        <p:nvSpPr>
          <p:cNvPr id="88066" name="Rectangle 2"/>
          <p:cNvSpPr>
            <a:spLocks noGrp="1" noChangeArrowheads="1"/>
          </p:cNvSpPr>
          <p:nvPr>
            <p:ph type="title"/>
          </p:nvPr>
        </p:nvSpPr>
        <p:spPr>
          <a:xfrm>
            <a:off x="1270000" y="914400"/>
            <a:ext cx="10464800" cy="1371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The OWASP Secure Software Contract Annex</a:t>
            </a:r>
            <a:endPar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88067" name="Rectangle 3"/>
          <p:cNvSpPr>
            <a:spLocks noGrp="1" noChangeArrowheads="1"/>
          </p:cNvSpPr>
          <p:nvPr>
            <p:ph type="body" idx="1"/>
          </p:nvPr>
        </p:nvSpPr>
        <p:spPr>
          <a:xfrm>
            <a:off x="584200" y="2362200"/>
            <a:ext cx="11252200" cy="7162800"/>
          </a:xfrm>
        </p:spPr>
        <p:txBody>
          <a:bodyPr/>
          <a:lstStyle/>
          <a:p>
            <a:pPr marL="711200" lvl="1" indent="0">
              <a:buClr>
                <a:srgbClr val="333399"/>
              </a:buClr>
              <a:buSzPct val="100000"/>
              <a:buNone/>
            </a:pPr>
            <a:endParaRPr lang="en-US" sz="2800" dirty="0" smtClean="0">
              <a:solidFill>
                <a:schemeClr val="bg2">
                  <a:lumMod val="50000"/>
                </a:schemeClr>
              </a:solidFill>
            </a:endParaRPr>
          </a:p>
          <a:p>
            <a:pPr lvl="1"/>
            <a:endParaRPr lang="en-US" sz="3200" dirty="0">
              <a:solidFill>
                <a:schemeClr val="bg2">
                  <a:lumMod val="50000"/>
                </a:schemeClr>
              </a:solidFill>
            </a:endParaRPr>
          </a:p>
        </p:txBody>
      </p:sp>
      <p:sp>
        <p:nvSpPr>
          <p:cNvPr id="5" name="Rectangle 3"/>
          <p:cNvSpPr txBox="1">
            <a:spLocks noChangeArrowheads="1"/>
          </p:cNvSpPr>
          <p:nvPr/>
        </p:nvSpPr>
        <p:spPr bwMode="auto">
          <a:xfrm>
            <a:off x="330200" y="2819400"/>
            <a:ext cx="12115800" cy="61722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261938" indent="4763" algn="just"/>
            <a:r>
              <a:rPr lang="fr-FR" sz="2800" b="1" dirty="0" smtClean="0">
                <a:ln w="17780" cmpd="sng">
                  <a:solidFill>
                    <a:srgbClr val="FFFFFF"/>
                  </a:solidFill>
                  <a:prstDash val="solid"/>
                  <a:miter lim="800000"/>
                </a:ln>
                <a:solidFill>
                  <a:srgbClr val="CC0000"/>
                </a:solidFill>
                <a:effectLst>
                  <a:outerShdw blurRad="50800" algn="tl" rotWithShape="0">
                    <a:srgbClr val="000000"/>
                  </a:outerShdw>
                </a:effectLst>
              </a:rPr>
              <a:t>ANNEX</a:t>
            </a:r>
            <a:r>
              <a:rPr lang="fr-FR" sz="2800" dirty="0" smtClean="0">
                <a:solidFill>
                  <a:schemeClr val="bg2">
                    <a:lumMod val="50000"/>
                  </a:schemeClr>
                </a:solidFill>
              </a:rPr>
              <a:t>: </a:t>
            </a:r>
            <a:r>
              <a:rPr lang="fr-FR" sz="2800" dirty="0" err="1">
                <a:solidFill>
                  <a:schemeClr val="bg2">
                    <a:lumMod val="50000"/>
                  </a:schemeClr>
                </a:solidFill>
              </a:rPr>
              <a:t>Intended</a:t>
            </a:r>
            <a:r>
              <a:rPr lang="fr-FR" sz="2800" dirty="0">
                <a:solidFill>
                  <a:schemeClr val="bg2">
                    <a:lumMod val="50000"/>
                  </a:schemeClr>
                </a:solidFill>
              </a:rPr>
              <a:t> to help software </a:t>
            </a:r>
            <a:r>
              <a:rPr lang="fr-FR" sz="2800" dirty="0" err="1">
                <a:solidFill>
                  <a:schemeClr val="bg2">
                    <a:lumMod val="50000"/>
                  </a:schemeClr>
                </a:solidFill>
              </a:rPr>
              <a:t>developers</a:t>
            </a:r>
            <a:r>
              <a:rPr lang="fr-FR" sz="2800" dirty="0">
                <a:solidFill>
                  <a:schemeClr val="bg2">
                    <a:lumMod val="50000"/>
                  </a:schemeClr>
                </a:solidFill>
              </a:rPr>
              <a:t> and </a:t>
            </a:r>
            <a:r>
              <a:rPr lang="fr-FR" sz="2800" dirty="0" err="1">
                <a:solidFill>
                  <a:schemeClr val="bg2">
                    <a:lumMod val="50000"/>
                  </a:schemeClr>
                </a:solidFill>
              </a:rPr>
              <a:t>their</a:t>
            </a:r>
            <a:r>
              <a:rPr lang="fr-FR" sz="2800" dirty="0">
                <a:solidFill>
                  <a:schemeClr val="bg2">
                    <a:lumMod val="50000"/>
                  </a:schemeClr>
                </a:solidFill>
              </a:rPr>
              <a:t> clients </a:t>
            </a:r>
            <a:r>
              <a:rPr lang="fr-FR" sz="2800" dirty="0" err="1">
                <a:solidFill>
                  <a:schemeClr val="bg2">
                    <a:lumMod val="50000"/>
                  </a:schemeClr>
                </a:solidFill>
              </a:rPr>
              <a:t>negociate</a:t>
            </a:r>
            <a:r>
              <a:rPr lang="fr-FR" sz="2800" dirty="0">
                <a:solidFill>
                  <a:schemeClr val="bg2">
                    <a:lumMod val="50000"/>
                  </a:schemeClr>
                </a:solidFill>
              </a:rPr>
              <a:t> important </a:t>
            </a:r>
            <a:r>
              <a:rPr lang="fr-FR" sz="2800" dirty="0" err="1">
                <a:solidFill>
                  <a:schemeClr val="bg2">
                    <a:lumMod val="50000"/>
                  </a:schemeClr>
                </a:solidFill>
              </a:rPr>
              <a:t>contractual</a:t>
            </a:r>
            <a:r>
              <a:rPr lang="fr-FR" sz="2800" dirty="0">
                <a:solidFill>
                  <a:schemeClr val="bg2">
                    <a:lumMod val="50000"/>
                  </a:schemeClr>
                </a:solidFill>
              </a:rPr>
              <a:t> </a:t>
            </a:r>
            <a:r>
              <a:rPr lang="fr-FR" sz="2800" dirty="0" err="1">
                <a:solidFill>
                  <a:schemeClr val="bg2">
                    <a:lumMod val="50000"/>
                  </a:schemeClr>
                </a:solidFill>
              </a:rPr>
              <a:t>terms</a:t>
            </a:r>
            <a:r>
              <a:rPr lang="fr-FR" sz="2800" dirty="0">
                <a:solidFill>
                  <a:schemeClr val="bg2">
                    <a:lumMod val="50000"/>
                  </a:schemeClr>
                </a:solidFill>
              </a:rPr>
              <a:t> and conditions </a:t>
            </a:r>
            <a:r>
              <a:rPr lang="fr-FR" sz="2800" dirty="0" err="1">
                <a:solidFill>
                  <a:schemeClr val="bg2">
                    <a:lumMod val="50000"/>
                  </a:schemeClr>
                </a:solidFill>
              </a:rPr>
              <a:t>related</a:t>
            </a:r>
            <a:r>
              <a:rPr lang="fr-FR" sz="2800" dirty="0">
                <a:solidFill>
                  <a:schemeClr val="bg2">
                    <a:lumMod val="50000"/>
                  </a:schemeClr>
                </a:solidFill>
              </a:rPr>
              <a:t> to the </a:t>
            </a:r>
            <a:r>
              <a:rPr lang="fr-FR" sz="2800" dirty="0" err="1">
                <a:solidFill>
                  <a:schemeClr val="bg2">
                    <a:lumMod val="50000"/>
                  </a:schemeClr>
                </a:solidFill>
              </a:rPr>
              <a:t>security</a:t>
            </a:r>
            <a:r>
              <a:rPr lang="fr-FR" sz="2800" dirty="0">
                <a:solidFill>
                  <a:schemeClr val="bg2">
                    <a:lumMod val="50000"/>
                  </a:schemeClr>
                </a:solidFill>
              </a:rPr>
              <a:t> of the software to </a:t>
            </a:r>
            <a:r>
              <a:rPr lang="fr-FR" sz="2800" dirty="0" err="1">
                <a:solidFill>
                  <a:schemeClr val="bg2">
                    <a:lumMod val="50000"/>
                  </a:schemeClr>
                </a:solidFill>
              </a:rPr>
              <a:t>be</a:t>
            </a:r>
            <a:r>
              <a:rPr lang="fr-FR" sz="2800" dirty="0">
                <a:solidFill>
                  <a:schemeClr val="bg2">
                    <a:lumMod val="50000"/>
                  </a:schemeClr>
                </a:solidFill>
              </a:rPr>
              <a:t> </a:t>
            </a:r>
            <a:r>
              <a:rPr lang="fr-FR" sz="2800" dirty="0" err="1">
                <a:solidFill>
                  <a:schemeClr val="bg2">
                    <a:lumMod val="50000"/>
                  </a:schemeClr>
                </a:solidFill>
              </a:rPr>
              <a:t>developped</a:t>
            </a:r>
            <a:r>
              <a:rPr lang="fr-FR" sz="2800" dirty="0">
                <a:solidFill>
                  <a:schemeClr val="bg2">
                    <a:lumMod val="50000"/>
                  </a:schemeClr>
                </a:solidFill>
              </a:rPr>
              <a:t> or </a:t>
            </a:r>
            <a:r>
              <a:rPr lang="fr-FR" sz="2800" dirty="0" err="1">
                <a:solidFill>
                  <a:schemeClr val="bg2">
                    <a:lumMod val="50000"/>
                  </a:schemeClr>
                </a:solidFill>
              </a:rPr>
              <a:t>delivered</a:t>
            </a:r>
            <a:r>
              <a:rPr lang="fr-FR" sz="2800" dirty="0">
                <a:solidFill>
                  <a:schemeClr val="bg2">
                    <a:lumMod val="50000"/>
                  </a:schemeClr>
                </a:solidFill>
              </a:rPr>
              <a:t>.</a:t>
            </a:r>
          </a:p>
          <a:p>
            <a:pPr marL="261938" indent="4763" algn="just"/>
            <a:r>
              <a:rPr lang="fr-FR" sz="2800" b="1" dirty="0" smtClean="0">
                <a:ln w="17780" cmpd="sng">
                  <a:solidFill>
                    <a:srgbClr val="FFFFFF"/>
                  </a:solidFill>
                  <a:prstDash val="solid"/>
                  <a:miter lim="800000"/>
                </a:ln>
                <a:solidFill>
                  <a:srgbClr val="CC0000"/>
                </a:solidFill>
                <a:effectLst>
                  <a:outerShdw blurRad="50800" algn="tl" rotWithShape="0">
                    <a:srgbClr val="000000"/>
                  </a:outerShdw>
                </a:effectLst>
              </a:rPr>
              <a:t>CONTEXT</a:t>
            </a:r>
            <a:r>
              <a:rPr lang="fr-FR" sz="2800" dirty="0" smtClean="0">
                <a:solidFill>
                  <a:schemeClr val="bg2">
                    <a:lumMod val="50000"/>
                  </a:schemeClr>
                </a:solidFill>
              </a:rPr>
              <a:t>: Most </a:t>
            </a:r>
            <a:r>
              <a:rPr lang="fr-FR" sz="2800" dirty="0" err="1" smtClean="0">
                <a:solidFill>
                  <a:schemeClr val="bg2">
                    <a:lumMod val="50000"/>
                  </a:schemeClr>
                </a:solidFill>
              </a:rPr>
              <a:t>contracts</a:t>
            </a:r>
            <a:r>
              <a:rPr lang="fr-FR" sz="2800" dirty="0" smtClean="0">
                <a:solidFill>
                  <a:schemeClr val="bg2">
                    <a:lumMod val="50000"/>
                  </a:schemeClr>
                </a:solidFill>
              </a:rPr>
              <a:t> are </a:t>
            </a:r>
            <a:r>
              <a:rPr lang="fr-FR" sz="2800" dirty="0" err="1" smtClean="0">
                <a:solidFill>
                  <a:schemeClr val="bg2">
                    <a:lumMod val="50000"/>
                  </a:schemeClr>
                </a:solidFill>
              </a:rPr>
              <a:t>silent</a:t>
            </a:r>
            <a:r>
              <a:rPr lang="fr-FR" sz="2800" dirty="0" smtClean="0">
                <a:solidFill>
                  <a:schemeClr val="bg2">
                    <a:lumMod val="50000"/>
                  </a:schemeClr>
                </a:solidFill>
              </a:rPr>
              <a:t> on </a:t>
            </a:r>
            <a:r>
              <a:rPr lang="fr-FR" sz="2800" dirty="0" err="1" smtClean="0">
                <a:solidFill>
                  <a:schemeClr val="bg2">
                    <a:lumMod val="50000"/>
                  </a:schemeClr>
                </a:solidFill>
              </a:rPr>
              <a:t>these</a:t>
            </a:r>
            <a:r>
              <a:rPr lang="fr-FR" sz="2800" dirty="0" smtClean="0">
                <a:solidFill>
                  <a:schemeClr val="bg2">
                    <a:lumMod val="50000"/>
                  </a:schemeClr>
                </a:solidFill>
              </a:rPr>
              <a:t> issues, and the parties </a:t>
            </a:r>
            <a:r>
              <a:rPr lang="fr-FR" sz="2800" dirty="0" err="1" smtClean="0">
                <a:solidFill>
                  <a:schemeClr val="bg2">
                    <a:lumMod val="50000"/>
                  </a:schemeClr>
                </a:solidFill>
              </a:rPr>
              <a:t>frequently</a:t>
            </a:r>
            <a:r>
              <a:rPr lang="fr-FR" sz="2800" dirty="0" smtClean="0">
                <a:solidFill>
                  <a:schemeClr val="bg2">
                    <a:lumMod val="50000"/>
                  </a:schemeClr>
                </a:solidFill>
              </a:rPr>
              <a:t> have </a:t>
            </a:r>
            <a:r>
              <a:rPr lang="fr-FR" sz="2800" dirty="0" err="1" smtClean="0">
                <a:solidFill>
                  <a:schemeClr val="bg2">
                    <a:lumMod val="50000"/>
                  </a:schemeClr>
                </a:solidFill>
              </a:rPr>
              <a:t>dramatically</a:t>
            </a:r>
            <a:r>
              <a:rPr lang="fr-FR" sz="2800" dirty="0" smtClean="0">
                <a:solidFill>
                  <a:schemeClr val="bg2">
                    <a:lumMod val="50000"/>
                  </a:schemeClr>
                </a:solidFill>
              </a:rPr>
              <a:t> </a:t>
            </a:r>
            <a:r>
              <a:rPr lang="fr-FR" sz="2800" dirty="0" err="1" smtClean="0">
                <a:solidFill>
                  <a:schemeClr val="bg2">
                    <a:lumMod val="50000"/>
                  </a:schemeClr>
                </a:solidFill>
              </a:rPr>
              <a:t>different</a:t>
            </a:r>
            <a:r>
              <a:rPr lang="fr-FR" sz="2800" dirty="0" smtClean="0">
                <a:solidFill>
                  <a:schemeClr val="bg2">
                    <a:lumMod val="50000"/>
                  </a:schemeClr>
                </a:solidFill>
              </a:rPr>
              <a:t> </a:t>
            </a:r>
            <a:r>
              <a:rPr lang="fr-FR" sz="2800" dirty="0" err="1" smtClean="0">
                <a:solidFill>
                  <a:schemeClr val="bg2">
                    <a:lumMod val="50000"/>
                  </a:schemeClr>
                </a:solidFill>
              </a:rPr>
              <a:t>views</a:t>
            </a:r>
            <a:r>
              <a:rPr lang="fr-FR" sz="2800" dirty="0" smtClean="0">
                <a:solidFill>
                  <a:schemeClr val="bg2">
                    <a:lumMod val="50000"/>
                  </a:schemeClr>
                </a:solidFill>
              </a:rPr>
              <a:t> on </a:t>
            </a:r>
            <a:r>
              <a:rPr lang="fr-FR" sz="2800" dirty="0" err="1" smtClean="0">
                <a:solidFill>
                  <a:schemeClr val="bg2">
                    <a:lumMod val="50000"/>
                  </a:schemeClr>
                </a:solidFill>
              </a:rPr>
              <a:t>what</a:t>
            </a:r>
            <a:r>
              <a:rPr lang="fr-FR" sz="2800" dirty="0" smtClean="0">
                <a:solidFill>
                  <a:schemeClr val="bg2">
                    <a:lumMod val="50000"/>
                  </a:schemeClr>
                </a:solidFill>
              </a:rPr>
              <a:t> has </a:t>
            </a:r>
            <a:r>
              <a:rPr lang="fr-FR" sz="2800" dirty="0" err="1" smtClean="0">
                <a:solidFill>
                  <a:schemeClr val="bg2">
                    <a:lumMod val="50000"/>
                  </a:schemeClr>
                </a:solidFill>
              </a:rPr>
              <a:t>actually</a:t>
            </a:r>
            <a:r>
              <a:rPr lang="fr-FR" sz="2800" dirty="0" smtClean="0">
                <a:solidFill>
                  <a:schemeClr val="bg2">
                    <a:lumMod val="50000"/>
                  </a:schemeClr>
                </a:solidFill>
              </a:rPr>
              <a:t> been </a:t>
            </a:r>
            <a:r>
              <a:rPr lang="fr-FR" sz="2800" dirty="0" err="1" smtClean="0">
                <a:solidFill>
                  <a:schemeClr val="bg2">
                    <a:lumMod val="50000"/>
                  </a:schemeClr>
                </a:solidFill>
              </a:rPr>
              <a:t>agreed</a:t>
            </a:r>
            <a:r>
              <a:rPr lang="fr-FR" sz="2800" dirty="0" smtClean="0">
                <a:solidFill>
                  <a:schemeClr val="bg2">
                    <a:lumMod val="50000"/>
                  </a:schemeClr>
                </a:solidFill>
              </a:rPr>
              <a:t> to. </a:t>
            </a:r>
          </a:p>
          <a:p>
            <a:pPr marL="261938" indent="4763" algn="just"/>
            <a:r>
              <a:rPr lang="fr-FR" sz="2800" b="1" dirty="0" smtClean="0">
                <a:ln w="17780" cmpd="sng">
                  <a:solidFill>
                    <a:srgbClr val="FFFFFF"/>
                  </a:solidFill>
                  <a:prstDash val="solid"/>
                  <a:miter lim="800000"/>
                </a:ln>
                <a:solidFill>
                  <a:srgbClr val="CC0000"/>
                </a:solidFill>
                <a:effectLst>
                  <a:outerShdw blurRad="50800" algn="tl" rotWithShape="0">
                    <a:srgbClr val="000000"/>
                  </a:outerShdw>
                </a:effectLst>
              </a:rPr>
              <a:t>OBJECTIVE</a:t>
            </a:r>
            <a:r>
              <a:rPr lang="fr-FR" sz="2800" dirty="0" smtClean="0">
                <a:solidFill>
                  <a:schemeClr val="bg2">
                    <a:lumMod val="50000"/>
                  </a:schemeClr>
                </a:solidFill>
              </a:rPr>
              <a:t>: </a:t>
            </a:r>
            <a:r>
              <a:rPr lang="en-US" sz="2800" dirty="0" smtClean="0">
                <a:solidFill>
                  <a:schemeClr val="bg2">
                    <a:lumMod val="50000"/>
                  </a:schemeClr>
                </a:solidFill>
              </a:rPr>
              <a:t>Clearly define these terms is </a:t>
            </a:r>
            <a:r>
              <a:rPr lang="en-US" sz="2800" dirty="0">
                <a:solidFill>
                  <a:schemeClr val="bg2">
                    <a:lumMod val="50000"/>
                  </a:schemeClr>
                </a:solidFill>
              </a:rPr>
              <a:t>the best way to ensure that </a:t>
            </a:r>
            <a:r>
              <a:rPr lang="en-US" sz="2800" dirty="0" smtClean="0">
                <a:solidFill>
                  <a:schemeClr val="bg2">
                    <a:lumMod val="50000"/>
                  </a:schemeClr>
                </a:solidFill>
              </a:rPr>
              <a:t>both parties </a:t>
            </a:r>
            <a:r>
              <a:rPr lang="en-US" sz="2800" dirty="0">
                <a:solidFill>
                  <a:schemeClr val="bg2">
                    <a:lumMod val="50000"/>
                  </a:schemeClr>
                </a:solidFill>
              </a:rPr>
              <a:t>can make informed decisions </a:t>
            </a:r>
            <a:r>
              <a:rPr lang="en-US" sz="2800" dirty="0" smtClean="0">
                <a:solidFill>
                  <a:schemeClr val="bg2">
                    <a:lumMod val="50000"/>
                  </a:schemeClr>
                </a:solidFill>
              </a:rPr>
              <a:t>about how </a:t>
            </a:r>
            <a:r>
              <a:rPr lang="en-US" sz="2800" dirty="0">
                <a:solidFill>
                  <a:schemeClr val="bg2">
                    <a:lumMod val="50000"/>
                  </a:schemeClr>
                </a:solidFill>
              </a:rPr>
              <a:t>to </a:t>
            </a:r>
            <a:r>
              <a:rPr lang="en-US" sz="2800" dirty="0" smtClean="0">
                <a:solidFill>
                  <a:schemeClr val="bg2">
                    <a:lumMod val="50000"/>
                  </a:schemeClr>
                </a:solidFill>
              </a:rPr>
              <a:t>proceed.</a:t>
            </a:r>
            <a:endParaRPr lang="en-US" sz="2800" dirty="0">
              <a:solidFill>
                <a:schemeClr val="bg2">
                  <a:lumMod val="50000"/>
                </a:schemeClr>
              </a:solidFill>
            </a:endParaRPr>
          </a:p>
          <a:p>
            <a:pPr marL="261938" indent="4763" algn="r">
              <a:spcBef>
                <a:spcPts val="4200"/>
              </a:spcBef>
            </a:pPr>
            <a:r>
              <a:rPr lang="en-US" sz="2000" dirty="0" smtClean="0">
                <a:solidFill>
                  <a:schemeClr val="bg2">
                    <a:lumMod val="50000"/>
                  </a:schemeClr>
                </a:solidFill>
                <a:hlinkClick r:id="rId3"/>
              </a:rPr>
              <a:t>https</a:t>
            </a:r>
            <a:r>
              <a:rPr lang="en-US" sz="2000" dirty="0">
                <a:solidFill>
                  <a:schemeClr val="bg2">
                    <a:lumMod val="50000"/>
                  </a:schemeClr>
                </a:solidFill>
                <a:hlinkClick r:id="rId3"/>
              </a:rPr>
              <a:t>://</a:t>
            </a:r>
            <a:r>
              <a:rPr lang="en-US" sz="2000" dirty="0" smtClean="0">
                <a:solidFill>
                  <a:schemeClr val="bg2">
                    <a:lumMod val="50000"/>
                  </a:schemeClr>
                </a:solidFill>
                <a:hlinkClick r:id="rId3"/>
              </a:rPr>
              <a:t>www.owasp.org/index.php/OWASP_Secure_Software_Contract_Annex</a:t>
            </a:r>
            <a:endParaRPr lang="en-US" sz="2000" dirty="0" smtClean="0">
              <a:solidFill>
                <a:schemeClr val="bg2">
                  <a:lumMod val="50000"/>
                </a:schemeClr>
              </a:solidFill>
            </a:endParaRPr>
          </a:p>
          <a:p>
            <a:pPr marL="261938" indent="4763" algn="r"/>
            <a:endParaRPr lang="en-US" sz="2000" dirty="0">
              <a:solidFill>
                <a:schemeClr val="bg2">
                  <a:lumMod val="50000"/>
                </a:schemeClr>
              </a:solidFill>
            </a:endParaRPr>
          </a:p>
        </p:txBody>
      </p:sp>
    </p:spTree>
    <p:extLst>
      <p:ext uri="{BB962C8B-B14F-4D97-AF65-F5344CB8AC3E}">
        <p14:creationId xmlns:p14="http://schemas.microsoft.com/office/powerpoint/2010/main" val="2247532991"/>
      </p:ext>
    </p:extLst>
  </p:cSld>
  <p:clrMapOvr>
    <a:masterClrMapping/>
  </p:clrMapOvr>
  <p:transition spd="med">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22</a:t>
            </a:fld>
            <a:endParaRPr lang="en-US">
              <a:solidFill>
                <a:schemeClr val="bg2">
                  <a:lumMod val="50000"/>
                </a:schemeClr>
              </a:solidFill>
            </a:endParaRPr>
          </a:p>
        </p:txBody>
      </p:sp>
      <p:sp>
        <p:nvSpPr>
          <p:cNvPr id="88066" name="Rectangle 2"/>
          <p:cNvSpPr>
            <a:spLocks noGrp="1" noChangeArrowheads="1"/>
          </p:cNvSpPr>
          <p:nvPr>
            <p:ph type="title"/>
          </p:nvPr>
        </p:nvSpPr>
        <p:spPr>
          <a:xfrm>
            <a:off x="1270000" y="2667000"/>
            <a:ext cx="10464800" cy="1371600"/>
          </a:xfrm>
        </p:spPr>
        <p:txBody>
          <a:bodyPr/>
          <a:lstStyle/>
          <a:p>
            <a:r>
              <a:rPr lang="en-US" sz="54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 strongly suggested, </a:t>
            </a:r>
            <a:br>
              <a:rPr lang="en-US" sz="54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br>
            <a:r>
              <a:rPr lang="en-US" sz="54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but it’s ‘only’ a 1</a:t>
            </a:r>
            <a:r>
              <a:rPr lang="en-US" sz="5400" b="1" baseline="30000"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st</a:t>
            </a:r>
            <a:r>
              <a:rPr lang="en-US" sz="54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 step.</a:t>
            </a:r>
            <a:br>
              <a:rPr lang="en-US" sz="54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br>
            <a:r>
              <a:rPr lang="en-US" sz="54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
            </a:r>
            <a:br>
              <a:rPr lang="en-US" sz="54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br>
            <a:r>
              <a:rPr lang="en-US" sz="5400" b="1" dirty="0" smtClean="0">
                <a:ln w="17780" cmpd="sng">
                  <a:solidFill>
                    <a:srgbClr val="FFFFFF"/>
                  </a:solidFill>
                  <a:prstDash val="solid"/>
                  <a:miter lim="800000"/>
                </a:ln>
                <a:solidFill>
                  <a:srgbClr val="C00000"/>
                </a:solidFill>
                <a:effectLst>
                  <a:outerShdw blurRad="50800" algn="tl" rotWithShape="0">
                    <a:srgbClr val="000000"/>
                  </a:outerShdw>
                </a:effectLst>
              </a:rPr>
              <a:t>Don’t stop</a:t>
            </a:r>
            <a:r>
              <a:rPr lang="en-US" sz="54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 at this Annex!</a:t>
            </a:r>
            <a:endParaRPr lang="en-US" sz="54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Tree>
    <p:extLst>
      <p:ext uri="{BB962C8B-B14F-4D97-AF65-F5344CB8AC3E}">
        <p14:creationId xmlns:p14="http://schemas.microsoft.com/office/powerpoint/2010/main" val="1514074087"/>
      </p:ext>
    </p:extLst>
  </p:cSld>
  <p:clrMapOvr>
    <a:masterClrMapping/>
  </p:clrMapOvr>
  <p:transition spd="med">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8801322"/>
            <a:ext cx="342900" cy="368300"/>
          </a:xfrm>
        </p:spPr>
        <p:txBody>
          <a:bodyPr/>
          <a:lstStyle/>
          <a:p>
            <a:fld id="{B22F886B-4376-48EE-A705-81D968976700}" type="slidenum">
              <a:rPr lang="en-US">
                <a:solidFill>
                  <a:schemeClr val="bg2">
                    <a:lumMod val="50000"/>
                  </a:schemeClr>
                </a:solidFill>
              </a:rPr>
              <a:pPr/>
              <a:t>23</a:t>
            </a:fld>
            <a:endParaRPr lang="en-US">
              <a:solidFill>
                <a:schemeClr val="bg2">
                  <a:lumMod val="50000"/>
                </a:schemeClr>
              </a:solidFill>
            </a:endParaRPr>
          </a:p>
        </p:txBody>
      </p:sp>
      <p:sp>
        <p:nvSpPr>
          <p:cNvPr id="6" name="Text Box 3"/>
          <p:cNvSpPr txBox="1">
            <a:spLocks noChangeArrowheads="1"/>
          </p:cNvSpPr>
          <p:nvPr/>
        </p:nvSpPr>
        <p:spPr bwMode="auto">
          <a:xfrm>
            <a:off x="1580445" y="1905000"/>
            <a:ext cx="10250311" cy="5508978"/>
          </a:xfrm>
          <a:prstGeom prst="rect">
            <a:avLst/>
          </a:prstGeom>
          <a:noFill/>
          <a:ln>
            <a:noFill/>
          </a:ln>
          <a:effectLst/>
        </p:spPr>
        <p:txBody>
          <a:bodyPr lIns="130046" tIns="65023" rIns="130046" bIns="65023"/>
          <a:lstStyle>
            <a:lvl1pPr marL="341313" indent="-341313" defTabSz="449263">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charset="0"/>
              </a:defRPr>
            </a:lvl1pPr>
            <a:lvl2pPr marL="741363" indent="-284163" defTabSz="449263">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charset="0"/>
              </a:defRPr>
            </a:lvl2pPr>
            <a:lvl3pPr marL="1143000" indent="-228600" defTabSz="449263">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charset="0"/>
              </a:defRPr>
            </a:lvl3pPr>
            <a:lvl4pPr marL="1600200" indent="-228600" defTabSz="449263">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charset="0"/>
              </a:defRPr>
            </a:lvl4pPr>
            <a:lvl5pPr marL="2057400" indent="-228600" defTabSz="449263">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charset="0"/>
              </a:defRPr>
            </a:lvl5pPr>
            <a:lvl6pPr marL="2514600" indent="-228600" defTabSz="449263" fontAlgn="base">
              <a:spcBef>
                <a:spcPct val="0"/>
              </a:spcBef>
              <a:spcAft>
                <a:spcPct val="0"/>
              </a:spcAft>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charset="0"/>
              </a:defRPr>
            </a:lvl6pPr>
            <a:lvl7pPr marL="2971800" indent="-228600" defTabSz="449263" fontAlgn="base">
              <a:spcBef>
                <a:spcPct val="0"/>
              </a:spcBef>
              <a:spcAft>
                <a:spcPct val="0"/>
              </a:spcAft>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charset="0"/>
              </a:defRPr>
            </a:lvl7pPr>
            <a:lvl8pPr marL="3429000" indent="-228600" defTabSz="449263" fontAlgn="base">
              <a:spcBef>
                <a:spcPct val="0"/>
              </a:spcBef>
              <a:spcAft>
                <a:spcPct val="0"/>
              </a:spcAft>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charset="0"/>
              </a:defRPr>
            </a:lvl8pPr>
            <a:lvl9pPr marL="3886200" indent="-228600" defTabSz="449263" fontAlgn="base">
              <a:spcBef>
                <a:spcPct val="0"/>
              </a:spcBef>
              <a:spcAft>
                <a:spcPct val="0"/>
              </a:spcAft>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charset="0"/>
              </a:defRPr>
            </a:lvl9pPr>
          </a:lstStyle>
          <a:p>
            <a:pPr algn="just">
              <a:spcBef>
                <a:spcPts val="2133"/>
              </a:spcBef>
              <a:buClr>
                <a:srgbClr val="C00000"/>
              </a:buClr>
              <a:buSzPct val="150000"/>
              <a:buFont typeface="Times New Roman" pitchFamily="18" charset="0"/>
              <a:buChar char="•"/>
            </a:pPr>
            <a:r>
              <a:rPr lang="en-US" sz="3200" dirty="0" smtClean="0">
                <a:solidFill>
                  <a:schemeClr val="tx1">
                    <a:lumMod val="85000"/>
                    <a:lumOff val="15000"/>
                  </a:schemeClr>
                </a:solidFill>
                <a:latin typeface="+mj-lt"/>
              </a:rPr>
              <a:t>The </a:t>
            </a:r>
            <a:r>
              <a:rPr lang="en-US" sz="3200" dirty="0">
                <a:solidFill>
                  <a:schemeClr val="tx1">
                    <a:lumMod val="85000"/>
                    <a:lumOff val="15000"/>
                  </a:schemeClr>
                </a:solidFill>
                <a:latin typeface="+mj-lt"/>
              </a:rPr>
              <a:t>legal risk is a consequence of operational risk</a:t>
            </a:r>
          </a:p>
          <a:p>
            <a:pPr algn="just">
              <a:spcBef>
                <a:spcPts val="2133"/>
              </a:spcBef>
              <a:buClr>
                <a:srgbClr val="C00000"/>
              </a:buClr>
              <a:buSzPct val="150000"/>
              <a:buFont typeface="Times New Roman" pitchFamily="18" charset="0"/>
              <a:buChar char="•"/>
            </a:pPr>
            <a:r>
              <a:rPr lang="en-US" sz="3200" dirty="0">
                <a:solidFill>
                  <a:schemeClr val="tx1">
                    <a:lumMod val="85000"/>
                    <a:lumOff val="15000"/>
                  </a:schemeClr>
                </a:solidFill>
                <a:latin typeface="+mj-lt"/>
              </a:rPr>
              <a:t>The business risk is in fact induced by the </a:t>
            </a:r>
            <a:r>
              <a:rPr lang="en-US" sz="3200" dirty="0" smtClean="0">
                <a:solidFill>
                  <a:schemeClr val="tx1">
                    <a:lumMod val="85000"/>
                    <a:lumOff val="15000"/>
                  </a:schemeClr>
                </a:solidFill>
                <a:latin typeface="+mj-lt"/>
              </a:rPr>
              <a:t>informational </a:t>
            </a:r>
            <a:r>
              <a:rPr lang="en-US" sz="3200" dirty="0">
                <a:solidFill>
                  <a:schemeClr val="tx1">
                    <a:lumMod val="85000"/>
                    <a:lumOff val="15000"/>
                  </a:schemeClr>
                </a:solidFill>
                <a:latin typeface="+mj-lt"/>
              </a:rPr>
              <a:t>risk</a:t>
            </a:r>
          </a:p>
          <a:p>
            <a:pPr algn="just">
              <a:spcBef>
                <a:spcPts val="2133"/>
              </a:spcBef>
              <a:buClr>
                <a:srgbClr val="C00000"/>
              </a:buClr>
              <a:buSzPct val="150000"/>
              <a:buFont typeface="Times New Roman" pitchFamily="18" charset="0"/>
              <a:buChar char="•"/>
            </a:pPr>
            <a:r>
              <a:rPr lang="en-US" sz="3200" dirty="0">
                <a:solidFill>
                  <a:schemeClr val="tx2">
                    <a:lumMod val="85000"/>
                    <a:lumOff val="15000"/>
                  </a:schemeClr>
                </a:solidFill>
                <a:latin typeface="+mj-lt"/>
                <a:ea typeface="Arial Unicode MS" pitchFamily="34" charset="-128"/>
                <a:cs typeface="Arial Unicode MS" pitchFamily="34" charset="-128"/>
              </a:rPr>
              <a:t>Information Systems Security aims four main </a:t>
            </a:r>
            <a:r>
              <a:rPr lang="en-US" sz="3200" dirty="0" smtClean="0">
                <a:solidFill>
                  <a:schemeClr val="tx2">
                    <a:lumMod val="85000"/>
                    <a:lumOff val="15000"/>
                  </a:schemeClr>
                </a:solidFill>
                <a:latin typeface="+mj-lt"/>
                <a:ea typeface="Arial Unicode MS" pitchFamily="34" charset="-128"/>
                <a:cs typeface="Arial Unicode MS" pitchFamily="34" charset="-128"/>
              </a:rPr>
              <a:t>objectives</a:t>
            </a:r>
            <a:r>
              <a:rPr lang="fr-FR" sz="3200" dirty="0" smtClean="0">
                <a:solidFill>
                  <a:schemeClr val="tx2">
                    <a:lumMod val="85000"/>
                    <a:lumOff val="15000"/>
                  </a:schemeClr>
                </a:solidFill>
                <a:latin typeface="+mj-lt"/>
                <a:ea typeface="Arial Unicode MS" pitchFamily="34" charset="-128"/>
                <a:cs typeface="Arial Unicode MS" pitchFamily="34" charset="-128"/>
              </a:rPr>
              <a:t>:</a:t>
            </a:r>
            <a:endParaRPr lang="fr-FR" sz="3200" dirty="0">
              <a:solidFill>
                <a:schemeClr val="tx2">
                  <a:lumMod val="85000"/>
                  <a:lumOff val="15000"/>
                </a:schemeClr>
              </a:solidFill>
              <a:latin typeface="+mj-lt"/>
              <a:ea typeface="Arial Unicode MS" pitchFamily="34" charset="-128"/>
              <a:cs typeface="Arial Unicode MS" pitchFamily="34" charset="-128"/>
            </a:endParaRPr>
          </a:p>
          <a:p>
            <a:pPr marL="914400" lvl="1" indent="-457200" algn="l">
              <a:spcBef>
                <a:spcPts val="1200"/>
              </a:spcBef>
              <a:buClr>
                <a:srgbClr val="000000"/>
              </a:buClr>
              <a:buSzPct val="100000"/>
              <a:buFont typeface="Tahoma" pitchFamily="34" charset="0"/>
              <a:buChar char="-"/>
            </a:pPr>
            <a:r>
              <a:rPr lang="fr-FR" sz="2800" dirty="0" smtClean="0">
                <a:solidFill>
                  <a:schemeClr val="tx2">
                    <a:lumMod val="85000"/>
                    <a:lumOff val="15000"/>
                  </a:schemeClr>
                </a:solidFill>
                <a:latin typeface="+mj-lt"/>
                <a:ea typeface="Arial Unicode MS" pitchFamily="34" charset="-128"/>
                <a:cs typeface="Arial Unicode MS" pitchFamily="34" charset="-128"/>
              </a:rPr>
              <a:t>Availability</a:t>
            </a:r>
            <a:endParaRPr lang="fr-FR" sz="2800" dirty="0">
              <a:solidFill>
                <a:schemeClr val="tx2">
                  <a:lumMod val="85000"/>
                  <a:lumOff val="15000"/>
                </a:schemeClr>
              </a:solidFill>
              <a:latin typeface="+mj-lt"/>
              <a:ea typeface="Arial Unicode MS" pitchFamily="34" charset="-128"/>
              <a:cs typeface="Arial Unicode MS" pitchFamily="34" charset="-128"/>
            </a:endParaRPr>
          </a:p>
          <a:p>
            <a:pPr marL="914400" lvl="1" indent="-457200" algn="l">
              <a:lnSpc>
                <a:spcPct val="110000"/>
              </a:lnSpc>
              <a:buClr>
                <a:srgbClr val="000000"/>
              </a:buClr>
              <a:buSzPct val="100000"/>
              <a:buFont typeface="Tahoma" pitchFamily="34" charset="0"/>
              <a:buChar char="-"/>
            </a:pPr>
            <a:r>
              <a:rPr lang="fr-FR" sz="2800" dirty="0" smtClean="0">
                <a:solidFill>
                  <a:schemeClr val="tx2">
                    <a:lumMod val="85000"/>
                    <a:lumOff val="15000"/>
                  </a:schemeClr>
                </a:solidFill>
                <a:latin typeface="+mj-lt"/>
                <a:ea typeface="Arial Unicode MS" pitchFamily="34" charset="-128"/>
                <a:cs typeface="Arial Unicode MS" pitchFamily="34" charset="-128"/>
              </a:rPr>
              <a:t>Data Integrity</a:t>
            </a:r>
            <a:endParaRPr lang="fr-FR" sz="2800" dirty="0">
              <a:solidFill>
                <a:schemeClr val="tx2">
                  <a:lumMod val="85000"/>
                  <a:lumOff val="15000"/>
                </a:schemeClr>
              </a:solidFill>
              <a:latin typeface="+mj-lt"/>
              <a:ea typeface="Arial Unicode MS" pitchFamily="34" charset="-128"/>
              <a:cs typeface="Arial Unicode MS" pitchFamily="34" charset="-128"/>
            </a:endParaRPr>
          </a:p>
          <a:p>
            <a:pPr marL="914400" lvl="1" indent="-457200" algn="l">
              <a:lnSpc>
                <a:spcPct val="110000"/>
              </a:lnSpc>
              <a:buClr>
                <a:srgbClr val="000000"/>
              </a:buClr>
              <a:buSzPct val="100000"/>
              <a:buFont typeface="Tahoma" pitchFamily="34" charset="0"/>
              <a:buChar char="-"/>
            </a:pPr>
            <a:r>
              <a:rPr lang="fr-FR" sz="2800" dirty="0" smtClean="0">
                <a:solidFill>
                  <a:schemeClr val="tx2">
                    <a:lumMod val="85000"/>
                    <a:lumOff val="15000"/>
                  </a:schemeClr>
                </a:solidFill>
                <a:latin typeface="+mj-lt"/>
                <a:ea typeface="Arial Unicode MS" pitchFamily="34" charset="-128"/>
                <a:cs typeface="Arial Unicode MS" pitchFamily="34" charset="-128"/>
              </a:rPr>
              <a:t>Confidentiality</a:t>
            </a:r>
            <a:endParaRPr lang="fr-FR" sz="2800" dirty="0">
              <a:solidFill>
                <a:schemeClr val="tx2">
                  <a:lumMod val="85000"/>
                  <a:lumOff val="15000"/>
                </a:schemeClr>
              </a:solidFill>
              <a:latin typeface="+mj-lt"/>
              <a:ea typeface="Arial Unicode MS" pitchFamily="34" charset="-128"/>
              <a:cs typeface="Arial Unicode MS" pitchFamily="34" charset="-128"/>
            </a:endParaRPr>
          </a:p>
          <a:p>
            <a:pPr marL="914400" lvl="1" indent="-457200" algn="l">
              <a:lnSpc>
                <a:spcPct val="110000"/>
              </a:lnSpc>
              <a:buClr>
                <a:srgbClr val="000000"/>
              </a:buClr>
              <a:buSzPct val="100000"/>
              <a:buFont typeface="Tahoma" pitchFamily="34" charset="0"/>
              <a:buChar char="-"/>
            </a:pPr>
            <a:r>
              <a:rPr lang="fr-FR" sz="2800" dirty="0" smtClean="0">
                <a:solidFill>
                  <a:schemeClr val="tx2">
                    <a:lumMod val="85000"/>
                    <a:lumOff val="15000"/>
                  </a:schemeClr>
                </a:solidFill>
                <a:latin typeface="+mj-lt"/>
                <a:ea typeface="Arial Unicode MS" pitchFamily="34" charset="-128"/>
                <a:cs typeface="Arial Unicode MS" pitchFamily="34" charset="-128"/>
              </a:rPr>
              <a:t>Non repudiation</a:t>
            </a:r>
            <a:endParaRPr lang="fr-FR" sz="2800" dirty="0">
              <a:solidFill>
                <a:schemeClr val="tx2">
                  <a:lumMod val="85000"/>
                  <a:lumOff val="15000"/>
                </a:schemeClr>
              </a:solidFill>
              <a:latin typeface="+mj-lt"/>
              <a:ea typeface="Arial Unicode MS" pitchFamily="34" charset="-128"/>
              <a:cs typeface="Arial Unicode MS" pitchFamily="34" charset="-128"/>
            </a:endParaRPr>
          </a:p>
          <a:p>
            <a:pPr lvl="1" algn="l">
              <a:lnSpc>
                <a:spcPct val="110000"/>
              </a:lnSpc>
              <a:buClr>
                <a:srgbClr val="000000"/>
              </a:buClr>
              <a:buSzPct val="100000"/>
              <a:buFont typeface="Times New Roman" pitchFamily="18" charset="0"/>
              <a:buNone/>
            </a:pPr>
            <a:endParaRPr lang="fr-FR" sz="2000" dirty="0">
              <a:ea typeface="Arial Unicode MS" pitchFamily="34" charset="-128"/>
              <a:cs typeface="Arial Unicode MS" pitchFamily="34" charset="-128"/>
            </a:endParaRPr>
          </a:p>
        </p:txBody>
      </p:sp>
      <p:sp>
        <p:nvSpPr>
          <p:cNvPr id="7" name="AutoShape 4"/>
          <p:cNvSpPr>
            <a:spLocks noChangeArrowheads="1"/>
          </p:cNvSpPr>
          <p:nvPr/>
        </p:nvSpPr>
        <p:spPr bwMode="auto">
          <a:xfrm>
            <a:off x="1168400" y="2008293"/>
            <a:ext cx="189653" cy="5459307"/>
          </a:xfrm>
          <a:prstGeom prst="downArrow">
            <a:avLst>
              <a:gd name="adj1" fmla="val 50000"/>
              <a:gd name="adj2" fmla="val 719643"/>
            </a:avLst>
          </a:prstGeom>
          <a:gradFill rotWithShape="1">
            <a:gsLst>
              <a:gs pos="0">
                <a:srgbClr val="DDDDDD"/>
              </a:gs>
              <a:gs pos="100000">
                <a:srgbClr val="66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046" tIns="65023" rIns="130046" bIns="65023" anchor="ctr"/>
          <a:lstStyle/>
          <a:p>
            <a:endParaRPr lang="fr-FR"/>
          </a:p>
        </p:txBody>
      </p:sp>
      <p:sp>
        <p:nvSpPr>
          <p:cNvPr id="8" name="AutoShape 5"/>
          <p:cNvSpPr>
            <a:spLocks noChangeArrowheads="1"/>
          </p:cNvSpPr>
          <p:nvPr/>
        </p:nvSpPr>
        <p:spPr bwMode="auto">
          <a:xfrm flipV="1">
            <a:off x="12103947" y="2008293"/>
            <a:ext cx="189653" cy="5459307"/>
          </a:xfrm>
          <a:prstGeom prst="downArrow">
            <a:avLst>
              <a:gd name="adj1" fmla="val 50000"/>
              <a:gd name="adj2" fmla="val 719643"/>
            </a:avLst>
          </a:prstGeom>
          <a:gradFill rotWithShape="1">
            <a:gsLst>
              <a:gs pos="0">
                <a:srgbClr val="DDDDDD"/>
              </a:gs>
              <a:gs pos="100000">
                <a:srgbClr val="66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046" tIns="65023" rIns="130046" bIns="65023" anchor="ctr"/>
          <a:lstStyle/>
          <a:p>
            <a:endParaRPr lang="fr-FR"/>
          </a:p>
        </p:txBody>
      </p:sp>
      <p:sp>
        <p:nvSpPr>
          <p:cNvPr id="9" name="Rectangle 6"/>
          <p:cNvSpPr>
            <a:spLocks noChangeArrowheads="1"/>
          </p:cNvSpPr>
          <p:nvPr/>
        </p:nvSpPr>
        <p:spPr bwMode="auto">
          <a:xfrm>
            <a:off x="562187" y="7391400"/>
            <a:ext cx="11674968" cy="111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65023" rIns="130046" bIns="65023">
            <a:spAutoFit/>
          </a:bodyPr>
          <a:lstStyle/>
          <a:p>
            <a:pPr marL="1056623" lvl="1" indent="-406394">
              <a:buClr>
                <a:srgbClr val="000000"/>
              </a:buClr>
              <a:buSzPct val="100000"/>
            </a:pPr>
            <a:r>
              <a:rPr lang="en-US" sz="3200" dirty="0">
                <a:solidFill>
                  <a:srgbClr val="C00000"/>
                </a:solidFill>
                <a:ea typeface="Arial Unicode MS" pitchFamily="34" charset="-128"/>
                <a:cs typeface="Arial Unicode MS" pitchFamily="34" charset="-128"/>
              </a:rPr>
              <a:t>The </a:t>
            </a:r>
            <a:r>
              <a:rPr lang="en-US" sz="3200" dirty="0" smtClean="0">
                <a:solidFill>
                  <a:srgbClr val="C00000"/>
                </a:solidFill>
                <a:ea typeface="Arial Unicode MS" pitchFamily="34" charset="-128"/>
                <a:cs typeface="Arial Unicode MS" pitchFamily="34" charset="-128"/>
              </a:rPr>
              <a:t>risk assessment </a:t>
            </a:r>
            <a:r>
              <a:rPr lang="en-US" sz="3200" dirty="0">
                <a:solidFill>
                  <a:srgbClr val="C00000"/>
                </a:solidFill>
                <a:ea typeface="Arial Unicode MS" pitchFamily="34" charset="-128"/>
                <a:cs typeface="Arial Unicode MS" pitchFamily="34" charset="-128"/>
              </a:rPr>
              <a:t>of </a:t>
            </a:r>
            <a:r>
              <a:rPr lang="en-US" sz="3200" dirty="0" smtClean="0">
                <a:solidFill>
                  <a:srgbClr val="C00000"/>
                </a:solidFill>
                <a:ea typeface="Arial Unicode MS" pitchFamily="34" charset="-128"/>
                <a:cs typeface="Arial Unicode MS" pitchFamily="34" charset="-128"/>
              </a:rPr>
              <a:t>information </a:t>
            </a:r>
            <a:r>
              <a:rPr lang="en-US" sz="3200" dirty="0">
                <a:solidFill>
                  <a:srgbClr val="C00000"/>
                </a:solidFill>
                <a:ea typeface="Arial Unicode MS" pitchFamily="34" charset="-128"/>
                <a:cs typeface="Arial Unicode MS" pitchFamily="34" charset="-128"/>
              </a:rPr>
              <a:t>systems can </a:t>
            </a:r>
            <a:r>
              <a:rPr lang="en-US" sz="3200" dirty="0" smtClean="0">
                <a:solidFill>
                  <a:srgbClr val="C00000"/>
                </a:solidFill>
                <a:ea typeface="Arial Unicode MS" pitchFamily="34" charset="-128"/>
                <a:cs typeface="Arial Unicode MS" pitchFamily="34" charset="-128"/>
              </a:rPr>
              <a:t>make it possible to reduce both business and </a:t>
            </a:r>
            <a:r>
              <a:rPr lang="en-US" sz="3200" dirty="0">
                <a:solidFill>
                  <a:srgbClr val="C00000"/>
                </a:solidFill>
                <a:ea typeface="Arial Unicode MS" pitchFamily="34" charset="-128"/>
                <a:cs typeface="Arial Unicode MS" pitchFamily="34" charset="-128"/>
              </a:rPr>
              <a:t>legal </a:t>
            </a:r>
            <a:r>
              <a:rPr lang="en-US" sz="3200" dirty="0" smtClean="0">
                <a:solidFill>
                  <a:srgbClr val="C00000"/>
                </a:solidFill>
                <a:ea typeface="Arial Unicode MS" pitchFamily="34" charset="-128"/>
                <a:cs typeface="Arial Unicode MS" pitchFamily="34" charset="-128"/>
              </a:rPr>
              <a:t>risks</a:t>
            </a:r>
            <a:endParaRPr lang="fr-FR" sz="3200" dirty="0">
              <a:ea typeface="Arial Unicode MS" pitchFamily="34" charset="-128"/>
              <a:cs typeface="Arial Unicode MS" pitchFamily="34" charset="-128"/>
            </a:endParaRPr>
          </a:p>
        </p:txBody>
      </p:sp>
      <p:sp>
        <p:nvSpPr>
          <p:cNvPr id="11" name="Rectangle 2"/>
          <p:cNvSpPr>
            <a:spLocks noGrp="1" noChangeArrowheads="1"/>
          </p:cNvSpPr>
          <p:nvPr>
            <p:ph type="title"/>
          </p:nvPr>
        </p:nvSpPr>
        <p:spPr>
          <a:xfrm>
            <a:off x="1270000" y="914400"/>
            <a:ext cx="10464800" cy="990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Stakes of Security: Status</a:t>
            </a:r>
            <a:endPar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Tree>
    <p:extLst>
      <p:ext uri="{BB962C8B-B14F-4D97-AF65-F5344CB8AC3E}">
        <p14:creationId xmlns:p14="http://schemas.microsoft.com/office/powerpoint/2010/main" val="962250193"/>
      </p:ext>
    </p:extLst>
  </p:cSld>
  <p:clrMapOvr>
    <a:masterClrMapping/>
  </p:clrMapOvr>
  <p:transition spd="med">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24</a:t>
            </a:fld>
            <a:endParaRPr lang="en-US">
              <a:solidFill>
                <a:schemeClr val="bg2">
                  <a:lumMod val="50000"/>
                </a:schemeClr>
              </a:solidFill>
            </a:endParaRPr>
          </a:p>
        </p:txBody>
      </p:sp>
      <p:sp>
        <p:nvSpPr>
          <p:cNvPr id="88066" name="Rectangle 2"/>
          <p:cNvSpPr>
            <a:spLocks noGrp="1" noChangeArrowheads="1"/>
          </p:cNvSpPr>
          <p:nvPr>
            <p:ph type="title"/>
          </p:nvPr>
        </p:nvSpPr>
        <p:spPr>
          <a:xfrm>
            <a:off x="1270000" y="914400"/>
            <a:ext cx="10464800" cy="1371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Computer-related Offenses</a:t>
            </a:r>
            <a:endPar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88067" name="Rectangle 3"/>
          <p:cNvSpPr>
            <a:spLocks noGrp="1" noChangeArrowheads="1"/>
          </p:cNvSpPr>
          <p:nvPr>
            <p:ph type="body" idx="1"/>
          </p:nvPr>
        </p:nvSpPr>
        <p:spPr>
          <a:xfrm>
            <a:off x="1270000" y="2362200"/>
            <a:ext cx="10464800" cy="6781800"/>
          </a:xfrm>
        </p:spPr>
        <p:txBody>
          <a:bodyPr/>
          <a:lstStyle/>
          <a:p>
            <a:pPr algn="just"/>
            <a:r>
              <a:rPr lang="fr-FR" sz="3200" dirty="0" smtClean="0">
                <a:solidFill>
                  <a:schemeClr val="tx1">
                    <a:lumMod val="85000"/>
                    <a:lumOff val="15000"/>
                  </a:schemeClr>
                </a:solidFill>
              </a:rPr>
              <a:t>Computer-</a:t>
            </a:r>
            <a:r>
              <a:rPr lang="fr-FR" sz="3200" dirty="0" err="1" smtClean="0">
                <a:solidFill>
                  <a:schemeClr val="tx1">
                    <a:lumMod val="85000"/>
                    <a:lumOff val="15000"/>
                  </a:schemeClr>
                </a:solidFill>
              </a:rPr>
              <a:t>related</a:t>
            </a:r>
            <a:r>
              <a:rPr lang="fr-FR" sz="3200" dirty="0" smtClean="0">
                <a:solidFill>
                  <a:schemeClr val="tx1">
                    <a:lumMod val="85000"/>
                    <a:lumOff val="15000"/>
                  </a:schemeClr>
                </a:solidFill>
              </a:rPr>
              <a:t> offenses relate to</a:t>
            </a:r>
          </a:p>
          <a:p>
            <a:pPr lvl="1" indent="-665163" algn="just">
              <a:buSzPct val="150000"/>
              <a:buFont typeface="Arial" pitchFamily="34" charset="0"/>
              <a:buChar char="•"/>
            </a:pPr>
            <a:r>
              <a:rPr lang="fr-FR" sz="3200" dirty="0" smtClean="0">
                <a:solidFill>
                  <a:srgbClr val="C00000"/>
                </a:solidFill>
              </a:rPr>
              <a:t>The Hacker</a:t>
            </a:r>
            <a:r>
              <a:rPr lang="fr-FR" sz="3200" dirty="0" smtClean="0">
                <a:solidFill>
                  <a:schemeClr val="tx1">
                    <a:lumMod val="85000"/>
                    <a:lumOff val="15000"/>
                  </a:schemeClr>
                </a:solidFill>
              </a:rPr>
              <a:t>: </a:t>
            </a:r>
            <a:r>
              <a:rPr lang="fr-FR" sz="3200" dirty="0" err="1" smtClean="0">
                <a:solidFill>
                  <a:schemeClr val="tx1">
                    <a:lumMod val="85000"/>
                    <a:lumOff val="15000"/>
                  </a:schemeClr>
                </a:solidFill>
              </a:rPr>
              <a:t>Criminal</a:t>
            </a:r>
            <a:r>
              <a:rPr lang="fr-FR" sz="3200" dirty="0" smtClean="0">
                <a:solidFill>
                  <a:schemeClr val="tx1">
                    <a:lumMod val="85000"/>
                    <a:lumOff val="15000"/>
                  </a:schemeClr>
                </a:solidFill>
              </a:rPr>
              <a:t> </a:t>
            </a:r>
            <a:r>
              <a:rPr lang="fr-FR" sz="3200" dirty="0" err="1" smtClean="0">
                <a:solidFill>
                  <a:schemeClr val="tx1">
                    <a:lumMod val="85000"/>
                    <a:lumOff val="15000"/>
                  </a:schemeClr>
                </a:solidFill>
              </a:rPr>
              <a:t>responsability</a:t>
            </a:r>
            <a:r>
              <a:rPr lang="fr-FR" sz="3200" dirty="0" smtClean="0">
                <a:solidFill>
                  <a:schemeClr val="tx1">
                    <a:lumMod val="85000"/>
                    <a:lumOff val="15000"/>
                  </a:schemeClr>
                </a:solidFill>
              </a:rPr>
              <a:t>++</a:t>
            </a:r>
          </a:p>
          <a:p>
            <a:pPr algn="just"/>
            <a:r>
              <a:rPr lang="fr-FR" sz="3200" dirty="0" smtClean="0">
                <a:solidFill>
                  <a:schemeClr val="tx1">
                    <a:lumMod val="85000"/>
                    <a:lumOff val="15000"/>
                  </a:schemeClr>
                </a:solidFill>
              </a:rPr>
              <a:t>… </a:t>
            </a:r>
            <a:r>
              <a:rPr lang="fr-FR" sz="3200" dirty="0" err="1" smtClean="0">
                <a:solidFill>
                  <a:schemeClr val="tx1">
                    <a:lumMod val="85000"/>
                    <a:lumOff val="15000"/>
                  </a:schemeClr>
                </a:solidFill>
              </a:rPr>
              <a:t>Employees</a:t>
            </a:r>
            <a:r>
              <a:rPr lang="fr-FR" sz="3200" dirty="0" smtClean="0">
                <a:solidFill>
                  <a:schemeClr val="tx1">
                    <a:lumMod val="85000"/>
                    <a:lumOff val="15000"/>
                  </a:schemeClr>
                </a:solidFill>
              </a:rPr>
              <a:t>, but </a:t>
            </a:r>
            <a:r>
              <a:rPr lang="fr-FR" sz="3200" dirty="0" err="1" smtClean="0">
                <a:solidFill>
                  <a:schemeClr val="tx1">
                    <a:lumMod val="85000"/>
                    <a:lumOff val="15000"/>
                  </a:schemeClr>
                </a:solidFill>
              </a:rPr>
              <a:t>also</a:t>
            </a:r>
            <a:r>
              <a:rPr lang="fr-FR" sz="3200" dirty="0" smtClean="0">
                <a:solidFill>
                  <a:schemeClr val="tx1">
                    <a:lumMod val="85000"/>
                    <a:lumOff val="15000"/>
                  </a:schemeClr>
                </a:solidFill>
              </a:rPr>
              <a:t> the </a:t>
            </a:r>
            <a:r>
              <a:rPr lang="fr-FR" sz="3200" dirty="0" err="1" smtClean="0">
                <a:solidFill>
                  <a:schemeClr val="tx1">
                    <a:lumMod val="85000"/>
                    <a:lumOff val="15000"/>
                  </a:schemeClr>
                </a:solidFill>
              </a:rPr>
              <a:t>Company</a:t>
            </a:r>
            <a:r>
              <a:rPr lang="fr-FR" sz="3200" dirty="0" smtClean="0">
                <a:solidFill>
                  <a:schemeClr val="tx1">
                    <a:lumMod val="85000"/>
                    <a:lumOff val="15000"/>
                  </a:schemeClr>
                </a:solidFill>
              </a:rPr>
              <a:t> </a:t>
            </a:r>
            <a:r>
              <a:rPr lang="fr-FR" sz="3200" dirty="0" err="1" smtClean="0">
                <a:solidFill>
                  <a:schemeClr val="tx1">
                    <a:lumMod val="85000"/>
                    <a:lumOff val="15000"/>
                  </a:schemeClr>
                </a:solidFill>
              </a:rPr>
              <a:t>itself</a:t>
            </a:r>
            <a:r>
              <a:rPr lang="fr-FR" sz="3200" dirty="0" smtClean="0">
                <a:solidFill>
                  <a:schemeClr val="tx1">
                    <a:lumMod val="85000"/>
                    <a:lumOff val="15000"/>
                  </a:schemeClr>
                </a:solidFill>
              </a:rPr>
              <a:t>:</a:t>
            </a:r>
            <a:endParaRPr lang="fr-FR" sz="3200" dirty="0">
              <a:solidFill>
                <a:schemeClr val="tx1">
                  <a:lumMod val="85000"/>
                  <a:lumOff val="15000"/>
                </a:schemeClr>
              </a:solidFill>
            </a:endParaRPr>
          </a:p>
          <a:p>
            <a:pPr lvl="1" algn="just"/>
            <a:r>
              <a:rPr lang="fr-FR" sz="3200" dirty="0" err="1" smtClean="0">
                <a:solidFill>
                  <a:srgbClr val="C00000"/>
                </a:solidFill>
              </a:rPr>
              <a:t>Employee</a:t>
            </a:r>
            <a:r>
              <a:rPr lang="fr-FR" sz="3200" dirty="0" smtClean="0">
                <a:solidFill>
                  <a:schemeClr val="tx1">
                    <a:lumMod val="85000"/>
                    <a:lumOff val="15000"/>
                  </a:schemeClr>
                </a:solidFill>
              </a:rPr>
              <a:t>: </a:t>
            </a:r>
            <a:r>
              <a:rPr lang="en-US" sz="3200" dirty="0">
                <a:solidFill>
                  <a:schemeClr val="tx1">
                    <a:lumMod val="85000"/>
                    <a:lumOff val="15000"/>
                  </a:schemeClr>
                </a:solidFill>
              </a:rPr>
              <a:t>C</a:t>
            </a:r>
            <a:r>
              <a:rPr lang="en-US" sz="3200" dirty="0" smtClean="0">
                <a:solidFill>
                  <a:schemeClr val="tx1">
                    <a:lumMod val="85000"/>
                    <a:lumOff val="15000"/>
                  </a:schemeClr>
                </a:solidFill>
              </a:rPr>
              <a:t>riminal </a:t>
            </a:r>
            <a:r>
              <a:rPr lang="en-US" sz="3200" dirty="0">
                <a:solidFill>
                  <a:schemeClr val="tx1">
                    <a:lumMod val="85000"/>
                    <a:lumOff val="15000"/>
                  </a:schemeClr>
                </a:solidFill>
              </a:rPr>
              <a:t>responsibility within the framework of its daily mission</a:t>
            </a:r>
            <a:endParaRPr lang="fr-FR" sz="3200" dirty="0">
              <a:solidFill>
                <a:schemeClr val="tx1">
                  <a:lumMod val="85000"/>
                  <a:lumOff val="15000"/>
                </a:schemeClr>
              </a:solidFill>
            </a:endParaRPr>
          </a:p>
          <a:p>
            <a:pPr lvl="1" algn="just"/>
            <a:r>
              <a:rPr lang="fr-FR" sz="3200" dirty="0" smtClean="0">
                <a:solidFill>
                  <a:srgbClr val="C00000"/>
                </a:solidFill>
              </a:rPr>
              <a:t>The Employer</a:t>
            </a:r>
            <a:r>
              <a:rPr lang="fr-FR" sz="3200" dirty="0" smtClean="0">
                <a:solidFill>
                  <a:schemeClr val="tx1">
                    <a:lumMod val="85000"/>
                    <a:lumOff val="15000"/>
                  </a:schemeClr>
                </a:solidFill>
              </a:rPr>
              <a:t>: </a:t>
            </a:r>
            <a:r>
              <a:rPr lang="en-US" sz="3200" dirty="0">
                <a:solidFill>
                  <a:schemeClr val="tx1">
                    <a:lumMod val="85000"/>
                    <a:lumOff val="15000"/>
                  </a:schemeClr>
                </a:solidFill>
              </a:rPr>
              <a:t>C</a:t>
            </a:r>
            <a:r>
              <a:rPr lang="en-US" sz="3200" dirty="0" smtClean="0">
                <a:solidFill>
                  <a:schemeClr val="tx1">
                    <a:lumMod val="85000"/>
                    <a:lumOff val="15000"/>
                  </a:schemeClr>
                </a:solidFill>
              </a:rPr>
              <a:t>riminal </a:t>
            </a:r>
            <a:r>
              <a:rPr lang="en-US" sz="3200" dirty="0">
                <a:solidFill>
                  <a:schemeClr val="tx1">
                    <a:lumMod val="85000"/>
                    <a:lumOff val="15000"/>
                  </a:schemeClr>
                </a:solidFill>
              </a:rPr>
              <a:t>and civil liability of its employees</a:t>
            </a:r>
          </a:p>
          <a:p>
            <a:pPr marL="711200" lvl="1" indent="0" algn="just">
              <a:buNone/>
            </a:pPr>
            <a:endParaRPr lang="fr-FR" sz="3200" dirty="0"/>
          </a:p>
        </p:txBody>
      </p:sp>
    </p:spTree>
    <p:extLst>
      <p:ext uri="{BB962C8B-B14F-4D97-AF65-F5344CB8AC3E}">
        <p14:creationId xmlns:p14="http://schemas.microsoft.com/office/powerpoint/2010/main" val="758063776"/>
      </p:ext>
    </p:extLst>
  </p:cSld>
  <p:clrMapOvr>
    <a:masterClrMapping/>
  </p:clrMapOvr>
  <p:transition spd="med">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25</a:t>
            </a:fld>
            <a:endParaRPr lang="en-US">
              <a:solidFill>
                <a:schemeClr val="bg2">
                  <a:lumMod val="50000"/>
                </a:schemeClr>
              </a:solidFill>
            </a:endParaRPr>
          </a:p>
        </p:txBody>
      </p:sp>
      <p:sp>
        <p:nvSpPr>
          <p:cNvPr id="88066" name="Rectangle 2"/>
          <p:cNvSpPr>
            <a:spLocks noGrp="1" noChangeArrowheads="1"/>
          </p:cNvSpPr>
          <p:nvPr>
            <p:ph type="title"/>
          </p:nvPr>
        </p:nvSpPr>
        <p:spPr>
          <a:xfrm>
            <a:off x="1270000" y="914400"/>
            <a:ext cx="10464800" cy="1371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Computer-related Offenses </a:t>
            </a:r>
            <a:b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br>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according the Penal Code </a:t>
            </a:r>
            <a:r>
              <a:rPr lang="en-US" sz="4000" b="1" i="1" dirty="0" smtClean="0">
                <a:ln w="17780" cmpd="sng">
                  <a:solidFill>
                    <a:srgbClr val="FFFFFF"/>
                  </a:solidFill>
                  <a:prstDash val="solid"/>
                  <a:miter lim="800000"/>
                </a:ln>
                <a:solidFill>
                  <a:schemeClr val="bg2">
                    <a:lumMod val="50000"/>
                  </a:schemeClr>
                </a:solidFill>
              </a:rPr>
              <a:t>(</a:t>
            </a:r>
            <a:r>
              <a:rPr lang="en-US" sz="4000" b="1" i="1" dirty="0" smtClean="0">
                <a:ln w="17780" cmpd="sng">
                  <a:solidFill>
                    <a:srgbClr val="FFFFFF"/>
                  </a:solidFill>
                  <a:prstDash val="solid"/>
                  <a:miter lim="800000"/>
                </a:ln>
                <a:solidFill>
                  <a:srgbClr val="C00000"/>
                </a:solidFill>
              </a:rPr>
              <a:t>France</a:t>
            </a:r>
            <a:r>
              <a:rPr lang="en-US" sz="4000" b="1" i="1" dirty="0" smtClean="0">
                <a:ln w="17780" cmpd="sng">
                  <a:solidFill>
                    <a:srgbClr val="FFFFFF"/>
                  </a:solidFill>
                  <a:prstDash val="solid"/>
                  <a:miter lim="800000"/>
                </a:ln>
                <a:solidFill>
                  <a:schemeClr val="bg2">
                    <a:lumMod val="50000"/>
                  </a:schemeClr>
                </a:solidFill>
              </a:rPr>
              <a:t>)</a:t>
            </a:r>
            <a:endParaRPr lang="en-US" sz="4000" b="1" i="1" dirty="0">
              <a:ln w="17780" cmpd="sng">
                <a:solidFill>
                  <a:srgbClr val="FFFFFF"/>
                </a:solidFill>
                <a:prstDash val="solid"/>
                <a:miter lim="800000"/>
              </a:ln>
              <a:solidFill>
                <a:schemeClr val="bg2">
                  <a:lumMod val="50000"/>
                </a:schemeClr>
              </a:solidFill>
            </a:endParaRPr>
          </a:p>
        </p:txBody>
      </p:sp>
      <p:sp>
        <p:nvSpPr>
          <p:cNvPr id="88067" name="Rectangle 3"/>
          <p:cNvSpPr>
            <a:spLocks noGrp="1" noChangeArrowheads="1"/>
          </p:cNvSpPr>
          <p:nvPr>
            <p:ph type="body" idx="1"/>
          </p:nvPr>
        </p:nvSpPr>
        <p:spPr>
          <a:xfrm>
            <a:off x="1092200" y="2971800"/>
            <a:ext cx="10871200" cy="5562600"/>
          </a:xfrm>
        </p:spPr>
        <p:txBody>
          <a:bodyPr/>
          <a:lstStyle/>
          <a:p>
            <a:pPr marL="628650" lvl="1" indent="-457200" algn="just"/>
            <a:r>
              <a:rPr lang="en-US" sz="3200" dirty="0">
                <a:solidFill>
                  <a:srgbClr val="C00000"/>
                </a:solidFill>
              </a:rPr>
              <a:t>Fraudulent access </a:t>
            </a:r>
            <a:r>
              <a:rPr lang="en-US" sz="3200" dirty="0">
                <a:solidFill>
                  <a:schemeClr val="tx1">
                    <a:lumMod val="85000"/>
                    <a:lumOff val="15000"/>
                  </a:schemeClr>
                </a:solidFill>
              </a:rPr>
              <a:t>and </a:t>
            </a:r>
            <a:r>
              <a:rPr lang="en-US" sz="3200" dirty="0">
                <a:solidFill>
                  <a:srgbClr val="C00000"/>
                </a:solidFill>
              </a:rPr>
              <a:t>maintaining </a:t>
            </a:r>
            <a:r>
              <a:rPr lang="en-US" sz="3200" dirty="0" smtClean="0">
                <a:solidFill>
                  <a:schemeClr val="tx1">
                    <a:lumMod val="85000"/>
                    <a:lumOff val="15000"/>
                  </a:schemeClr>
                </a:solidFill>
              </a:rPr>
              <a:t>in an </a:t>
            </a:r>
            <a:r>
              <a:rPr lang="en-US" sz="3200" dirty="0">
                <a:solidFill>
                  <a:schemeClr val="tx1">
                    <a:lumMod val="85000"/>
                    <a:lumOff val="15000"/>
                  </a:schemeClr>
                </a:solidFill>
              </a:rPr>
              <a:t>Information </a:t>
            </a:r>
            <a:r>
              <a:rPr lang="en-US" sz="3200" dirty="0" smtClean="0">
                <a:solidFill>
                  <a:schemeClr val="tx1">
                    <a:lumMod val="85000"/>
                    <a:lumOff val="15000"/>
                  </a:schemeClr>
                </a:solidFill>
              </a:rPr>
              <a:t>System </a:t>
            </a:r>
            <a:r>
              <a:rPr lang="fr-FR" sz="3200" dirty="0" smtClean="0">
                <a:solidFill>
                  <a:schemeClr val="tx1">
                    <a:lumMod val="85000"/>
                    <a:lumOff val="15000"/>
                  </a:schemeClr>
                </a:solidFill>
              </a:rPr>
              <a:t>(</a:t>
            </a:r>
            <a:r>
              <a:rPr lang="fr-FR" sz="3200" dirty="0">
                <a:solidFill>
                  <a:schemeClr val="tx1">
                    <a:lumMod val="85000"/>
                    <a:lumOff val="15000"/>
                  </a:schemeClr>
                </a:solidFill>
              </a:rPr>
              <a:t>A</a:t>
            </a:r>
            <a:r>
              <a:rPr lang="fr-FR" sz="3200" dirty="0" smtClean="0">
                <a:solidFill>
                  <a:schemeClr val="tx1">
                    <a:lumMod val="85000"/>
                    <a:lumOff val="15000"/>
                  </a:schemeClr>
                </a:solidFill>
              </a:rPr>
              <a:t>rt</a:t>
            </a:r>
            <a:r>
              <a:rPr lang="fr-FR" sz="3200" dirty="0">
                <a:solidFill>
                  <a:schemeClr val="tx1">
                    <a:lumMod val="85000"/>
                    <a:lumOff val="15000"/>
                  </a:schemeClr>
                </a:solidFill>
              </a:rPr>
              <a:t>. </a:t>
            </a:r>
            <a:r>
              <a:rPr lang="fr-FR" sz="3200" dirty="0" smtClean="0">
                <a:solidFill>
                  <a:schemeClr val="tx1">
                    <a:lumMod val="85000"/>
                    <a:lumOff val="15000"/>
                  </a:schemeClr>
                </a:solidFill>
              </a:rPr>
              <a:t>323-1 </a:t>
            </a:r>
            <a:r>
              <a:rPr lang="fr-FR" sz="3200" dirty="0">
                <a:solidFill>
                  <a:schemeClr val="tx1">
                    <a:lumMod val="85000"/>
                    <a:lumOff val="15000"/>
                  </a:schemeClr>
                </a:solidFill>
              </a:rPr>
              <a:t>C. </a:t>
            </a:r>
            <a:r>
              <a:rPr lang="fr-FR" sz="3200" dirty="0" smtClean="0">
                <a:solidFill>
                  <a:schemeClr val="tx1">
                    <a:lumMod val="85000"/>
                    <a:lumOff val="15000"/>
                  </a:schemeClr>
                </a:solidFill>
              </a:rPr>
              <a:t>Pénal</a:t>
            </a:r>
            <a:r>
              <a:rPr lang="fr-FR" sz="3200" dirty="0">
                <a:solidFill>
                  <a:schemeClr val="tx1">
                    <a:lumMod val="85000"/>
                    <a:lumOff val="15000"/>
                  </a:schemeClr>
                </a:solidFill>
              </a:rPr>
              <a:t>)</a:t>
            </a:r>
          </a:p>
          <a:p>
            <a:pPr marL="628650" lvl="1" indent="-457200" algn="just"/>
            <a:r>
              <a:rPr lang="en-US" sz="3200" dirty="0">
                <a:solidFill>
                  <a:srgbClr val="C00000"/>
                </a:solidFill>
              </a:rPr>
              <a:t>Obstacle</a:t>
            </a:r>
            <a:r>
              <a:rPr lang="en-US" sz="3200" dirty="0"/>
              <a:t> </a:t>
            </a:r>
            <a:r>
              <a:rPr lang="en-US" sz="3200" dirty="0">
                <a:solidFill>
                  <a:schemeClr val="tx1">
                    <a:lumMod val="85000"/>
                    <a:lumOff val="15000"/>
                  </a:schemeClr>
                </a:solidFill>
              </a:rPr>
              <a:t>to the functioning of an information </a:t>
            </a:r>
            <a:r>
              <a:rPr lang="en-US" sz="3200" dirty="0" smtClean="0">
                <a:solidFill>
                  <a:schemeClr val="tx1">
                    <a:lumMod val="85000"/>
                    <a:lumOff val="15000"/>
                  </a:schemeClr>
                </a:solidFill>
              </a:rPr>
              <a:t>system </a:t>
            </a:r>
            <a:r>
              <a:rPr lang="fr-FR" sz="3200" dirty="0" smtClean="0">
                <a:solidFill>
                  <a:schemeClr val="tx1">
                    <a:lumMod val="85000"/>
                    <a:lumOff val="15000"/>
                  </a:schemeClr>
                </a:solidFill>
              </a:rPr>
              <a:t>(Art</a:t>
            </a:r>
            <a:r>
              <a:rPr lang="fr-FR" sz="3200" dirty="0">
                <a:solidFill>
                  <a:schemeClr val="tx1">
                    <a:lumMod val="85000"/>
                    <a:lumOff val="15000"/>
                  </a:schemeClr>
                </a:solidFill>
              </a:rPr>
              <a:t>. 323-2 C. </a:t>
            </a:r>
            <a:r>
              <a:rPr lang="fr-FR" sz="3200" dirty="0" smtClean="0">
                <a:solidFill>
                  <a:schemeClr val="tx1">
                    <a:lumMod val="85000"/>
                    <a:lumOff val="15000"/>
                  </a:schemeClr>
                </a:solidFill>
              </a:rPr>
              <a:t>Pénal</a:t>
            </a:r>
            <a:r>
              <a:rPr lang="fr-FR" sz="3200" dirty="0">
                <a:solidFill>
                  <a:schemeClr val="tx1">
                    <a:lumMod val="85000"/>
                    <a:lumOff val="15000"/>
                  </a:schemeClr>
                </a:solidFill>
              </a:rPr>
              <a:t>)</a:t>
            </a:r>
          </a:p>
          <a:p>
            <a:pPr marL="628650" lvl="1" indent="-457200" algn="just"/>
            <a:r>
              <a:rPr lang="en-US" sz="3200" dirty="0">
                <a:solidFill>
                  <a:srgbClr val="C00000"/>
                </a:solidFill>
              </a:rPr>
              <a:t>Fraudulent introduction </a:t>
            </a:r>
            <a:r>
              <a:rPr lang="en-US" sz="3200" dirty="0">
                <a:solidFill>
                  <a:schemeClr val="tx1">
                    <a:lumMod val="85000"/>
                    <a:lumOff val="15000"/>
                  </a:schemeClr>
                </a:solidFill>
              </a:rPr>
              <a:t>of data into an information </a:t>
            </a:r>
            <a:r>
              <a:rPr lang="en-US" sz="3200" dirty="0" smtClean="0">
                <a:solidFill>
                  <a:schemeClr val="tx1">
                    <a:lumMod val="85000"/>
                    <a:lumOff val="15000"/>
                  </a:schemeClr>
                </a:solidFill>
              </a:rPr>
              <a:t>system </a:t>
            </a:r>
            <a:r>
              <a:rPr lang="fr-FR" sz="3200" dirty="0" smtClean="0">
                <a:solidFill>
                  <a:schemeClr val="tx1">
                    <a:lumMod val="85000"/>
                    <a:lumOff val="15000"/>
                  </a:schemeClr>
                </a:solidFill>
              </a:rPr>
              <a:t>(</a:t>
            </a:r>
            <a:r>
              <a:rPr lang="fr-FR" sz="3200" dirty="0">
                <a:solidFill>
                  <a:schemeClr val="tx1">
                    <a:lumMod val="85000"/>
                    <a:lumOff val="15000"/>
                  </a:schemeClr>
                </a:solidFill>
              </a:rPr>
              <a:t>A</a:t>
            </a:r>
            <a:r>
              <a:rPr lang="fr-FR" sz="3200" dirty="0" smtClean="0">
                <a:solidFill>
                  <a:schemeClr val="tx1">
                    <a:lumMod val="85000"/>
                    <a:lumOff val="15000"/>
                  </a:schemeClr>
                </a:solidFill>
              </a:rPr>
              <a:t>rt</a:t>
            </a:r>
            <a:r>
              <a:rPr lang="fr-FR" sz="3200" dirty="0">
                <a:solidFill>
                  <a:schemeClr val="tx1">
                    <a:lumMod val="85000"/>
                    <a:lumOff val="15000"/>
                  </a:schemeClr>
                </a:solidFill>
              </a:rPr>
              <a:t>. 323-3 C. </a:t>
            </a:r>
            <a:r>
              <a:rPr lang="fr-FR" sz="3200" dirty="0" smtClean="0">
                <a:solidFill>
                  <a:schemeClr val="tx1">
                    <a:lumMod val="85000"/>
                    <a:lumOff val="15000"/>
                  </a:schemeClr>
                </a:solidFill>
              </a:rPr>
              <a:t>Pénal)</a:t>
            </a:r>
            <a:endParaRPr lang="fr-FR" sz="3200" dirty="0">
              <a:solidFill>
                <a:schemeClr val="tx1">
                  <a:lumMod val="85000"/>
                  <a:lumOff val="15000"/>
                </a:schemeClr>
              </a:solidFill>
            </a:endParaRPr>
          </a:p>
        </p:txBody>
      </p:sp>
    </p:spTree>
    <p:extLst>
      <p:ext uri="{BB962C8B-B14F-4D97-AF65-F5344CB8AC3E}">
        <p14:creationId xmlns:p14="http://schemas.microsoft.com/office/powerpoint/2010/main" val="758063776"/>
      </p:ext>
    </p:extLst>
  </p:cSld>
  <p:clrMapOvr>
    <a:masterClrMapping/>
  </p:clrMapOvr>
  <p:transition spd="med">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26</a:t>
            </a:fld>
            <a:endParaRPr lang="en-US">
              <a:solidFill>
                <a:schemeClr val="bg2">
                  <a:lumMod val="50000"/>
                </a:schemeClr>
              </a:solidFill>
            </a:endParaRPr>
          </a:p>
        </p:txBody>
      </p:sp>
      <p:sp>
        <p:nvSpPr>
          <p:cNvPr id="88066" name="Rectangle 2"/>
          <p:cNvSpPr>
            <a:spLocks noGrp="1" noChangeArrowheads="1"/>
          </p:cNvSpPr>
          <p:nvPr>
            <p:ph type="title"/>
          </p:nvPr>
        </p:nvSpPr>
        <p:spPr>
          <a:xfrm>
            <a:off x="1270000" y="914400"/>
            <a:ext cx="10464800" cy="1371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Computer Crimes</a:t>
            </a:r>
            <a:endPar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88067" name="Rectangle 3"/>
          <p:cNvSpPr>
            <a:spLocks noGrp="1" noChangeArrowheads="1"/>
          </p:cNvSpPr>
          <p:nvPr>
            <p:ph type="body" idx="1"/>
          </p:nvPr>
        </p:nvSpPr>
        <p:spPr>
          <a:xfrm>
            <a:off x="711200" y="2057400"/>
            <a:ext cx="11582400" cy="7010400"/>
          </a:xfrm>
        </p:spPr>
        <p:txBody>
          <a:bodyPr/>
          <a:lstStyle/>
          <a:p>
            <a:pPr marL="266700" indent="-38100" algn="ctr"/>
            <a:r>
              <a:rPr lang="en-US" sz="4000" dirty="0" smtClean="0">
                <a:solidFill>
                  <a:srgbClr val="C00000"/>
                </a:solidFill>
              </a:rPr>
              <a:t>Legal risks in connection with the fraudulent use of Information Systems</a:t>
            </a:r>
            <a:endParaRPr lang="fr-FR" sz="4000" dirty="0" smtClean="0"/>
          </a:p>
          <a:p>
            <a:pPr marL="685800" indent="-457200" algn="ctr">
              <a:buClr>
                <a:srgbClr val="C00000"/>
              </a:buClr>
              <a:buSzPct val="200000"/>
              <a:buFont typeface="Wingdings" pitchFamily="2" charset="2"/>
              <a:buChar char="G"/>
            </a:pPr>
            <a:r>
              <a:rPr lang="fr-FR" sz="3200" u="sng" dirty="0" err="1" smtClean="0">
                <a:solidFill>
                  <a:schemeClr val="tx1">
                    <a:lumMod val="85000"/>
                    <a:lumOff val="15000"/>
                  </a:schemeClr>
                </a:solidFill>
              </a:rPr>
              <a:t>Reminder</a:t>
            </a:r>
            <a:r>
              <a:rPr lang="fr-FR" sz="3200" u="sng" dirty="0" smtClean="0">
                <a:solidFill>
                  <a:schemeClr val="tx1">
                    <a:lumMod val="85000"/>
                    <a:lumOff val="15000"/>
                  </a:schemeClr>
                </a:solidFill>
              </a:rPr>
              <a:t> </a:t>
            </a:r>
            <a:endParaRPr lang="fr-FR" sz="3000" u="sng" dirty="0" smtClean="0">
              <a:solidFill>
                <a:schemeClr val="tx1">
                  <a:lumMod val="85000"/>
                  <a:lumOff val="15000"/>
                </a:schemeClr>
              </a:solidFill>
            </a:endParaRPr>
          </a:p>
          <a:p>
            <a:pPr marL="266700" indent="-38100" algn="ctr">
              <a:spcBef>
                <a:spcPts val="1200"/>
              </a:spcBef>
            </a:pPr>
            <a:r>
              <a:rPr lang="fr-FR" sz="3200" dirty="0" err="1" smtClean="0">
                <a:solidFill>
                  <a:schemeClr val="tx1">
                    <a:lumMod val="85000"/>
                    <a:lumOff val="15000"/>
                  </a:schemeClr>
                </a:solidFill>
              </a:rPr>
              <a:t>Any</a:t>
            </a:r>
            <a:r>
              <a:rPr lang="fr-FR" sz="3200" dirty="0" smtClean="0">
                <a:solidFill>
                  <a:schemeClr val="tx1">
                    <a:lumMod val="85000"/>
                    <a:lumOff val="15000"/>
                  </a:schemeClr>
                </a:solidFill>
              </a:rPr>
              <a:t> Commercial Web Application Service </a:t>
            </a:r>
          </a:p>
          <a:p>
            <a:pPr marL="266700" indent="-38100" algn="ctr">
              <a:spcBef>
                <a:spcPts val="1200"/>
              </a:spcBef>
            </a:pPr>
            <a:r>
              <a:rPr lang="fr-FR" sz="3200" dirty="0" err="1" smtClean="0">
                <a:solidFill>
                  <a:schemeClr val="tx1">
                    <a:lumMod val="85000"/>
                    <a:lumOff val="15000"/>
                  </a:schemeClr>
                </a:solidFill>
              </a:rPr>
              <a:t>is</a:t>
            </a:r>
            <a:r>
              <a:rPr lang="fr-FR" sz="3200" dirty="0" smtClean="0">
                <a:solidFill>
                  <a:schemeClr val="tx1">
                    <a:lumMod val="85000"/>
                    <a:lumOff val="15000"/>
                  </a:schemeClr>
                </a:solidFill>
              </a:rPr>
              <a:t> part of an Information System</a:t>
            </a:r>
          </a:p>
          <a:p>
            <a:pPr marL="266700" indent="-38100" algn="ctr">
              <a:spcBef>
                <a:spcPts val="1200"/>
              </a:spcBef>
            </a:pPr>
            <a:endParaRPr lang="fr-FR" sz="1000" dirty="0" smtClean="0">
              <a:solidFill>
                <a:schemeClr val="bg2">
                  <a:lumMod val="50000"/>
                </a:schemeClr>
              </a:solidFill>
            </a:endParaRPr>
          </a:p>
          <a:p>
            <a:pPr marL="266700" indent="-38100" algn="ctr">
              <a:spcBef>
                <a:spcPts val="3600"/>
              </a:spcBef>
            </a:pPr>
            <a:r>
              <a:rPr lang="fr-FR" sz="3200" dirty="0" err="1" smtClean="0">
                <a:solidFill>
                  <a:schemeClr val="tx1">
                    <a:lumMod val="85000"/>
                    <a:lumOff val="15000"/>
                  </a:schemeClr>
                </a:solidFill>
              </a:rPr>
              <a:t>Why</a:t>
            </a:r>
            <a:r>
              <a:rPr lang="fr-FR" sz="3200" dirty="0" smtClean="0">
                <a:solidFill>
                  <a:schemeClr val="tx1">
                    <a:lumMod val="85000"/>
                    <a:lumOff val="15000"/>
                  </a:schemeClr>
                </a:solidFill>
              </a:rPr>
              <a:t>?</a:t>
            </a:r>
          </a:p>
          <a:p>
            <a:pPr marL="266700" indent="-38100" algn="ctr">
              <a:spcBef>
                <a:spcPts val="1200"/>
              </a:spcBef>
            </a:pPr>
            <a:r>
              <a:rPr lang="fr-FR" sz="3200" dirty="0" err="1" smtClean="0">
                <a:solidFill>
                  <a:schemeClr val="tx1">
                    <a:lumMod val="85000"/>
                    <a:lumOff val="15000"/>
                  </a:schemeClr>
                </a:solidFill>
              </a:rPr>
              <a:t>Because</a:t>
            </a:r>
            <a:r>
              <a:rPr lang="fr-FR" sz="3200" dirty="0" smtClean="0">
                <a:solidFill>
                  <a:schemeClr val="tx1">
                    <a:lumMod val="85000"/>
                    <a:lumOff val="15000"/>
                  </a:schemeClr>
                </a:solidFill>
              </a:rPr>
              <a:t> </a:t>
            </a:r>
            <a:r>
              <a:rPr lang="fr-FR" sz="3200" dirty="0" err="1" smtClean="0">
                <a:solidFill>
                  <a:schemeClr val="tx1">
                    <a:lumMod val="85000"/>
                    <a:lumOff val="15000"/>
                  </a:schemeClr>
                </a:solidFill>
              </a:rPr>
              <a:t>we</a:t>
            </a:r>
            <a:r>
              <a:rPr lang="fr-FR" sz="3200" dirty="0" smtClean="0">
                <a:solidFill>
                  <a:schemeClr val="tx1">
                    <a:lumMod val="85000"/>
                    <a:lumOff val="15000"/>
                  </a:schemeClr>
                </a:solidFill>
              </a:rPr>
              <a:t> are </a:t>
            </a:r>
            <a:r>
              <a:rPr lang="fr-FR" sz="3200" dirty="0" err="1" smtClean="0">
                <a:solidFill>
                  <a:schemeClr val="tx1">
                    <a:lumMod val="85000"/>
                    <a:lumOff val="15000"/>
                  </a:schemeClr>
                </a:solidFill>
              </a:rPr>
              <a:t>talking</a:t>
            </a:r>
            <a:r>
              <a:rPr lang="fr-FR" sz="3200" dirty="0" smtClean="0">
                <a:solidFill>
                  <a:schemeClr val="tx1">
                    <a:lumMod val="85000"/>
                    <a:lumOff val="15000"/>
                  </a:schemeClr>
                </a:solidFill>
              </a:rPr>
              <a:t> about</a:t>
            </a:r>
            <a:r>
              <a:rPr lang="fr-FR" sz="3200" dirty="0" smtClean="0"/>
              <a:t> </a:t>
            </a:r>
            <a:r>
              <a:rPr lang="fr-FR" sz="3200" dirty="0" smtClean="0">
                <a:solidFill>
                  <a:srgbClr val="C00000"/>
                </a:solidFill>
              </a:rPr>
              <a:t>Information Security</a:t>
            </a:r>
            <a:r>
              <a:rPr lang="fr-FR" sz="3200" dirty="0">
                <a:solidFill>
                  <a:schemeClr val="tx1">
                    <a:lumMod val="85000"/>
                    <a:lumOff val="15000"/>
                  </a:schemeClr>
                </a:solidFill>
              </a:rPr>
              <a:t>,</a:t>
            </a:r>
            <a:endParaRPr lang="fr-FR" sz="3200" dirty="0" smtClean="0">
              <a:solidFill>
                <a:schemeClr val="tx1">
                  <a:lumMod val="85000"/>
                  <a:lumOff val="15000"/>
                </a:schemeClr>
              </a:solidFill>
            </a:endParaRPr>
          </a:p>
          <a:p>
            <a:pPr marL="266700" indent="-38100" algn="ctr">
              <a:spcBef>
                <a:spcPts val="1200"/>
              </a:spcBef>
            </a:pPr>
            <a:r>
              <a:rPr lang="fr-FR" sz="3200" dirty="0" err="1" smtClean="0">
                <a:solidFill>
                  <a:schemeClr val="tx1">
                    <a:lumMod val="85000"/>
                    <a:lumOff val="15000"/>
                  </a:schemeClr>
                </a:solidFill>
              </a:rPr>
              <a:t>which</a:t>
            </a:r>
            <a:r>
              <a:rPr lang="fr-FR" sz="3200" dirty="0" smtClean="0">
                <a:solidFill>
                  <a:schemeClr val="tx1">
                    <a:lumMod val="85000"/>
                    <a:lumOff val="15000"/>
                  </a:schemeClr>
                </a:solidFill>
              </a:rPr>
              <a:t> </a:t>
            </a:r>
            <a:r>
              <a:rPr lang="fr-FR" sz="3200" dirty="0" err="1" smtClean="0">
                <a:solidFill>
                  <a:schemeClr val="tx1">
                    <a:lumMod val="85000"/>
                    <a:lumOff val="15000"/>
                  </a:schemeClr>
                </a:solidFill>
              </a:rPr>
              <a:t>means</a:t>
            </a:r>
            <a:r>
              <a:rPr lang="fr-FR" sz="3200" dirty="0" smtClean="0">
                <a:solidFill>
                  <a:schemeClr val="tx1">
                    <a:lumMod val="85000"/>
                    <a:lumOff val="15000"/>
                  </a:schemeClr>
                </a:solidFill>
              </a:rPr>
              <a:t>… </a:t>
            </a:r>
            <a:r>
              <a:rPr lang="fr-FR" sz="3200" dirty="0" err="1" smtClean="0">
                <a:solidFill>
                  <a:srgbClr val="C00000"/>
                </a:solidFill>
              </a:rPr>
              <a:t>Legal</a:t>
            </a:r>
            <a:r>
              <a:rPr lang="fr-FR" sz="3200" dirty="0" smtClean="0">
                <a:solidFill>
                  <a:srgbClr val="C00000"/>
                </a:solidFill>
              </a:rPr>
              <a:t> </a:t>
            </a:r>
            <a:r>
              <a:rPr lang="fr-FR" sz="3200" dirty="0" err="1" smtClean="0">
                <a:solidFill>
                  <a:srgbClr val="C00000"/>
                </a:solidFill>
              </a:rPr>
              <a:t>Compliance</a:t>
            </a:r>
            <a:r>
              <a:rPr lang="fr-FR" sz="3200" dirty="0" smtClean="0">
                <a:solidFill>
                  <a:schemeClr val="tx1">
                    <a:lumMod val="85000"/>
                    <a:lumOff val="15000"/>
                  </a:schemeClr>
                </a:solidFill>
              </a:rPr>
              <a:t>!</a:t>
            </a:r>
          </a:p>
        </p:txBody>
      </p:sp>
    </p:spTree>
    <p:extLst>
      <p:ext uri="{BB962C8B-B14F-4D97-AF65-F5344CB8AC3E}">
        <p14:creationId xmlns:p14="http://schemas.microsoft.com/office/powerpoint/2010/main" val="3714763217"/>
      </p:ext>
    </p:extLst>
  </p:cSld>
  <p:clrMapOvr>
    <a:masterClrMapping/>
  </p:clrMapOvr>
  <p:transition spd="med">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27</a:t>
            </a:fld>
            <a:endParaRPr lang="en-US">
              <a:solidFill>
                <a:schemeClr val="bg2">
                  <a:lumMod val="50000"/>
                </a:schemeClr>
              </a:solidFill>
            </a:endParaRPr>
          </a:p>
        </p:txBody>
      </p:sp>
      <p:sp>
        <p:nvSpPr>
          <p:cNvPr id="88066" name="Rectangle 2"/>
          <p:cNvSpPr>
            <a:spLocks noGrp="1" noChangeArrowheads="1"/>
          </p:cNvSpPr>
          <p:nvPr>
            <p:ph type="title"/>
          </p:nvPr>
        </p:nvSpPr>
        <p:spPr>
          <a:xfrm>
            <a:off x="330200" y="914400"/>
            <a:ext cx="12192000" cy="1371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European Convention on Cyber Crime</a:t>
            </a:r>
            <a:endParaRPr lang="en-US" sz="4800" b="1" dirty="0">
              <a:ln w="17780" cmpd="sng">
                <a:solidFill>
                  <a:srgbClr val="FFFFFF"/>
                </a:solidFill>
                <a:prstDash val="solid"/>
                <a:miter lim="800000"/>
              </a:ln>
              <a:solidFill>
                <a:srgbClr val="C00000"/>
              </a:solidFill>
            </a:endParaRPr>
          </a:p>
        </p:txBody>
      </p:sp>
      <p:sp>
        <p:nvSpPr>
          <p:cNvPr id="6" name="Rectangle 3"/>
          <p:cNvSpPr txBox="1">
            <a:spLocks noChangeArrowheads="1"/>
          </p:cNvSpPr>
          <p:nvPr/>
        </p:nvSpPr>
        <p:spPr bwMode="auto">
          <a:xfrm>
            <a:off x="482600" y="2209800"/>
            <a:ext cx="11658600" cy="56388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723900" indent="-457200" algn="ctr">
              <a:lnSpc>
                <a:spcPct val="80000"/>
              </a:lnSpc>
              <a:buClr>
                <a:srgbClr val="C00000"/>
              </a:buClr>
              <a:buSzPct val="200000"/>
              <a:buFont typeface="Wingdings" pitchFamily="2" charset="2"/>
              <a:buChar char="G"/>
            </a:pPr>
            <a:r>
              <a:rPr lang="fr-FR" sz="3200" dirty="0" smtClean="0">
                <a:solidFill>
                  <a:schemeClr val="bg2">
                    <a:lumMod val="50000"/>
                  </a:schemeClr>
                </a:solidFill>
              </a:rPr>
              <a:t>Came </a:t>
            </a:r>
            <a:r>
              <a:rPr lang="fr-FR" sz="3200" dirty="0" err="1" smtClean="0">
                <a:solidFill>
                  <a:schemeClr val="bg2">
                    <a:lumMod val="50000"/>
                  </a:schemeClr>
                </a:solidFill>
              </a:rPr>
              <a:t>into</a:t>
            </a:r>
            <a:r>
              <a:rPr lang="fr-FR" sz="3200" dirty="0" smtClean="0">
                <a:solidFill>
                  <a:schemeClr val="bg2">
                    <a:lumMod val="50000"/>
                  </a:schemeClr>
                </a:solidFill>
              </a:rPr>
              <a:t> force in </a:t>
            </a:r>
            <a:r>
              <a:rPr lang="fr-FR" sz="3200" dirty="0" err="1" smtClean="0">
                <a:solidFill>
                  <a:schemeClr val="bg2">
                    <a:lumMod val="50000"/>
                  </a:schemeClr>
                </a:solidFill>
              </a:rPr>
              <a:t>Jul</a:t>
            </a:r>
            <a:r>
              <a:rPr lang="fr-FR" sz="3200" dirty="0" smtClean="0">
                <a:solidFill>
                  <a:schemeClr val="bg2">
                    <a:lumMod val="50000"/>
                  </a:schemeClr>
                </a:solidFill>
              </a:rPr>
              <a:t> 2004</a:t>
            </a:r>
          </a:p>
          <a:p>
            <a:pPr marL="266700" indent="0" algn="just">
              <a:lnSpc>
                <a:spcPct val="80000"/>
              </a:lnSpc>
              <a:buClr>
                <a:srgbClr val="C00000"/>
              </a:buClr>
            </a:pPr>
            <a:r>
              <a:rPr lang="fr-FR" sz="3200" dirty="0" smtClean="0">
                <a:solidFill>
                  <a:srgbClr val="C00000"/>
                </a:solidFill>
              </a:rPr>
              <a:t>Council of Europe </a:t>
            </a:r>
            <a:r>
              <a:rPr lang="fr-FR" sz="3200" dirty="0" err="1" smtClean="0">
                <a:solidFill>
                  <a:srgbClr val="C00000"/>
                </a:solidFill>
              </a:rPr>
              <a:t>adopted</a:t>
            </a:r>
            <a:r>
              <a:rPr lang="fr-FR" sz="3200" dirty="0" smtClean="0">
                <a:solidFill>
                  <a:srgbClr val="C00000"/>
                </a:solidFill>
              </a:rPr>
              <a:t> a Convention on Cyber Crime </a:t>
            </a:r>
            <a:r>
              <a:rPr lang="fr-FR" sz="3200" dirty="0" err="1" smtClean="0">
                <a:solidFill>
                  <a:srgbClr val="C00000"/>
                </a:solidFill>
              </a:rPr>
              <a:t>that</a:t>
            </a:r>
            <a:r>
              <a:rPr lang="fr-FR" sz="3200" dirty="0" smtClean="0">
                <a:solidFill>
                  <a:srgbClr val="C00000"/>
                </a:solidFill>
              </a:rPr>
              <a:t> </a:t>
            </a:r>
            <a:r>
              <a:rPr lang="fr-FR" sz="3200" dirty="0" err="1" smtClean="0">
                <a:solidFill>
                  <a:srgbClr val="C00000"/>
                </a:solidFill>
              </a:rPr>
              <a:t>identified</a:t>
            </a:r>
            <a:r>
              <a:rPr lang="fr-FR" sz="3200" dirty="0" smtClean="0">
                <a:solidFill>
                  <a:srgbClr val="C00000"/>
                </a:solidFill>
              </a:rPr>
              <a:t> and </a:t>
            </a:r>
            <a:r>
              <a:rPr lang="fr-FR" sz="3200" dirty="0" err="1" smtClean="0">
                <a:solidFill>
                  <a:srgbClr val="C00000"/>
                </a:solidFill>
              </a:rPr>
              <a:t>defined</a:t>
            </a:r>
            <a:r>
              <a:rPr lang="fr-FR" sz="3200" dirty="0" smtClean="0">
                <a:solidFill>
                  <a:srgbClr val="C00000"/>
                </a:solidFill>
              </a:rPr>
              <a:t> internet crimes</a:t>
            </a:r>
            <a:r>
              <a:rPr lang="fr-FR" sz="3200" dirty="0" smtClean="0">
                <a:solidFill>
                  <a:schemeClr val="bg2">
                    <a:lumMod val="50000"/>
                  </a:schemeClr>
                </a:solidFill>
              </a:rPr>
              <a:t>:</a:t>
            </a:r>
          </a:p>
          <a:p>
            <a:pPr marL="609600" indent="-342900" algn="just">
              <a:lnSpc>
                <a:spcPct val="80000"/>
              </a:lnSpc>
              <a:buClr>
                <a:srgbClr val="C00000"/>
              </a:buClr>
              <a:buSzPct val="150000"/>
              <a:buFont typeface="Arial" pitchFamily="34" charset="0"/>
              <a:buChar char="•"/>
            </a:pPr>
            <a:r>
              <a:rPr lang="fr-FR" sz="3200" dirty="0" smtClean="0">
                <a:solidFill>
                  <a:schemeClr val="bg2">
                    <a:lumMod val="50000"/>
                  </a:schemeClr>
                </a:solidFill>
              </a:rPr>
              <a:t>Offenses </a:t>
            </a:r>
            <a:r>
              <a:rPr lang="fr-FR" sz="3200" dirty="0" err="1" smtClean="0">
                <a:solidFill>
                  <a:schemeClr val="bg2">
                    <a:lumMod val="50000"/>
                  </a:schemeClr>
                </a:solidFill>
              </a:rPr>
              <a:t>against</a:t>
            </a:r>
            <a:r>
              <a:rPr lang="fr-FR" sz="3200" dirty="0" smtClean="0">
                <a:solidFill>
                  <a:schemeClr val="bg2">
                    <a:lumMod val="50000"/>
                  </a:schemeClr>
                </a:solidFill>
              </a:rPr>
              <a:t> the Confidentiality, Integrity and Availability of computers, data and </a:t>
            </a:r>
            <a:r>
              <a:rPr lang="fr-FR" sz="3200" dirty="0" err="1" smtClean="0">
                <a:solidFill>
                  <a:schemeClr val="bg2">
                    <a:lumMod val="50000"/>
                  </a:schemeClr>
                </a:solidFill>
              </a:rPr>
              <a:t>systems</a:t>
            </a:r>
            <a:r>
              <a:rPr lang="fr-FR" sz="3200" dirty="0" smtClean="0">
                <a:solidFill>
                  <a:schemeClr val="bg2">
                    <a:lumMod val="50000"/>
                  </a:schemeClr>
                </a:solidFill>
              </a:rPr>
              <a:t> (</a:t>
            </a:r>
            <a:r>
              <a:rPr lang="fr-FR" sz="3200" dirty="0" err="1" smtClean="0">
                <a:solidFill>
                  <a:schemeClr val="bg2">
                    <a:lumMod val="50000"/>
                  </a:schemeClr>
                </a:solidFill>
              </a:rPr>
              <a:t>illegal</a:t>
            </a:r>
            <a:r>
              <a:rPr lang="fr-FR" sz="3200" dirty="0" smtClean="0">
                <a:solidFill>
                  <a:schemeClr val="bg2">
                    <a:lumMod val="50000"/>
                  </a:schemeClr>
                </a:solidFill>
              </a:rPr>
              <a:t> </a:t>
            </a:r>
            <a:r>
              <a:rPr lang="fr-FR" sz="3200" dirty="0" err="1" smtClean="0">
                <a:solidFill>
                  <a:schemeClr val="bg2">
                    <a:lumMod val="50000"/>
                  </a:schemeClr>
                </a:solidFill>
              </a:rPr>
              <a:t>access</a:t>
            </a:r>
            <a:r>
              <a:rPr lang="fr-FR" sz="3200" dirty="0" smtClean="0">
                <a:solidFill>
                  <a:schemeClr val="bg2">
                    <a:lumMod val="50000"/>
                  </a:schemeClr>
                </a:solidFill>
              </a:rPr>
              <a:t>, </a:t>
            </a:r>
            <a:r>
              <a:rPr lang="fr-FR" sz="3200" dirty="0" err="1" smtClean="0">
                <a:solidFill>
                  <a:schemeClr val="bg2">
                    <a:lumMod val="50000"/>
                  </a:schemeClr>
                </a:solidFill>
              </a:rPr>
              <a:t>illegal</a:t>
            </a:r>
            <a:r>
              <a:rPr lang="fr-FR" sz="3200" dirty="0" smtClean="0">
                <a:solidFill>
                  <a:schemeClr val="bg2">
                    <a:lumMod val="50000"/>
                  </a:schemeClr>
                </a:solidFill>
              </a:rPr>
              <a:t> interception, data </a:t>
            </a:r>
            <a:r>
              <a:rPr lang="fr-FR" sz="3200" dirty="0" err="1" smtClean="0">
                <a:solidFill>
                  <a:schemeClr val="bg2">
                    <a:lumMod val="50000"/>
                  </a:schemeClr>
                </a:solidFill>
              </a:rPr>
              <a:t>interference</a:t>
            </a:r>
            <a:r>
              <a:rPr lang="fr-FR" sz="3200" dirty="0" smtClean="0">
                <a:solidFill>
                  <a:schemeClr val="bg2">
                    <a:lumMod val="50000"/>
                  </a:schemeClr>
                </a:solidFill>
              </a:rPr>
              <a:t>, system </a:t>
            </a:r>
            <a:r>
              <a:rPr lang="fr-FR" sz="3200" dirty="0" err="1" smtClean="0">
                <a:solidFill>
                  <a:schemeClr val="bg2">
                    <a:lumMod val="50000"/>
                  </a:schemeClr>
                </a:solidFill>
              </a:rPr>
              <a:t>interference</a:t>
            </a:r>
            <a:r>
              <a:rPr lang="fr-FR" sz="3200" dirty="0" smtClean="0">
                <a:solidFill>
                  <a:schemeClr val="bg2">
                    <a:lumMod val="50000"/>
                  </a:schemeClr>
                </a:solidFill>
              </a:rPr>
              <a:t>, </a:t>
            </a:r>
            <a:r>
              <a:rPr lang="fr-FR" sz="3200" dirty="0" err="1" smtClean="0">
                <a:solidFill>
                  <a:schemeClr val="bg2">
                    <a:lumMod val="50000"/>
                  </a:schemeClr>
                </a:solidFill>
              </a:rPr>
              <a:t>misuse</a:t>
            </a:r>
            <a:r>
              <a:rPr lang="fr-FR" sz="3200" dirty="0" smtClean="0">
                <a:solidFill>
                  <a:schemeClr val="bg2">
                    <a:lumMod val="50000"/>
                  </a:schemeClr>
                </a:solidFill>
              </a:rPr>
              <a:t> of </a:t>
            </a:r>
            <a:r>
              <a:rPr lang="fr-FR" sz="3200" dirty="0" err="1" smtClean="0">
                <a:solidFill>
                  <a:schemeClr val="bg2">
                    <a:lumMod val="50000"/>
                  </a:schemeClr>
                </a:solidFill>
              </a:rPr>
              <a:t>devices</a:t>
            </a:r>
            <a:r>
              <a:rPr lang="fr-FR" sz="3200" dirty="0" smtClean="0">
                <a:solidFill>
                  <a:schemeClr val="bg2">
                    <a:lumMod val="50000"/>
                  </a:schemeClr>
                </a:solidFill>
              </a:rPr>
              <a:t>)</a:t>
            </a:r>
          </a:p>
          <a:p>
            <a:pPr marL="609600" indent="-342900" algn="just">
              <a:lnSpc>
                <a:spcPct val="80000"/>
              </a:lnSpc>
              <a:buClr>
                <a:srgbClr val="C00000"/>
              </a:buClr>
              <a:buSzPct val="150000"/>
              <a:buFont typeface="Arial" pitchFamily="34" charset="0"/>
              <a:buChar char="•"/>
            </a:pPr>
            <a:r>
              <a:rPr lang="fr-FR" sz="3200" dirty="0" smtClean="0">
                <a:solidFill>
                  <a:schemeClr val="bg2">
                    <a:lumMod val="50000"/>
                  </a:schemeClr>
                </a:solidFill>
              </a:rPr>
              <a:t>Computer-</a:t>
            </a:r>
            <a:r>
              <a:rPr lang="fr-FR" sz="3200" dirty="0" err="1" smtClean="0">
                <a:solidFill>
                  <a:schemeClr val="bg2">
                    <a:lumMod val="50000"/>
                  </a:schemeClr>
                </a:solidFill>
              </a:rPr>
              <a:t>related</a:t>
            </a:r>
            <a:r>
              <a:rPr lang="fr-FR" sz="3200" dirty="0" smtClean="0">
                <a:solidFill>
                  <a:schemeClr val="bg2">
                    <a:lumMod val="50000"/>
                  </a:schemeClr>
                </a:solidFill>
              </a:rPr>
              <a:t> </a:t>
            </a:r>
            <a:r>
              <a:rPr lang="fr-FR" sz="3200" dirty="0">
                <a:solidFill>
                  <a:schemeClr val="bg2">
                    <a:lumMod val="50000"/>
                  </a:schemeClr>
                </a:solidFill>
              </a:rPr>
              <a:t>O</a:t>
            </a:r>
            <a:r>
              <a:rPr lang="fr-FR" sz="3200" dirty="0" smtClean="0">
                <a:solidFill>
                  <a:schemeClr val="bg2">
                    <a:lumMod val="50000"/>
                  </a:schemeClr>
                </a:solidFill>
              </a:rPr>
              <a:t>ffenses (computer-</a:t>
            </a:r>
            <a:r>
              <a:rPr lang="fr-FR" sz="3200" dirty="0" err="1" smtClean="0">
                <a:solidFill>
                  <a:schemeClr val="bg2">
                    <a:lumMod val="50000"/>
                  </a:schemeClr>
                </a:solidFill>
              </a:rPr>
              <a:t>related</a:t>
            </a:r>
            <a:r>
              <a:rPr lang="fr-FR" sz="3200" dirty="0" smtClean="0">
                <a:solidFill>
                  <a:schemeClr val="bg2">
                    <a:lumMod val="50000"/>
                  </a:schemeClr>
                </a:solidFill>
              </a:rPr>
              <a:t> </a:t>
            </a:r>
            <a:r>
              <a:rPr lang="fr-FR" sz="3200" dirty="0" err="1" smtClean="0">
                <a:solidFill>
                  <a:schemeClr val="bg2">
                    <a:lumMod val="50000"/>
                  </a:schemeClr>
                </a:solidFill>
              </a:rPr>
              <a:t>forgery</a:t>
            </a:r>
            <a:r>
              <a:rPr lang="fr-FR" sz="3200" dirty="0" smtClean="0">
                <a:solidFill>
                  <a:schemeClr val="bg2">
                    <a:lumMod val="50000"/>
                  </a:schemeClr>
                </a:solidFill>
              </a:rPr>
              <a:t>, computer-</a:t>
            </a:r>
            <a:r>
              <a:rPr lang="fr-FR" sz="3200" dirty="0" err="1" smtClean="0">
                <a:solidFill>
                  <a:schemeClr val="bg2">
                    <a:lumMod val="50000"/>
                  </a:schemeClr>
                </a:solidFill>
              </a:rPr>
              <a:t>related</a:t>
            </a:r>
            <a:r>
              <a:rPr lang="fr-FR" sz="3200" dirty="0" smtClean="0">
                <a:solidFill>
                  <a:schemeClr val="bg2">
                    <a:lumMod val="50000"/>
                  </a:schemeClr>
                </a:solidFill>
              </a:rPr>
              <a:t> </a:t>
            </a:r>
            <a:r>
              <a:rPr lang="fr-FR" sz="3200" dirty="0" err="1" smtClean="0">
                <a:solidFill>
                  <a:schemeClr val="bg2">
                    <a:lumMod val="50000"/>
                  </a:schemeClr>
                </a:solidFill>
              </a:rPr>
              <a:t>Fraud</a:t>
            </a:r>
            <a:r>
              <a:rPr lang="fr-FR" sz="3200" dirty="0" smtClean="0">
                <a:solidFill>
                  <a:schemeClr val="bg2">
                    <a:lumMod val="50000"/>
                  </a:schemeClr>
                </a:solidFill>
              </a:rPr>
              <a:t>)</a:t>
            </a:r>
          </a:p>
          <a:p>
            <a:pPr marL="609600" indent="-342900" algn="just">
              <a:lnSpc>
                <a:spcPct val="80000"/>
              </a:lnSpc>
              <a:buClr>
                <a:srgbClr val="C00000"/>
              </a:buClr>
              <a:buSzPct val="150000"/>
              <a:buFont typeface="Arial" pitchFamily="34" charset="0"/>
              <a:buChar char="•"/>
            </a:pPr>
            <a:r>
              <a:rPr lang="fr-FR" sz="3200" dirty="0" smtClean="0">
                <a:solidFill>
                  <a:schemeClr val="bg2">
                    <a:lumMod val="50000"/>
                  </a:schemeClr>
                </a:solidFill>
              </a:rPr>
              <a:t>Content-</a:t>
            </a:r>
            <a:r>
              <a:rPr lang="fr-FR" sz="3200" dirty="0" err="1" smtClean="0">
                <a:solidFill>
                  <a:schemeClr val="bg2">
                    <a:lumMod val="50000"/>
                  </a:schemeClr>
                </a:solidFill>
              </a:rPr>
              <a:t>related</a:t>
            </a:r>
            <a:r>
              <a:rPr lang="fr-FR" sz="3200" dirty="0" smtClean="0">
                <a:solidFill>
                  <a:schemeClr val="bg2">
                    <a:lumMod val="50000"/>
                  </a:schemeClr>
                </a:solidFill>
              </a:rPr>
              <a:t> Offenses (offenses </a:t>
            </a:r>
            <a:r>
              <a:rPr lang="fr-FR" sz="3200" dirty="0" err="1" smtClean="0">
                <a:solidFill>
                  <a:schemeClr val="bg2">
                    <a:lumMod val="50000"/>
                  </a:schemeClr>
                </a:solidFill>
              </a:rPr>
              <a:t>related</a:t>
            </a:r>
            <a:r>
              <a:rPr lang="fr-FR" sz="3200" dirty="0" smtClean="0">
                <a:solidFill>
                  <a:schemeClr val="bg2">
                    <a:lumMod val="50000"/>
                  </a:schemeClr>
                </a:solidFill>
              </a:rPr>
              <a:t> to </a:t>
            </a:r>
            <a:r>
              <a:rPr lang="fr-FR" sz="3200" dirty="0" err="1" smtClean="0">
                <a:solidFill>
                  <a:schemeClr val="bg2">
                    <a:lumMod val="50000"/>
                  </a:schemeClr>
                </a:solidFill>
              </a:rPr>
              <a:t>child</a:t>
            </a:r>
            <a:r>
              <a:rPr lang="fr-FR" sz="3200" dirty="0" smtClean="0">
                <a:solidFill>
                  <a:schemeClr val="bg2">
                    <a:lumMod val="50000"/>
                  </a:schemeClr>
                </a:solidFill>
              </a:rPr>
              <a:t> </a:t>
            </a:r>
            <a:r>
              <a:rPr lang="fr-FR" sz="3200" dirty="0" err="1" smtClean="0">
                <a:solidFill>
                  <a:schemeClr val="bg2">
                    <a:lumMod val="50000"/>
                  </a:schemeClr>
                </a:solidFill>
              </a:rPr>
              <a:t>pornography</a:t>
            </a:r>
            <a:r>
              <a:rPr lang="fr-FR" sz="3200" dirty="0" smtClean="0">
                <a:solidFill>
                  <a:schemeClr val="bg2">
                    <a:lumMod val="50000"/>
                  </a:schemeClr>
                </a:solidFill>
              </a:rPr>
              <a:t>)</a:t>
            </a:r>
          </a:p>
          <a:p>
            <a:pPr marL="609600" indent="-342900" algn="just">
              <a:lnSpc>
                <a:spcPct val="80000"/>
              </a:lnSpc>
              <a:buClr>
                <a:srgbClr val="C00000"/>
              </a:buClr>
              <a:buSzPct val="150000"/>
              <a:buFont typeface="Arial" pitchFamily="34" charset="0"/>
              <a:buChar char="•"/>
            </a:pPr>
            <a:r>
              <a:rPr lang="fr-FR" sz="3200" dirty="0" smtClean="0">
                <a:solidFill>
                  <a:schemeClr val="bg2">
                    <a:lumMod val="50000"/>
                  </a:schemeClr>
                </a:solidFill>
              </a:rPr>
              <a:t>Offenses </a:t>
            </a:r>
            <a:r>
              <a:rPr lang="fr-FR" sz="3200" dirty="0" err="1" smtClean="0">
                <a:solidFill>
                  <a:schemeClr val="bg2">
                    <a:lumMod val="50000"/>
                  </a:schemeClr>
                </a:solidFill>
              </a:rPr>
              <a:t>related</a:t>
            </a:r>
            <a:r>
              <a:rPr lang="fr-FR" sz="3200" dirty="0" smtClean="0">
                <a:solidFill>
                  <a:schemeClr val="bg2">
                    <a:lumMod val="50000"/>
                  </a:schemeClr>
                </a:solidFill>
              </a:rPr>
              <a:t> to </a:t>
            </a:r>
            <a:r>
              <a:rPr lang="fr-FR" sz="3200" dirty="0" err="1" smtClean="0">
                <a:solidFill>
                  <a:schemeClr val="bg2">
                    <a:lumMod val="50000"/>
                  </a:schemeClr>
                </a:solidFill>
              </a:rPr>
              <a:t>infringements</a:t>
            </a:r>
            <a:r>
              <a:rPr lang="fr-FR" sz="3200" dirty="0" smtClean="0">
                <a:solidFill>
                  <a:schemeClr val="bg2">
                    <a:lumMod val="50000"/>
                  </a:schemeClr>
                </a:solidFill>
              </a:rPr>
              <a:t> of copyright and </a:t>
            </a:r>
            <a:r>
              <a:rPr lang="fr-FR" sz="3200" dirty="0" err="1" smtClean="0">
                <a:solidFill>
                  <a:schemeClr val="bg2">
                    <a:lumMod val="50000"/>
                  </a:schemeClr>
                </a:solidFill>
              </a:rPr>
              <a:t>related</a:t>
            </a:r>
            <a:r>
              <a:rPr lang="fr-FR" sz="3200" dirty="0" smtClean="0">
                <a:solidFill>
                  <a:schemeClr val="bg2">
                    <a:lumMod val="50000"/>
                  </a:schemeClr>
                </a:solidFill>
              </a:rPr>
              <a:t> </a:t>
            </a:r>
            <a:r>
              <a:rPr lang="fr-FR" sz="3200" dirty="0" err="1" smtClean="0">
                <a:solidFill>
                  <a:schemeClr val="bg2">
                    <a:lumMod val="50000"/>
                  </a:schemeClr>
                </a:solidFill>
              </a:rPr>
              <a:t>rights</a:t>
            </a:r>
            <a:endParaRPr lang="fr-FR" sz="3200" dirty="0">
              <a:solidFill>
                <a:schemeClr val="bg2">
                  <a:lumMod val="50000"/>
                </a:schemeClr>
              </a:solidFill>
            </a:endParaRPr>
          </a:p>
        </p:txBody>
      </p:sp>
    </p:spTree>
    <p:extLst>
      <p:ext uri="{BB962C8B-B14F-4D97-AF65-F5344CB8AC3E}">
        <p14:creationId xmlns:p14="http://schemas.microsoft.com/office/powerpoint/2010/main" val="4029585335"/>
      </p:ext>
    </p:extLst>
  </p:cSld>
  <p:clrMapOvr>
    <a:masterClrMapping/>
  </p:clrMapOvr>
  <p:transition spd="med">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28</a:t>
            </a:fld>
            <a:endParaRPr lang="en-US">
              <a:solidFill>
                <a:schemeClr val="bg2">
                  <a:lumMod val="50000"/>
                </a:schemeClr>
              </a:solidFill>
            </a:endParaRPr>
          </a:p>
        </p:txBody>
      </p:sp>
      <p:sp>
        <p:nvSpPr>
          <p:cNvPr id="88066" name="Rectangle 2"/>
          <p:cNvSpPr>
            <a:spLocks noGrp="1" noChangeArrowheads="1"/>
          </p:cNvSpPr>
          <p:nvPr>
            <p:ph type="title"/>
          </p:nvPr>
        </p:nvSpPr>
        <p:spPr>
          <a:xfrm>
            <a:off x="330200" y="914400"/>
            <a:ext cx="12192000" cy="1371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Directors </a:t>
            </a:r>
            <a:r>
              <a:rPr lang="en-US" sz="4800" b="1" dirty="0" err="1"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Responsability</a:t>
            </a:r>
            <a:endParaRPr lang="en-US" sz="4800" b="1" dirty="0">
              <a:ln w="17780" cmpd="sng">
                <a:solidFill>
                  <a:srgbClr val="FFFFFF"/>
                </a:solidFill>
                <a:prstDash val="solid"/>
                <a:miter lim="800000"/>
              </a:ln>
              <a:solidFill>
                <a:srgbClr val="C00000"/>
              </a:solidFill>
            </a:endParaRPr>
          </a:p>
        </p:txBody>
      </p:sp>
      <p:sp>
        <p:nvSpPr>
          <p:cNvPr id="6" name="Rectangle 3"/>
          <p:cNvSpPr txBox="1">
            <a:spLocks noChangeArrowheads="1"/>
          </p:cNvSpPr>
          <p:nvPr/>
        </p:nvSpPr>
        <p:spPr bwMode="auto">
          <a:xfrm>
            <a:off x="482600" y="2057400"/>
            <a:ext cx="11658600" cy="56388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723900" indent="-457200" algn="just">
              <a:lnSpc>
                <a:spcPct val="80000"/>
              </a:lnSpc>
              <a:buClr>
                <a:srgbClr val="C00000"/>
              </a:buClr>
              <a:buSzPct val="150000"/>
              <a:buFont typeface="Arial" pitchFamily="34" charset="0"/>
              <a:buChar char="•"/>
            </a:pPr>
            <a:r>
              <a:rPr lang="fr-FR" sz="3200" dirty="0" smtClean="0">
                <a:solidFill>
                  <a:schemeClr val="bg2">
                    <a:lumMod val="50000"/>
                  </a:schemeClr>
                </a:solidFill>
              </a:rPr>
              <a:t>All organisations </a:t>
            </a:r>
            <a:r>
              <a:rPr lang="fr-FR" sz="3200" dirty="0" err="1" smtClean="0">
                <a:solidFill>
                  <a:schemeClr val="bg2">
                    <a:lumMod val="50000"/>
                  </a:schemeClr>
                </a:solidFill>
              </a:rPr>
              <a:t>need</a:t>
            </a:r>
            <a:r>
              <a:rPr lang="fr-FR" sz="3200" dirty="0" smtClean="0">
                <a:solidFill>
                  <a:schemeClr val="bg2">
                    <a:lumMod val="50000"/>
                  </a:schemeClr>
                </a:solidFill>
              </a:rPr>
              <a:t> to </a:t>
            </a:r>
            <a:r>
              <a:rPr lang="fr-FR" sz="3200" dirty="0" err="1" smtClean="0">
                <a:solidFill>
                  <a:schemeClr val="bg2">
                    <a:lumMod val="50000"/>
                  </a:schemeClr>
                </a:solidFill>
              </a:rPr>
              <a:t>be</a:t>
            </a:r>
            <a:r>
              <a:rPr lang="fr-FR" sz="3200" dirty="0" smtClean="0">
                <a:solidFill>
                  <a:schemeClr val="bg2">
                    <a:lumMod val="50000"/>
                  </a:schemeClr>
                </a:solidFill>
              </a:rPr>
              <a:t> </a:t>
            </a:r>
            <a:r>
              <a:rPr lang="fr-FR" sz="3200" dirty="0" err="1" smtClean="0">
                <a:solidFill>
                  <a:schemeClr val="bg2">
                    <a:lumMod val="50000"/>
                  </a:schemeClr>
                </a:solidFill>
              </a:rPr>
              <a:t>aware</a:t>
            </a:r>
            <a:r>
              <a:rPr lang="fr-FR" sz="3200" dirty="0" smtClean="0">
                <a:solidFill>
                  <a:schemeClr val="bg2">
                    <a:lumMod val="50000"/>
                  </a:schemeClr>
                </a:solidFill>
              </a:rPr>
              <a:t> of the </a:t>
            </a:r>
            <a:r>
              <a:rPr lang="fr-FR" sz="3200" dirty="0" err="1" smtClean="0">
                <a:solidFill>
                  <a:schemeClr val="bg2">
                    <a:lumMod val="50000"/>
                  </a:schemeClr>
                </a:solidFill>
              </a:rPr>
              <a:t>Convention’s</a:t>
            </a:r>
            <a:r>
              <a:rPr lang="fr-FR" sz="3200" dirty="0" smtClean="0">
                <a:solidFill>
                  <a:schemeClr val="bg2">
                    <a:lumMod val="50000"/>
                  </a:schemeClr>
                </a:solidFill>
              </a:rPr>
              <a:t> provisions in </a:t>
            </a:r>
            <a:r>
              <a:rPr lang="fr-FR" sz="3200" u="sng" dirty="0" smtClean="0">
                <a:solidFill>
                  <a:schemeClr val="bg2">
                    <a:lumMod val="50000"/>
                  </a:schemeClr>
                </a:solidFill>
              </a:rPr>
              <a:t>Article 12</a:t>
            </a:r>
            <a:r>
              <a:rPr lang="fr-FR" sz="3200" dirty="0" smtClean="0">
                <a:solidFill>
                  <a:schemeClr val="bg2">
                    <a:lumMod val="50000"/>
                  </a:schemeClr>
                </a:solidFill>
              </a:rPr>
              <a:t>, </a:t>
            </a:r>
            <a:r>
              <a:rPr lang="fr-FR" sz="3200" u="sng" dirty="0" err="1" smtClean="0">
                <a:solidFill>
                  <a:schemeClr val="bg2">
                    <a:lumMod val="50000"/>
                  </a:schemeClr>
                </a:solidFill>
              </a:rPr>
              <a:t>Paragraph</a:t>
            </a:r>
            <a:r>
              <a:rPr lang="fr-FR" sz="3200" u="sng" dirty="0" smtClean="0">
                <a:solidFill>
                  <a:schemeClr val="bg2">
                    <a:lumMod val="50000"/>
                  </a:schemeClr>
                </a:solidFill>
              </a:rPr>
              <a:t> 2</a:t>
            </a:r>
            <a:r>
              <a:rPr lang="fr-FR" sz="3200" dirty="0" smtClean="0">
                <a:solidFill>
                  <a:schemeClr val="bg2">
                    <a:lumMod val="50000"/>
                  </a:schemeClr>
                </a:solidFill>
              </a:rPr>
              <a:t>:</a:t>
            </a:r>
          </a:p>
          <a:p>
            <a:pPr marL="266700" indent="0" algn="just">
              <a:lnSpc>
                <a:spcPct val="80000"/>
              </a:lnSpc>
              <a:buClr>
                <a:srgbClr val="C00000"/>
              </a:buClr>
            </a:pPr>
            <a:r>
              <a:rPr lang="fr-FR" sz="3600" i="1" dirty="0" smtClean="0">
                <a:solidFill>
                  <a:srgbClr val="C00000"/>
                </a:solidFill>
              </a:rPr>
              <a:t>‘</a:t>
            </a:r>
            <a:r>
              <a:rPr lang="fr-FR" sz="3600" i="1" dirty="0" err="1" smtClean="0">
                <a:solidFill>
                  <a:srgbClr val="C00000"/>
                </a:solidFill>
              </a:rPr>
              <a:t>Ensure</a:t>
            </a:r>
            <a:r>
              <a:rPr lang="fr-FR" sz="3600" i="1" dirty="0" smtClean="0">
                <a:solidFill>
                  <a:srgbClr val="C00000"/>
                </a:solidFill>
              </a:rPr>
              <a:t> </a:t>
            </a:r>
            <a:r>
              <a:rPr lang="fr-FR" sz="3600" i="1" dirty="0" err="1" smtClean="0">
                <a:solidFill>
                  <a:srgbClr val="C00000"/>
                </a:solidFill>
              </a:rPr>
              <a:t>that</a:t>
            </a:r>
            <a:r>
              <a:rPr lang="fr-FR" sz="3600" i="1" dirty="0" smtClean="0">
                <a:solidFill>
                  <a:srgbClr val="C00000"/>
                </a:solidFill>
              </a:rPr>
              <a:t> a </a:t>
            </a:r>
            <a:r>
              <a:rPr lang="fr-FR" sz="3600" i="1" dirty="0" err="1" smtClean="0">
                <a:solidFill>
                  <a:srgbClr val="C00000"/>
                </a:solidFill>
              </a:rPr>
              <a:t>legal</a:t>
            </a:r>
            <a:r>
              <a:rPr lang="fr-FR" sz="3600" i="1" dirty="0" smtClean="0">
                <a:solidFill>
                  <a:srgbClr val="C00000"/>
                </a:solidFill>
              </a:rPr>
              <a:t> </a:t>
            </a:r>
            <a:r>
              <a:rPr lang="fr-FR" sz="3600" i="1" dirty="0" err="1" smtClean="0">
                <a:solidFill>
                  <a:srgbClr val="C00000"/>
                </a:solidFill>
              </a:rPr>
              <a:t>person</a:t>
            </a:r>
            <a:r>
              <a:rPr lang="fr-FR" sz="3600" i="1" dirty="0" smtClean="0">
                <a:solidFill>
                  <a:srgbClr val="C00000"/>
                </a:solidFill>
              </a:rPr>
              <a:t> </a:t>
            </a:r>
            <a:r>
              <a:rPr lang="fr-FR" sz="3600" i="1" dirty="0" err="1" smtClean="0">
                <a:solidFill>
                  <a:srgbClr val="C00000"/>
                </a:solidFill>
              </a:rPr>
              <a:t>can</a:t>
            </a:r>
            <a:r>
              <a:rPr lang="fr-FR" sz="3600" i="1" dirty="0" smtClean="0">
                <a:solidFill>
                  <a:srgbClr val="C00000"/>
                </a:solidFill>
              </a:rPr>
              <a:t> </a:t>
            </a:r>
            <a:r>
              <a:rPr lang="fr-FR" sz="3600" i="1" dirty="0" err="1" smtClean="0">
                <a:solidFill>
                  <a:srgbClr val="C00000"/>
                </a:solidFill>
              </a:rPr>
              <a:t>be</a:t>
            </a:r>
            <a:r>
              <a:rPr lang="fr-FR" sz="3600" i="1" dirty="0" smtClean="0">
                <a:solidFill>
                  <a:srgbClr val="C00000"/>
                </a:solidFill>
              </a:rPr>
              <a:t> </a:t>
            </a:r>
            <a:r>
              <a:rPr lang="fr-FR" sz="3600" i="1" dirty="0" err="1" smtClean="0">
                <a:solidFill>
                  <a:srgbClr val="C00000"/>
                </a:solidFill>
              </a:rPr>
              <a:t>held</a:t>
            </a:r>
            <a:r>
              <a:rPr lang="fr-FR" sz="3600" i="1" dirty="0" smtClean="0">
                <a:solidFill>
                  <a:srgbClr val="C00000"/>
                </a:solidFill>
              </a:rPr>
              <a:t> liable </a:t>
            </a:r>
            <a:r>
              <a:rPr lang="fr-FR" sz="3600" i="1" dirty="0" err="1" smtClean="0">
                <a:solidFill>
                  <a:srgbClr val="C00000"/>
                </a:solidFill>
              </a:rPr>
              <a:t>where</a:t>
            </a:r>
            <a:r>
              <a:rPr lang="fr-FR" sz="3600" i="1" dirty="0" smtClean="0">
                <a:solidFill>
                  <a:srgbClr val="C00000"/>
                </a:solidFill>
              </a:rPr>
              <a:t> the </a:t>
            </a:r>
            <a:r>
              <a:rPr lang="fr-FR" sz="3600" i="1" dirty="0" err="1" smtClean="0">
                <a:solidFill>
                  <a:srgbClr val="C00000"/>
                </a:solidFill>
              </a:rPr>
              <a:t>lack</a:t>
            </a:r>
            <a:r>
              <a:rPr lang="fr-FR" sz="3600" i="1" dirty="0" smtClean="0">
                <a:solidFill>
                  <a:srgbClr val="C00000"/>
                </a:solidFill>
              </a:rPr>
              <a:t> of supervision or control by a </a:t>
            </a:r>
            <a:r>
              <a:rPr lang="fr-FR" sz="3600" i="1" dirty="0" err="1" smtClean="0">
                <a:solidFill>
                  <a:srgbClr val="C00000"/>
                </a:solidFill>
              </a:rPr>
              <a:t>natural</a:t>
            </a:r>
            <a:r>
              <a:rPr lang="fr-FR" sz="3600" i="1" dirty="0" smtClean="0">
                <a:solidFill>
                  <a:srgbClr val="C00000"/>
                </a:solidFill>
              </a:rPr>
              <a:t> </a:t>
            </a:r>
            <a:r>
              <a:rPr lang="fr-FR" sz="3600" i="1" dirty="0" err="1" smtClean="0">
                <a:solidFill>
                  <a:srgbClr val="C00000"/>
                </a:solidFill>
              </a:rPr>
              <a:t>person</a:t>
            </a:r>
            <a:r>
              <a:rPr lang="fr-FR" sz="3600" i="1" dirty="0" smtClean="0">
                <a:solidFill>
                  <a:srgbClr val="C00000"/>
                </a:solidFill>
              </a:rPr>
              <a:t>… has made possible the commission of a </a:t>
            </a:r>
            <a:r>
              <a:rPr lang="fr-FR" sz="3600" i="1" dirty="0" err="1" smtClean="0">
                <a:solidFill>
                  <a:srgbClr val="C00000"/>
                </a:solidFill>
              </a:rPr>
              <a:t>criminal</a:t>
            </a:r>
            <a:r>
              <a:rPr lang="fr-FR" sz="3600" i="1" dirty="0" smtClean="0">
                <a:solidFill>
                  <a:srgbClr val="C00000"/>
                </a:solidFill>
              </a:rPr>
              <a:t> offenses, </a:t>
            </a:r>
            <a:r>
              <a:rPr lang="fr-FR" sz="3600" i="1" dirty="0" err="1" smtClean="0">
                <a:solidFill>
                  <a:srgbClr val="C00000"/>
                </a:solidFill>
              </a:rPr>
              <a:t>established</a:t>
            </a:r>
            <a:r>
              <a:rPr lang="fr-FR" sz="3600" i="1" dirty="0" smtClean="0">
                <a:solidFill>
                  <a:srgbClr val="C00000"/>
                </a:solidFill>
              </a:rPr>
              <a:t> in accordance </a:t>
            </a:r>
            <a:r>
              <a:rPr lang="fr-FR" sz="3600" i="1" dirty="0" err="1" smtClean="0">
                <a:solidFill>
                  <a:srgbClr val="C00000"/>
                </a:solidFill>
              </a:rPr>
              <a:t>with</a:t>
            </a:r>
            <a:r>
              <a:rPr lang="fr-FR" sz="3600" i="1" dirty="0" smtClean="0">
                <a:solidFill>
                  <a:srgbClr val="C00000"/>
                </a:solidFill>
              </a:rPr>
              <a:t> </a:t>
            </a:r>
            <a:r>
              <a:rPr lang="fr-FR" sz="3600" i="1" dirty="0" err="1" smtClean="0">
                <a:solidFill>
                  <a:srgbClr val="C00000"/>
                </a:solidFill>
              </a:rPr>
              <a:t>this</a:t>
            </a:r>
            <a:r>
              <a:rPr lang="fr-FR" sz="3600" i="1" dirty="0" smtClean="0">
                <a:solidFill>
                  <a:srgbClr val="C00000"/>
                </a:solidFill>
              </a:rPr>
              <a:t> Convention’.</a:t>
            </a:r>
            <a:endParaRPr lang="fr-FR" sz="3200" i="1" dirty="0" smtClean="0">
              <a:solidFill>
                <a:srgbClr val="C00000"/>
              </a:solidFill>
            </a:endParaRPr>
          </a:p>
          <a:p>
            <a:pPr marL="723900" indent="-457200" algn="just">
              <a:spcBef>
                <a:spcPts val="4200"/>
              </a:spcBef>
              <a:buClr>
                <a:srgbClr val="C00000"/>
              </a:buClr>
              <a:buSzPct val="200000"/>
              <a:buFont typeface="Wingdings" pitchFamily="2" charset="2"/>
              <a:buChar char="G"/>
            </a:pPr>
            <a:r>
              <a:rPr lang="fr-FR" sz="3200" dirty="0" smtClean="0">
                <a:solidFill>
                  <a:schemeClr val="bg2">
                    <a:lumMod val="50000"/>
                  </a:schemeClr>
                </a:solidFill>
              </a:rPr>
              <a:t>In </a:t>
            </a:r>
            <a:r>
              <a:rPr lang="fr-FR" sz="3200" dirty="0" err="1" smtClean="0">
                <a:solidFill>
                  <a:schemeClr val="bg2">
                    <a:lumMod val="50000"/>
                  </a:schemeClr>
                </a:solidFill>
              </a:rPr>
              <a:t>other</a:t>
            </a:r>
            <a:r>
              <a:rPr lang="fr-FR" sz="3200" dirty="0" smtClean="0">
                <a:solidFill>
                  <a:schemeClr val="bg2">
                    <a:lumMod val="50000"/>
                  </a:schemeClr>
                </a:solidFill>
              </a:rPr>
              <a:t> </a:t>
            </a:r>
            <a:r>
              <a:rPr lang="fr-FR" sz="3200" dirty="0" err="1" smtClean="0">
                <a:solidFill>
                  <a:schemeClr val="bg2">
                    <a:lumMod val="50000"/>
                  </a:schemeClr>
                </a:solidFill>
              </a:rPr>
              <a:t>words</a:t>
            </a:r>
            <a:r>
              <a:rPr lang="fr-FR" sz="3200" dirty="0" smtClean="0">
                <a:solidFill>
                  <a:schemeClr val="bg2">
                    <a:lumMod val="50000"/>
                  </a:schemeClr>
                </a:solidFill>
              </a:rPr>
              <a:t>, </a:t>
            </a:r>
            <a:r>
              <a:rPr lang="fr-FR" sz="3200" dirty="0" err="1" smtClean="0">
                <a:solidFill>
                  <a:srgbClr val="C00000"/>
                </a:solidFill>
              </a:rPr>
              <a:t>Directors</a:t>
            </a:r>
            <a:r>
              <a:rPr lang="fr-FR" sz="3200" dirty="0" smtClean="0">
                <a:solidFill>
                  <a:srgbClr val="C00000"/>
                </a:solidFill>
              </a:rPr>
              <a:t> </a:t>
            </a:r>
            <a:r>
              <a:rPr lang="fr-FR" sz="3200" dirty="0" err="1" smtClean="0">
                <a:solidFill>
                  <a:srgbClr val="C00000"/>
                </a:solidFill>
              </a:rPr>
              <a:t>can</a:t>
            </a:r>
            <a:r>
              <a:rPr lang="fr-FR" sz="3200" dirty="0" smtClean="0">
                <a:solidFill>
                  <a:srgbClr val="C00000"/>
                </a:solidFill>
              </a:rPr>
              <a:t> </a:t>
            </a:r>
            <a:r>
              <a:rPr lang="fr-FR" sz="3200" dirty="0" err="1" smtClean="0">
                <a:solidFill>
                  <a:srgbClr val="C00000"/>
                </a:solidFill>
              </a:rPr>
              <a:t>be</a:t>
            </a:r>
            <a:r>
              <a:rPr lang="fr-FR" sz="3200" dirty="0" smtClean="0">
                <a:solidFill>
                  <a:srgbClr val="C00000"/>
                </a:solidFill>
              </a:rPr>
              <a:t> </a:t>
            </a:r>
            <a:r>
              <a:rPr lang="fr-FR" sz="3200" dirty="0" err="1" smtClean="0">
                <a:solidFill>
                  <a:srgbClr val="C00000"/>
                </a:solidFill>
              </a:rPr>
              <a:t>responsible</a:t>
            </a:r>
            <a:r>
              <a:rPr lang="fr-FR" sz="3200" dirty="0" smtClean="0">
                <a:solidFill>
                  <a:srgbClr val="C00000"/>
                </a:solidFill>
              </a:rPr>
              <a:t> for offenses </a:t>
            </a:r>
            <a:r>
              <a:rPr lang="fr-FR" sz="3200" dirty="0" err="1" smtClean="0">
                <a:solidFill>
                  <a:srgbClr val="C00000"/>
                </a:solidFill>
              </a:rPr>
              <a:t>committed</a:t>
            </a:r>
            <a:r>
              <a:rPr lang="fr-FR" sz="3200" dirty="0" smtClean="0">
                <a:solidFill>
                  <a:srgbClr val="C00000"/>
                </a:solidFill>
              </a:rPr>
              <a:t> </a:t>
            </a:r>
            <a:r>
              <a:rPr lang="fr-FR" sz="3200" dirty="0" smtClean="0">
                <a:solidFill>
                  <a:schemeClr val="bg2">
                    <a:lumMod val="50000"/>
                  </a:schemeClr>
                </a:solidFill>
              </a:rPr>
              <a:t>by </a:t>
            </a:r>
            <a:r>
              <a:rPr lang="fr-FR" sz="3200" dirty="0" err="1" smtClean="0">
                <a:solidFill>
                  <a:schemeClr val="bg2">
                    <a:lumMod val="50000"/>
                  </a:schemeClr>
                </a:solidFill>
              </a:rPr>
              <a:t>their</a:t>
            </a:r>
            <a:r>
              <a:rPr lang="fr-FR" sz="3200" dirty="0" smtClean="0">
                <a:solidFill>
                  <a:schemeClr val="bg2">
                    <a:lumMod val="50000"/>
                  </a:schemeClr>
                </a:solidFill>
              </a:rPr>
              <a:t> organisation </a:t>
            </a:r>
            <a:r>
              <a:rPr lang="fr-FR" sz="3200" dirty="0" err="1" smtClean="0">
                <a:solidFill>
                  <a:schemeClr val="bg2">
                    <a:lumMod val="50000"/>
                  </a:schemeClr>
                </a:solidFill>
              </a:rPr>
              <a:t>simply</a:t>
            </a:r>
            <a:r>
              <a:rPr lang="fr-FR" sz="3200" dirty="0" smtClean="0">
                <a:solidFill>
                  <a:schemeClr val="bg2">
                    <a:lumMod val="50000"/>
                  </a:schemeClr>
                </a:solidFill>
              </a:rPr>
              <a:t> </a:t>
            </a:r>
            <a:r>
              <a:rPr lang="fr-FR" sz="3200" dirty="0" err="1" smtClean="0">
                <a:solidFill>
                  <a:schemeClr val="bg2">
                    <a:lumMod val="50000"/>
                  </a:schemeClr>
                </a:solidFill>
              </a:rPr>
              <a:t>because</a:t>
            </a:r>
            <a:r>
              <a:rPr lang="fr-FR" sz="3200" dirty="0" smtClean="0">
                <a:solidFill>
                  <a:schemeClr val="bg2">
                    <a:lumMod val="50000"/>
                  </a:schemeClr>
                </a:solidFill>
              </a:rPr>
              <a:t> </a:t>
            </a:r>
            <a:r>
              <a:rPr lang="fr-FR" sz="3200" dirty="0" err="1" smtClean="0">
                <a:solidFill>
                  <a:schemeClr val="bg2">
                    <a:lumMod val="50000"/>
                  </a:schemeClr>
                </a:solidFill>
              </a:rPr>
              <a:t>they</a:t>
            </a:r>
            <a:r>
              <a:rPr lang="fr-FR" sz="3200" dirty="0" smtClean="0">
                <a:solidFill>
                  <a:schemeClr val="bg2">
                    <a:lumMod val="50000"/>
                  </a:schemeClr>
                </a:solidFill>
              </a:rPr>
              <a:t> </a:t>
            </a:r>
            <a:r>
              <a:rPr lang="fr-FR" sz="3200" dirty="0" err="1" smtClean="0">
                <a:solidFill>
                  <a:schemeClr val="bg2">
                    <a:lumMod val="50000"/>
                  </a:schemeClr>
                </a:solidFill>
              </a:rPr>
              <a:t>failed</a:t>
            </a:r>
            <a:r>
              <a:rPr lang="fr-FR" sz="3200" dirty="0" smtClean="0">
                <a:solidFill>
                  <a:schemeClr val="bg2">
                    <a:lumMod val="50000"/>
                  </a:schemeClr>
                </a:solidFill>
              </a:rPr>
              <a:t> to </a:t>
            </a:r>
            <a:r>
              <a:rPr lang="fr-FR" sz="3200" dirty="0" err="1" smtClean="0">
                <a:solidFill>
                  <a:schemeClr val="bg2">
                    <a:lumMod val="50000"/>
                  </a:schemeClr>
                </a:solidFill>
              </a:rPr>
              <a:t>adequately</a:t>
            </a:r>
            <a:r>
              <a:rPr lang="fr-FR" sz="3200" dirty="0" smtClean="0">
                <a:solidFill>
                  <a:schemeClr val="bg2">
                    <a:lumMod val="50000"/>
                  </a:schemeClr>
                </a:solidFill>
              </a:rPr>
              <a:t> </a:t>
            </a:r>
            <a:r>
              <a:rPr lang="fr-FR" sz="3200" dirty="0" err="1" smtClean="0">
                <a:solidFill>
                  <a:schemeClr val="bg2">
                    <a:lumMod val="50000"/>
                  </a:schemeClr>
                </a:solidFill>
              </a:rPr>
              <a:t>exercise</a:t>
            </a:r>
            <a:r>
              <a:rPr lang="fr-FR" sz="3200" dirty="0" smtClean="0">
                <a:solidFill>
                  <a:schemeClr val="bg2">
                    <a:lumMod val="50000"/>
                  </a:schemeClr>
                </a:solidFill>
              </a:rPr>
              <a:t> </a:t>
            </a:r>
            <a:r>
              <a:rPr lang="fr-FR" sz="3200" dirty="0" err="1" smtClean="0">
                <a:solidFill>
                  <a:schemeClr val="bg2">
                    <a:lumMod val="50000"/>
                  </a:schemeClr>
                </a:solidFill>
              </a:rPr>
              <a:t>their</a:t>
            </a:r>
            <a:r>
              <a:rPr lang="fr-FR" sz="3200" dirty="0" smtClean="0">
                <a:solidFill>
                  <a:schemeClr val="bg2">
                    <a:lumMod val="50000"/>
                  </a:schemeClr>
                </a:solidFill>
              </a:rPr>
              <a:t> </a:t>
            </a:r>
            <a:r>
              <a:rPr lang="fr-FR" sz="3200" dirty="0" err="1" smtClean="0">
                <a:solidFill>
                  <a:schemeClr val="bg2">
                    <a:lumMod val="50000"/>
                  </a:schemeClr>
                </a:solidFill>
              </a:rPr>
              <a:t>duty</a:t>
            </a:r>
            <a:r>
              <a:rPr lang="fr-FR" sz="3200" dirty="0" smtClean="0">
                <a:solidFill>
                  <a:schemeClr val="bg2">
                    <a:lumMod val="50000"/>
                  </a:schemeClr>
                </a:solidFill>
              </a:rPr>
              <a:t> of care.</a:t>
            </a:r>
          </a:p>
          <a:p>
            <a:pPr marL="723900" indent="-457200" algn="just">
              <a:lnSpc>
                <a:spcPct val="80000"/>
              </a:lnSpc>
              <a:buClr>
                <a:srgbClr val="C00000"/>
              </a:buClr>
              <a:buSzPct val="150000"/>
              <a:buFont typeface="Arial" pitchFamily="34" charset="0"/>
              <a:buChar char="•"/>
            </a:pPr>
            <a:r>
              <a:rPr lang="fr-FR" sz="3200" dirty="0" smtClean="0">
                <a:solidFill>
                  <a:schemeClr val="bg2">
                    <a:lumMod val="50000"/>
                  </a:schemeClr>
                </a:solidFill>
              </a:rPr>
              <a:t>The Organisation of American States (OAS) and APEC have </a:t>
            </a:r>
            <a:r>
              <a:rPr lang="fr-FR" sz="3200" dirty="0" err="1" smtClean="0">
                <a:solidFill>
                  <a:schemeClr val="bg2">
                    <a:lumMod val="50000"/>
                  </a:schemeClr>
                </a:solidFill>
              </a:rPr>
              <a:t>both</a:t>
            </a:r>
            <a:r>
              <a:rPr lang="fr-FR" sz="3200" dirty="0" smtClean="0">
                <a:solidFill>
                  <a:schemeClr val="bg2">
                    <a:lumMod val="50000"/>
                  </a:schemeClr>
                </a:solidFill>
              </a:rPr>
              <a:t> </a:t>
            </a:r>
            <a:r>
              <a:rPr lang="fr-FR" sz="3200" dirty="0" err="1" smtClean="0">
                <a:solidFill>
                  <a:schemeClr val="bg2">
                    <a:lumMod val="50000"/>
                  </a:schemeClr>
                </a:solidFill>
              </a:rPr>
              <a:t>committed</a:t>
            </a:r>
            <a:r>
              <a:rPr lang="fr-FR" sz="3200" dirty="0" smtClean="0">
                <a:solidFill>
                  <a:schemeClr val="bg2">
                    <a:lumMod val="50000"/>
                  </a:schemeClr>
                </a:solidFill>
              </a:rPr>
              <a:t> </a:t>
            </a:r>
            <a:r>
              <a:rPr lang="fr-FR" sz="3200" dirty="0" err="1" smtClean="0">
                <a:solidFill>
                  <a:schemeClr val="bg2">
                    <a:lumMod val="50000"/>
                  </a:schemeClr>
                </a:solidFill>
              </a:rPr>
              <a:t>themselves</a:t>
            </a:r>
            <a:r>
              <a:rPr lang="fr-FR" sz="3200" dirty="0" smtClean="0">
                <a:solidFill>
                  <a:schemeClr val="bg2">
                    <a:lumMod val="50000"/>
                  </a:schemeClr>
                </a:solidFill>
              </a:rPr>
              <a:t> to </a:t>
            </a:r>
            <a:r>
              <a:rPr lang="fr-FR" sz="3200" dirty="0" err="1" smtClean="0">
                <a:solidFill>
                  <a:schemeClr val="bg2">
                    <a:lumMod val="50000"/>
                  </a:schemeClr>
                </a:solidFill>
              </a:rPr>
              <a:t>applying</a:t>
            </a:r>
            <a:r>
              <a:rPr lang="fr-FR" sz="3200" dirty="0" smtClean="0">
                <a:solidFill>
                  <a:schemeClr val="bg2">
                    <a:lumMod val="50000"/>
                  </a:schemeClr>
                </a:solidFill>
              </a:rPr>
              <a:t> the </a:t>
            </a:r>
            <a:r>
              <a:rPr lang="fr-FR" sz="3200" dirty="0" err="1" smtClean="0">
                <a:solidFill>
                  <a:schemeClr val="bg2">
                    <a:lumMod val="50000"/>
                  </a:schemeClr>
                </a:solidFill>
              </a:rPr>
              <a:t>European</a:t>
            </a:r>
            <a:r>
              <a:rPr lang="fr-FR" sz="3200" dirty="0" smtClean="0">
                <a:solidFill>
                  <a:schemeClr val="bg2">
                    <a:lumMod val="50000"/>
                  </a:schemeClr>
                </a:solidFill>
              </a:rPr>
              <a:t> Convention on Cyber Crime. </a:t>
            </a:r>
            <a:r>
              <a:rPr lang="fr-FR" sz="3200" i="1" dirty="0" smtClean="0">
                <a:solidFill>
                  <a:srgbClr val="C00000"/>
                </a:solidFill>
              </a:rPr>
              <a:t>More </a:t>
            </a:r>
            <a:r>
              <a:rPr lang="fr-FR" sz="3200" i="1" dirty="0" err="1" smtClean="0">
                <a:solidFill>
                  <a:srgbClr val="C00000"/>
                </a:solidFill>
              </a:rPr>
              <a:t>that</a:t>
            </a:r>
            <a:r>
              <a:rPr lang="fr-FR" sz="3200" i="1" dirty="0" smtClean="0">
                <a:solidFill>
                  <a:srgbClr val="C00000"/>
                </a:solidFill>
              </a:rPr>
              <a:t> </a:t>
            </a:r>
            <a:r>
              <a:rPr lang="fr-FR" sz="3200" i="1" dirty="0" err="1" smtClean="0">
                <a:solidFill>
                  <a:srgbClr val="C00000"/>
                </a:solidFill>
              </a:rPr>
              <a:t>seventy</a:t>
            </a:r>
            <a:r>
              <a:rPr lang="fr-FR" sz="3200" i="1" dirty="0" smtClean="0">
                <a:solidFill>
                  <a:srgbClr val="C00000"/>
                </a:solidFill>
              </a:rPr>
              <a:t> (70) countries have </a:t>
            </a:r>
            <a:r>
              <a:rPr lang="fr-FR" sz="3200" i="1" dirty="0" err="1" smtClean="0">
                <a:solidFill>
                  <a:srgbClr val="C00000"/>
                </a:solidFill>
              </a:rPr>
              <a:t>enacted</a:t>
            </a:r>
            <a:r>
              <a:rPr lang="fr-FR" sz="3200" dirty="0" smtClean="0">
                <a:solidFill>
                  <a:schemeClr val="bg2">
                    <a:lumMod val="50000"/>
                  </a:schemeClr>
                </a:solidFill>
              </a:rPr>
              <a:t>.</a:t>
            </a:r>
            <a:endParaRPr lang="fr-FR" sz="3200" dirty="0">
              <a:solidFill>
                <a:schemeClr val="bg2">
                  <a:lumMod val="50000"/>
                </a:schemeClr>
              </a:solidFill>
            </a:endParaRPr>
          </a:p>
        </p:txBody>
      </p:sp>
    </p:spTree>
    <p:extLst>
      <p:ext uri="{BB962C8B-B14F-4D97-AF65-F5344CB8AC3E}">
        <p14:creationId xmlns:p14="http://schemas.microsoft.com/office/powerpoint/2010/main" val="3988465593"/>
      </p:ext>
    </p:extLst>
  </p:cSld>
  <p:clrMapOvr>
    <a:masterClrMapping/>
  </p:clrMapOvr>
  <p:transition spd="med">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29</a:t>
            </a:fld>
            <a:endParaRPr lang="en-US">
              <a:solidFill>
                <a:schemeClr val="bg2">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685800"/>
            <a:ext cx="12827000" cy="865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593012"/>
      </p:ext>
    </p:extLst>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270000" y="914400"/>
            <a:ext cx="10464800" cy="8382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Member of the Tribe</a:t>
            </a:r>
            <a:endPar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10" name="Rectangle 3"/>
          <p:cNvSpPr txBox="1">
            <a:spLocks noChangeArrowheads="1"/>
          </p:cNvSpPr>
          <p:nvPr/>
        </p:nvSpPr>
        <p:spPr bwMode="auto">
          <a:xfrm>
            <a:off x="203200" y="1828800"/>
            <a:ext cx="12395200" cy="71628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361950" lvl="1" indent="-361950" algn="just">
              <a:buClr>
                <a:srgbClr val="C00000"/>
              </a:buClr>
              <a:buSzPct val="70000"/>
              <a:buFont typeface="Wingdings" pitchFamily="2" charset="2"/>
              <a:buChar char="v"/>
            </a:pPr>
            <a:r>
              <a:rPr lang="en-US" sz="3200" dirty="0" smtClean="0"/>
              <a:t>Group Fraud &amp; Information Security Adviser </a:t>
            </a:r>
            <a:r>
              <a:rPr lang="en-US" sz="3200" dirty="0"/>
              <a:t>at </a:t>
            </a:r>
            <a:r>
              <a:rPr lang="en-US" sz="3200" dirty="0" smtClean="0"/>
              <a:t>SFR</a:t>
            </a:r>
            <a:endParaRPr lang="en-US" sz="2400" i="1" dirty="0" smtClean="0"/>
          </a:p>
          <a:p>
            <a:pPr marL="1079500" lvl="1" indent="-368300" algn="just">
              <a:spcBef>
                <a:spcPts val="600"/>
              </a:spcBef>
              <a:buFont typeface="Calibri" pitchFamily="34" charset="0"/>
              <a:buChar char="-"/>
            </a:pPr>
            <a:r>
              <a:rPr lang="en-US" sz="2400" dirty="0" smtClean="0">
                <a:solidFill>
                  <a:schemeClr val="bg2">
                    <a:lumMod val="50000"/>
                  </a:schemeClr>
                </a:solidFill>
                <a:cs typeface="Calibri" charset="0"/>
                <a:sym typeface="Calibri" charset="0"/>
              </a:rPr>
              <a:t>Working on Security “Futurology”, Profiling, Behaviors</a:t>
            </a:r>
          </a:p>
          <a:p>
            <a:pPr marL="1079500" lvl="1" indent="-368300" algn="just">
              <a:spcBef>
                <a:spcPts val="600"/>
              </a:spcBef>
              <a:buFont typeface="Calibri" pitchFamily="34" charset="0"/>
              <a:buChar char="-"/>
            </a:pPr>
            <a:r>
              <a:rPr lang="en-US" sz="2400" dirty="0" smtClean="0">
                <a:solidFill>
                  <a:schemeClr val="bg2">
                    <a:lumMod val="50000"/>
                  </a:schemeClr>
                </a:solidFill>
                <a:cs typeface="Calibri" charset="0"/>
                <a:sym typeface="Calibri" charset="0"/>
              </a:rPr>
              <a:t>Paris in the heart, the World in mind. </a:t>
            </a:r>
            <a:r>
              <a:rPr lang="en-US" sz="2400" dirty="0">
                <a:solidFill>
                  <a:schemeClr val="bg2">
                    <a:lumMod val="50000"/>
                  </a:schemeClr>
                </a:solidFill>
                <a:sym typeface="Calibri" pitchFamily="34" charset="0"/>
              </a:rPr>
              <a:t>OWASP </a:t>
            </a:r>
            <a:r>
              <a:rPr lang="en-US" sz="2400" dirty="0" smtClean="0">
                <a:solidFill>
                  <a:schemeClr val="bg2">
                    <a:lumMod val="50000"/>
                  </a:schemeClr>
                </a:solidFill>
                <a:sym typeface="Calibri" pitchFamily="34" charset="0"/>
              </a:rPr>
              <a:t>Folk </a:t>
            </a:r>
            <a:r>
              <a:rPr lang="en-US" sz="2400" dirty="0">
                <a:solidFill>
                  <a:schemeClr val="bg2">
                    <a:lumMod val="50000"/>
                  </a:schemeClr>
                </a:solidFill>
                <a:sym typeface="Calibri" pitchFamily="34" charset="0"/>
              </a:rPr>
              <a:t>since 2004</a:t>
            </a:r>
            <a:endParaRPr lang="en-US" sz="2400" dirty="0" smtClean="0">
              <a:solidFill>
                <a:schemeClr val="bg2">
                  <a:lumMod val="50000"/>
                </a:schemeClr>
              </a:solidFill>
              <a:cs typeface="Calibri" charset="0"/>
              <a:sym typeface="Calibri" charset="0"/>
            </a:endParaRPr>
          </a:p>
          <a:p>
            <a:pPr marL="1079500" lvl="1" indent="-368300" algn="just">
              <a:spcBef>
                <a:spcPts val="600"/>
              </a:spcBef>
              <a:buFont typeface="Calibri" pitchFamily="34" charset="0"/>
              <a:buChar char="-"/>
            </a:pPr>
            <a:r>
              <a:rPr lang="en-US" sz="2400" dirty="0" smtClean="0">
                <a:solidFill>
                  <a:schemeClr val="bg2">
                    <a:lumMod val="50000"/>
                  </a:schemeClr>
                </a:solidFill>
                <a:sym typeface="Calibri" pitchFamily="34" charset="0"/>
              </a:rPr>
              <a:t>Certified </a:t>
            </a:r>
            <a:r>
              <a:rPr lang="en-US" sz="2400" dirty="0">
                <a:solidFill>
                  <a:schemeClr val="bg2">
                    <a:lumMod val="50000"/>
                  </a:schemeClr>
                </a:solidFill>
                <a:sym typeface="Calibri" pitchFamily="34" charset="0"/>
              </a:rPr>
              <a:t>Information </a:t>
            </a:r>
            <a:r>
              <a:rPr lang="en-US" sz="2400" dirty="0" smtClean="0">
                <a:solidFill>
                  <a:schemeClr val="bg2">
                    <a:lumMod val="50000"/>
                  </a:schemeClr>
                </a:solidFill>
                <a:sym typeface="Calibri" pitchFamily="34" charset="0"/>
              </a:rPr>
              <a:t>Systems </a:t>
            </a:r>
            <a:r>
              <a:rPr lang="en-US" sz="2400" dirty="0">
                <a:solidFill>
                  <a:schemeClr val="bg2">
                    <a:lumMod val="50000"/>
                  </a:schemeClr>
                </a:solidFill>
                <a:sym typeface="Calibri" pitchFamily="34" charset="0"/>
              </a:rPr>
              <a:t>Security </a:t>
            </a:r>
            <a:r>
              <a:rPr lang="en-US" sz="2400" dirty="0" smtClean="0">
                <a:solidFill>
                  <a:schemeClr val="bg2">
                    <a:lumMod val="50000"/>
                  </a:schemeClr>
                </a:solidFill>
                <a:sym typeface="Calibri" pitchFamily="34" charset="0"/>
              </a:rPr>
              <a:t>Professional </a:t>
            </a:r>
            <a:r>
              <a:rPr lang="en-US" sz="2400" dirty="0">
                <a:solidFill>
                  <a:schemeClr val="bg2">
                    <a:lumMod val="50000"/>
                  </a:schemeClr>
                </a:solidFill>
                <a:sym typeface="Calibri" pitchFamily="34" charset="0"/>
              </a:rPr>
              <a:t>(CISSP)</a:t>
            </a:r>
          </a:p>
          <a:p>
            <a:pPr marL="1079500" lvl="1" indent="-368300" algn="just">
              <a:spcBef>
                <a:spcPts val="600"/>
              </a:spcBef>
              <a:buFont typeface="Calibri" pitchFamily="34" charset="0"/>
              <a:buChar char="-"/>
            </a:pPr>
            <a:r>
              <a:rPr lang="en-US" sz="2400" dirty="0" smtClean="0">
                <a:solidFill>
                  <a:schemeClr val="bg2">
                    <a:lumMod val="50000"/>
                  </a:schemeClr>
                </a:solidFill>
              </a:rPr>
              <a:t>Certified Telecommunications Fraud Specialist (CTFS)</a:t>
            </a:r>
          </a:p>
          <a:p>
            <a:pPr marL="361950" indent="-361950" algn="just">
              <a:spcBef>
                <a:spcPts val="1200"/>
              </a:spcBef>
              <a:buClr>
                <a:srgbClr val="C00000"/>
              </a:buClr>
              <a:buSzPct val="70000"/>
              <a:buFont typeface="Wingdings" pitchFamily="2" charset="2"/>
              <a:buChar char="v"/>
            </a:pPr>
            <a:r>
              <a:rPr lang="en-US" sz="3200" dirty="0" smtClean="0"/>
              <a:t>Chapter Leader OWASP France</a:t>
            </a:r>
          </a:p>
          <a:p>
            <a:pPr marL="361950" indent="-361950" algn="just">
              <a:spcBef>
                <a:spcPts val="1200"/>
              </a:spcBef>
              <a:buClr>
                <a:srgbClr val="C00000"/>
              </a:buClr>
              <a:buSzPct val="70000"/>
              <a:buFont typeface="Wingdings" pitchFamily="2" charset="2"/>
              <a:buChar char="v"/>
            </a:pPr>
            <a:r>
              <a:rPr lang="en-US" sz="3200" dirty="0" smtClean="0"/>
              <a:t>OWASP Global Connections Committee</a:t>
            </a:r>
          </a:p>
          <a:p>
            <a:pPr marL="361950" indent="-361950" algn="just">
              <a:spcBef>
                <a:spcPts val="1200"/>
              </a:spcBef>
              <a:buClr>
                <a:srgbClr val="C00000"/>
              </a:buClr>
              <a:buSzPct val="70000"/>
              <a:buFont typeface="Wingdings" pitchFamily="2" charset="2"/>
              <a:buChar char="v"/>
            </a:pPr>
            <a:r>
              <a:rPr lang="en-US" sz="3200" dirty="0" smtClean="0"/>
              <a:t>Contribution to OWASP Projects</a:t>
            </a:r>
          </a:p>
          <a:p>
            <a:pPr marL="889000" lvl="3" indent="0" algn="just">
              <a:spcBef>
                <a:spcPts val="1200"/>
              </a:spcBef>
              <a:buClr>
                <a:srgbClr val="C00000"/>
              </a:buClr>
              <a:buSzPct val="70000"/>
              <a:buNone/>
            </a:pPr>
            <a:r>
              <a:rPr lang="en-US" sz="3200" dirty="0">
                <a:solidFill>
                  <a:srgbClr val="C00000"/>
                </a:solidFill>
                <a:sym typeface="Calibri" pitchFamily="34" charset="0"/>
              </a:rPr>
              <a:t>TEAM stands for… Together Each Achieves More</a:t>
            </a:r>
          </a:p>
          <a:p>
            <a:pPr marL="1079500" lvl="1" indent="-368300" algn="just">
              <a:spcBef>
                <a:spcPts val="1200"/>
              </a:spcBef>
              <a:buClr>
                <a:srgbClr val="19B33E"/>
              </a:buClr>
              <a:buSzPct val="90000"/>
              <a:buFont typeface="Wingdings" pitchFamily="2" charset="2"/>
              <a:buChar char=""/>
            </a:pPr>
            <a:r>
              <a:rPr lang="en-US" sz="2800" dirty="0" smtClean="0">
                <a:solidFill>
                  <a:schemeClr val="bg2">
                    <a:lumMod val="50000"/>
                  </a:schemeClr>
                </a:solidFill>
              </a:rPr>
              <a:t>Translator of the OWASP Top Ten </a:t>
            </a:r>
            <a:r>
              <a:rPr lang="en-US" sz="2400" i="1" dirty="0" smtClean="0">
                <a:solidFill>
                  <a:schemeClr val="bg2">
                    <a:lumMod val="50000"/>
                  </a:schemeClr>
                </a:solidFill>
              </a:rPr>
              <a:t>(All versions)</a:t>
            </a:r>
            <a:endParaRPr lang="en-US" sz="2800" i="1" dirty="0" smtClean="0">
              <a:solidFill>
                <a:schemeClr val="bg2">
                  <a:lumMod val="50000"/>
                </a:schemeClr>
              </a:solidFill>
            </a:endParaRPr>
          </a:p>
          <a:p>
            <a:pPr marL="1079500" lvl="1" indent="-368300" algn="just">
              <a:spcBef>
                <a:spcPts val="1200"/>
              </a:spcBef>
              <a:buClr>
                <a:srgbClr val="19B33E"/>
              </a:buClr>
              <a:buSzPct val="90000"/>
              <a:buFont typeface="Wingdings" pitchFamily="2" charset="2"/>
              <a:buChar char=""/>
            </a:pPr>
            <a:r>
              <a:rPr lang="en-US" sz="2800" dirty="0" smtClean="0">
                <a:solidFill>
                  <a:schemeClr val="bg2">
                    <a:lumMod val="50000"/>
                  </a:schemeClr>
                </a:solidFill>
              </a:rPr>
              <a:t>OWASP Secure Coding Practices - Quick Reference Guide</a:t>
            </a:r>
            <a:r>
              <a:rPr lang="en-US" sz="1800" dirty="0" smtClean="0">
                <a:solidFill>
                  <a:schemeClr val="bg2">
                    <a:lumMod val="50000"/>
                  </a:schemeClr>
                </a:solidFill>
              </a:rPr>
              <a:t> </a:t>
            </a:r>
            <a:r>
              <a:rPr lang="en-US" sz="1800" i="1" dirty="0" smtClean="0">
                <a:solidFill>
                  <a:schemeClr val="bg2">
                    <a:lumMod val="50000"/>
                  </a:schemeClr>
                </a:solidFill>
              </a:rPr>
              <a:t>(Keith Turpin)</a:t>
            </a:r>
            <a:endParaRPr lang="en-US" sz="2800" i="1" dirty="0" smtClean="0">
              <a:solidFill>
                <a:schemeClr val="bg2">
                  <a:lumMod val="50000"/>
                </a:schemeClr>
              </a:solidFill>
            </a:endParaRPr>
          </a:p>
          <a:p>
            <a:pPr marL="1079500" lvl="1" indent="-368300" algn="just">
              <a:spcBef>
                <a:spcPts val="1200"/>
              </a:spcBef>
              <a:buClr>
                <a:srgbClr val="233673"/>
              </a:buClr>
              <a:buSzPct val="90000"/>
              <a:buFont typeface="Wingdings" pitchFamily="2" charset="2"/>
              <a:buChar char=""/>
            </a:pPr>
            <a:r>
              <a:rPr lang="en-US" sz="2800" dirty="0" smtClean="0">
                <a:solidFill>
                  <a:schemeClr val="bg2">
                    <a:lumMod val="50000"/>
                  </a:schemeClr>
                </a:solidFill>
              </a:rPr>
              <a:t>OWASP Mobile Security Project</a:t>
            </a:r>
            <a:r>
              <a:rPr lang="en-US" sz="1800" dirty="0" smtClean="0">
                <a:solidFill>
                  <a:schemeClr val="bg2">
                    <a:lumMod val="50000"/>
                  </a:schemeClr>
                </a:solidFill>
              </a:rPr>
              <a:t> </a:t>
            </a:r>
            <a:r>
              <a:rPr lang="en-US" sz="1800" i="1" dirty="0" smtClean="0">
                <a:solidFill>
                  <a:schemeClr val="bg2">
                    <a:lumMod val="50000"/>
                  </a:schemeClr>
                </a:solidFill>
              </a:rPr>
              <a:t>(Jack Mannino)</a:t>
            </a:r>
            <a:endParaRPr lang="en-US" sz="2800" i="1" dirty="0" smtClean="0">
              <a:solidFill>
                <a:schemeClr val="bg2">
                  <a:lumMod val="50000"/>
                </a:schemeClr>
              </a:solidFill>
            </a:endParaRPr>
          </a:p>
          <a:p>
            <a:pPr marL="1079500" lvl="1" indent="-368300" algn="just">
              <a:spcBef>
                <a:spcPts val="1200"/>
              </a:spcBef>
              <a:buClr>
                <a:srgbClr val="233673"/>
              </a:buClr>
              <a:buSzPct val="90000"/>
              <a:buFont typeface="Wingdings" pitchFamily="2" charset="2"/>
              <a:buChar char=""/>
            </a:pPr>
            <a:r>
              <a:rPr lang="en-US" sz="2800" dirty="0" smtClean="0">
                <a:solidFill>
                  <a:schemeClr val="bg2">
                    <a:lumMod val="50000"/>
                  </a:schemeClr>
                </a:solidFill>
              </a:rPr>
              <a:t>OWASP Cloud Top10 Project</a:t>
            </a:r>
            <a:r>
              <a:rPr lang="en-US" sz="1800" dirty="0" smtClean="0">
                <a:solidFill>
                  <a:schemeClr val="bg2">
                    <a:lumMod val="50000"/>
                  </a:schemeClr>
                </a:solidFill>
              </a:rPr>
              <a:t> </a:t>
            </a:r>
            <a:r>
              <a:rPr lang="en-US" sz="1800" i="1" dirty="0" smtClean="0">
                <a:solidFill>
                  <a:schemeClr val="bg2">
                    <a:lumMod val="50000"/>
                  </a:schemeClr>
                </a:solidFill>
              </a:rPr>
              <a:t>(</a:t>
            </a:r>
            <a:r>
              <a:rPr lang="en-US" sz="1800" i="1" dirty="0" err="1" smtClean="0">
                <a:solidFill>
                  <a:schemeClr val="bg2">
                    <a:lumMod val="50000"/>
                  </a:schemeClr>
                </a:solidFill>
              </a:rPr>
              <a:t>Vinay</a:t>
            </a:r>
            <a:r>
              <a:rPr lang="en-US" sz="1800" i="1" dirty="0" smtClean="0">
                <a:solidFill>
                  <a:schemeClr val="bg2">
                    <a:lumMod val="50000"/>
                  </a:schemeClr>
                </a:solidFill>
              </a:rPr>
              <a:t> </a:t>
            </a:r>
            <a:r>
              <a:rPr lang="en-US" sz="1800" i="1" dirty="0" err="1" smtClean="0">
                <a:solidFill>
                  <a:schemeClr val="bg2">
                    <a:lumMod val="50000"/>
                  </a:schemeClr>
                </a:solidFill>
              </a:rPr>
              <a:t>Bensal</a:t>
            </a:r>
            <a:r>
              <a:rPr lang="en-US" sz="1800" i="1" dirty="0" smtClean="0">
                <a:solidFill>
                  <a:schemeClr val="bg2">
                    <a:lumMod val="50000"/>
                  </a:schemeClr>
                </a:solidFill>
              </a:rPr>
              <a:t>)</a:t>
            </a:r>
            <a:endParaRPr lang="en-US" sz="2800" i="1" dirty="0" smtClean="0">
              <a:solidFill>
                <a:schemeClr val="bg2">
                  <a:lumMod val="50000"/>
                </a:schemeClr>
              </a:solidFill>
            </a:endParaRPr>
          </a:p>
          <a:p>
            <a:pPr lvl="2" algn="just"/>
            <a:endParaRPr lang="en-US" sz="2800" dirty="0" smtClean="0"/>
          </a:p>
          <a:p>
            <a:pPr lvl="1" algn="just"/>
            <a:endParaRPr lang="en-US" sz="3200"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3400" y="905933"/>
            <a:ext cx="2006600" cy="2675467"/>
          </a:xfrm>
          <a:prstGeom prst="rect">
            <a:avLst/>
          </a:prstGeom>
        </p:spPr>
      </p:pic>
    </p:spTree>
    <p:extLst>
      <p:ext uri="{BB962C8B-B14F-4D97-AF65-F5344CB8AC3E}">
        <p14:creationId xmlns:p14="http://schemas.microsoft.com/office/powerpoint/2010/main" val="4032994852"/>
      </p:ext>
    </p:extLst>
  </p:cSld>
  <p:clrMapOvr>
    <a:masterClrMapping/>
  </p:clrMapOvr>
  <p:transition spd="med">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217401" y="9613900"/>
            <a:ext cx="342900" cy="368300"/>
          </a:xfrm>
        </p:spPr>
        <p:txBody>
          <a:bodyPr/>
          <a:lstStyle/>
          <a:p>
            <a:fld id="{B22F886B-4376-48EE-A705-81D968976700}" type="slidenum">
              <a:rPr lang="en-US">
                <a:solidFill>
                  <a:schemeClr val="bg2">
                    <a:lumMod val="50000"/>
                  </a:schemeClr>
                </a:solidFill>
              </a:rPr>
              <a:pPr/>
              <a:t>30</a:t>
            </a:fld>
            <a:endParaRPr lang="en-US">
              <a:solidFill>
                <a:schemeClr val="bg2">
                  <a:lumMod val="50000"/>
                </a:schemeClr>
              </a:solidFill>
            </a:endParaRPr>
          </a:p>
        </p:txBody>
      </p:sp>
      <p:sp>
        <p:nvSpPr>
          <p:cNvPr id="88066" name="Rectangle 2"/>
          <p:cNvSpPr>
            <a:spLocks noGrp="1" noChangeArrowheads="1"/>
          </p:cNvSpPr>
          <p:nvPr>
            <p:ph type="title"/>
          </p:nvPr>
        </p:nvSpPr>
        <p:spPr>
          <a:xfrm>
            <a:off x="1270000" y="914400"/>
            <a:ext cx="10464800" cy="1371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Which leads to… </a:t>
            </a:r>
            <a:r>
              <a:rPr lang="en-US" sz="4800" b="1" dirty="0" smtClean="0">
                <a:ln w="17780" cmpd="sng">
                  <a:solidFill>
                    <a:srgbClr val="FFFFFF"/>
                  </a:solidFill>
                  <a:prstDash val="solid"/>
                  <a:miter lim="800000"/>
                </a:ln>
                <a:solidFill>
                  <a:srgbClr val="C00000"/>
                </a:solidFill>
                <a:effectLst>
                  <a:outerShdw blurRad="50800" algn="tl" rotWithShape="0">
                    <a:srgbClr val="000000"/>
                  </a:outerShdw>
                </a:effectLst>
              </a:rPr>
              <a:t>Privacy</a:t>
            </a:r>
            <a:endParaRPr lang="en-US" sz="4800" b="1" dirty="0">
              <a:ln w="17780" cmpd="sng">
                <a:solidFill>
                  <a:srgbClr val="FFFFFF"/>
                </a:solidFill>
                <a:prstDash val="solid"/>
                <a:miter lim="800000"/>
              </a:ln>
              <a:solidFill>
                <a:srgbClr val="C00000"/>
              </a:solidFill>
              <a:effectLst>
                <a:outerShdw blurRad="50800" algn="tl" rotWithShape="0">
                  <a:srgbClr val="000000"/>
                </a:outerShdw>
              </a:effectLst>
            </a:endParaRPr>
          </a:p>
        </p:txBody>
      </p:sp>
      <p:sp>
        <p:nvSpPr>
          <p:cNvPr id="88067" name="Rectangle 3"/>
          <p:cNvSpPr>
            <a:spLocks noGrp="1" noChangeArrowheads="1"/>
          </p:cNvSpPr>
          <p:nvPr>
            <p:ph type="body" idx="1"/>
          </p:nvPr>
        </p:nvSpPr>
        <p:spPr>
          <a:xfrm>
            <a:off x="25400" y="2057400"/>
            <a:ext cx="3200401" cy="7010400"/>
          </a:xfrm>
        </p:spPr>
        <p:txBody>
          <a:bodyPr/>
          <a:lstStyle/>
          <a:p>
            <a:pPr marL="363538" lvl="1" indent="-96838" algn="r">
              <a:buClr>
                <a:srgbClr val="C00000"/>
              </a:buClr>
              <a:buSzPct val="70000"/>
              <a:buNone/>
              <a:tabLst>
                <a:tab pos="266700" algn="l"/>
              </a:tabLst>
            </a:pPr>
            <a:r>
              <a:rPr lang="en-US" sz="3600" u="sng" dirty="0" smtClean="0">
                <a:solidFill>
                  <a:srgbClr val="C00000"/>
                </a:solidFill>
              </a:rPr>
              <a:t>France</a:t>
            </a:r>
          </a:p>
          <a:p>
            <a:pPr marL="363538" lvl="1" indent="-96838" algn="r">
              <a:buClr>
                <a:srgbClr val="C00000"/>
              </a:buClr>
              <a:buSzPct val="70000"/>
              <a:buNone/>
              <a:tabLst>
                <a:tab pos="266700" algn="l"/>
              </a:tabLst>
            </a:pPr>
            <a:endParaRPr lang="en-US" sz="3600" dirty="0">
              <a:solidFill>
                <a:srgbClr val="C00000"/>
              </a:solidFill>
            </a:endParaRPr>
          </a:p>
          <a:p>
            <a:pPr marL="363538" lvl="1" indent="-96838" algn="r">
              <a:spcBef>
                <a:spcPts val="1800"/>
              </a:spcBef>
              <a:spcAft>
                <a:spcPts val="4200"/>
              </a:spcAft>
              <a:buClr>
                <a:srgbClr val="C00000"/>
              </a:buClr>
              <a:buSzPct val="70000"/>
              <a:buNone/>
              <a:tabLst>
                <a:tab pos="266700" algn="l"/>
              </a:tabLst>
            </a:pPr>
            <a:r>
              <a:rPr lang="fr-FR" sz="3600" u="sng" dirty="0" err="1" smtClean="0">
                <a:solidFill>
                  <a:srgbClr val="C00000"/>
                </a:solidFill>
              </a:rPr>
              <a:t>Belgium</a:t>
            </a:r>
            <a:endParaRPr lang="fr-FR" sz="3600" u="sng" dirty="0" smtClean="0">
              <a:solidFill>
                <a:srgbClr val="C00000"/>
              </a:solidFill>
            </a:endParaRPr>
          </a:p>
          <a:p>
            <a:pPr marL="363538" lvl="1" indent="-96838" algn="r">
              <a:buClr>
                <a:srgbClr val="C00000"/>
              </a:buClr>
              <a:buSzPct val="70000"/>
              <a:buNone/>
              <a:tabLst>
                <a:tab pos="266700" algn="l"/>
              </a:tabLst>
            </a:pPr>
            <a:endParaRPr lang="fr-FR" sz="3600" dirty="0">
              <a:solidFill>
                <a:srgbClr val="C00000"/>
              </a:solidFill>
            </a:endParaRPr>
          </a:p>
          <a:p>
            <a:pPr marL="363538" lvl="1" indent="-96838" algn="r">
              <a:spcBef>
                <a:spcPts val="600"/>
              </a:spcBef>
              <a:buClr>
                <a:srgbClr val="C00000"/>
              </a:buClr>
              <a:buSzPct val="70000"/>
              <a:buNone/>
              <a:tabLst>
                <a:tab pos="266700" algn="l"/>
              </a:tabLst>
            </a:pPr>
            <a:r>
              <a:rPr lang="fr-FR" sz="3600" u="sng" dirty="0" err="1" smtClean="0">
                <a:solidFill>
                  <a:srgbClr val="C00000"/>
                </a:solidFill>
              </a:rPr>
              <a:t>Netherlands</a:t>
            </a:r>
            <a:endParaRPr lang="fr-FR" sz="3600" u="sng" dirty="0" smtClean="0">
              <a:solidFill>
                <a:srgbClr val="C00000"/>
              </a:solidFill>
            </a:endParaRPr>
          </a:p>
          <a:p>
            <a:pPr marL="363538" lvl="1" indent="-96838" algn="r">
              <a:buClr>
                <a:srgbClr val="C00000"/>
              </a:buClr>
              <a:buSzPct val="70000"/>
              <a:buNone/>
              <a:tabLst>
                <a:tab pos="266700" algn="l"/>
              </a:tabLst>
            </a:pPr>
            <a:endParaRPr lang="fr-FR" sz="3600" dirty="0">
              <a:solidFill>
                <a:srgbClr val="C00000"/>
              </a:solidFill>
            </a:endParaRPr>
          </a:p>
          <a:p>
            <a:pPr marL="363538" lvl="1" indent="-96838" algn="r">
              <a:spcBef>
                <a:spcPts val="1200"/>
              </a:spcBef>
              <a:buClr>
                <a:srgbClr val="C00000"/>
              </a:buClr>
              <a:buSzPct val="70000"/>
              <a:buNone/>
              <a:tabLst>
                <a:tab pos="266700" algn="l"/>
              </a:tabLst>
            </a:pPr>
            <a:r>
              <a:rPr lang="fr-FR" sz="3600" u="sng" dirty="0" smtClean="0">
                <a:solidFill>
                  <a:srgbClr val="C00000"/>
                </a:solidFill>
              </a:rPr>
              <a:t>Luxembourg</a:t>
            </a:r>
            <a:endParaRPr lang="en-US" sz="3600" u="sng" dirty="0" smtClean="0"/>
          </a:p>
        </p:txBody>
      </p:sp>
      <p:sp>
        <p:nvSpPr>
          <p:cNvPr id="5" name="Rectangle 3"/>
          <p:cNvSpPr txBox="1">
            <a:spLocks noChangeArrowheads="1"/>
          </p:cNvSpPr>
          <p:nvPr/>
        </p:nvSpPr>
        <p:spPr bwMode="auto">
          <a:xfrm>
            <a:off x="3378201" y="2133600"/>
            <a:ext cx="8991600" cy="70104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266700" lvl="1" indent="0" algn="just">
              <a:spcBef>
                <a:spcPts val="4800"/>
              </a:spcBef>
              <a:buClr>
                <a:srgbClr val="C00000"/>
              </a:buClr>
              <a:buSzPct val="70000"/>
              <a:buFontTx/>
              <a:buNone/>
              <a:tabLst>
                <a:tab pos="266700" algn="l"/>
              </a:tabLst>
            </a:pPr>
            <a:r>
              <a:rPr lang="en-US" sz="3600" dirty="0">
                <a:solidFill>
                  <a:srgbClr val="C00000"/>
                </a:solidFill>
              </a:rPr>
              <a:t>CNIL</a:t>
            </a:r>
            <a:r>
              <a:rPr lang="en-US" sz="2800" dirty="0">
                <a:solidFill>
                  <a:schemeClr val="bg2">
                    <a:lumMod val="50000"/>
                  </a:schemeClr>
                </a:solidFill>
              </a:rPr>
              <a:t> </a:t>
            </a:r>
            <a:r>
              <a:rPr lang="en-US" sz="2800" dirty="0">
                <a:solidFill>
                  <a:schemeClr val="tx1">
                    <a:lumMod val="85000"/>
                    <a:lumOff val="15000"/>
                  </a:schemeClr>
                </a:solidFill>
              </a:rPr>
              <a:t>(Commission </a:t>
            </a:r>
            <a:r>
              <a:rPr lang="en-US" sz="2800" dirty="0" err="1">
                <a:solidFill>
                  <a:schemeClr val="tx1">
                    <a:lumMod val="85000"/>
                    <a:lumOff val="15000"/>
                  </a:schemeClr>
                </a:solidFill>
              </a:rPr>
              <a:t>Nationale</a:t>
            </a:r>
            <a:r>
              <a:rPr lang="en-US" sz="2800" dirty="0">
                <a:solidFill>
                  <a:schemeClr val="tx1">
                    <a:lumMod val="85000"/>
                    <a:lumOff val="15000"/>
                  </a:schemeClr>
                </a:solidFill>
              </a:rPr>
              <a:t> </a:t>
            </a:r>
            <a:r>
              <a:rPr lang="en-US" sz="2800" dirty="0" err="1">
                <a:solidFill>
                  <a:schemeClr val="tx1">
                    <a:lumMod val="85000"/>
                    <a:lumOff val="15000"/>
                  </a:schemeClr>
                </a:solidFill>
              </a:rPr>
              <a:t>Informatique</a:t>
            </a:r>
            <a:r>
              <a:rPr lang="en-US" sz="2800" dirty="0">
                <a:solidFill>
                  <a:schemeClr val="tx1">
                    <a:lumMod val="85000"/>
                    <a:lumOff val="15000"/>
                  </a:schemeClr>
                </a:solidFill>
              </a:rPr>
              <a:t> et </a:t>
            </a:r>
            <a:r>
              <a:rPr lang="en-US" sz="2800" dirty="0" err="1" smtClean="0">
                <a:solidFill>
                  <a:schemeClr val="tx1">
                    <a:lumMod val="85000"/>
                    <a:lumOff val="15000"/>
                  </a:schemeClr>
                </a:solidFill>
              </a:rPr>
              <a:t>Liberté</a:t>
            </a:r>
            <a:r>
              <a:rPr lang="en-US" sz="2800" dirty="0" smtClean="0">
                <a:solidFill>
                  <a:schemeClr val="tx1">
                    <a:lumMod val="85000"/>
                    <a:lumOff val="15000"/>
                  </a:schemeClr>
                </a:solidFill>
              </a:rPr>
              <a:t>) </a:t>
            </a:r>
            <a:r>
              <a:rPr lang="en-US" sz="2800" dirty="0" smtClean="0">
                <a:solidFill>
                  <a:schemeClr val="tx2">
                    <a:lumMod val="85000"/>
                    <a:lumOff val="15000"/>
                  </a:schemeClr>
                </a:solidFill>
                <a:hlinkClick r:id="rId2"/>
              </a:rPr>
              <a:t>www.cnil.fr</a:t>
            </a:r>
            <a:endParaRPr lang="fr-FR" sz="2800" dirty="0" smtClean="0">
              <a:solidFill>
                <a:schemeClr val="tx2">
                  <a:lumMod val="85000"/>
                  <a:lumOff val="15000"/>
                </a:schemeClr>
              </a:solidFill>
            </a:endParaRPr>
          </a:p>
          <a:p>
            <a:pPr marL="266700" lvl="1" indent="0" algn="just">
              <a:spcBef>
                <a:spcPts val="4800"/>
              </a:spcBef>
              <a:buClr>
                <a:srgbClr val="C00000"/>
              </a:buClr>
              <a:buSzPct val="70000"/>
              <a:buNone/>
            </a:pPr>
            <a:r>
              <a:rPr lang="fr-FR" sz="3600" dirty="0" smtClean="0">
                <a:solidFill>
                  <a:srgbClr val="C00000"/>
                </a:solidFill>
              </a:rPr>
              <a:t>CPVP/CBPL</a:t>
            </a:r>
            <a:r>
              <a:rPr lang="fr-FR" sz="2800" dirty="0" smtClean="0">
                <a:solidFill>
                  <a:schemeClr val="tx2">
                    <a:lumMod val="85000"/>
                    <a:lumOff val="15000"/>
                  </a:schemeClr>
                </a:solidFill>
              </a:rPr>
              <a:t> </a:t>
            </a:r>
            <a:r>
              <a:rPr lang="fr-FR" sz="2800" dirty="0">
                <a:solidFill>
                  <a:schemeClr val="tx1">
                    <a:lumMod val="85000"/>
                    <a:lumOff val="15000"/>
                  </a:schemeClr>
                </a:solidFill>
              </a:rPr>
              <a:t>(Commission de la Protection de la Vie Privée/</a:t>
            </a:r>
            <a:r>
              <a:rPr lang="fr-FR" sz="2800" dirty="0" err="1">
                <a:solidFill>
                  <a:schemeClr val="tx1">
                    <a:lumMod val="85000"/>
                    <a:lumOff val="15000"/>
                  </a:schemeClr>
                </a:solidFill>
              </a:rPr>
              <a:t>Commissie</a:t>
            </a:r>
            <a:r>
              <a:rPr lang="fr-FR" sz="2800" dirty="0">
                <a:solidFill>
                  <a:schemeClr val="tx1">
                    <a:lumMod val="85000"/>
                    <a:lumOff val="15000"/>
                  </a:schemeClr>
                </a:solidFill>
              </a:rPr>
              <a:t> </a:t>
            </a:r>
            <a:r>
              <a:rPr lang="fr-FR" sz="2800" dirty="0" err="1">
                <a:solidFill>
                  <a:schemeClr val="tx1">
                    <a:lumMod val="85000"/>
                    <a:lumOff val="15000"/>
                  </a:schemeClr>
                </a:solidFill>
              </a:rPr>
              <a:t>voor</a:t>
            </a:r>
            <a:r>
              <a:rPr lang="fr-FR" sz="2800" dirty="0">
                <a:solidFill>
                  <a:schemeClr val="tx1">
                    <a:lumMod val="85000"/>
                    <a:lumOff val="15000"/>
                  </a:schemeClr>
                </a:solidFill>
              </a:rPr>
              <a:t> de </a:t>
            </a:r>
            <a:r>
              <a:rPr lang="fr-FR" sz="2800" dirty="0" err="1">
                <a:solidFill>
                  <a:schemeClr val="tx1">
                    <a:lumMod val="85000"/>
                    <a:lumOff val="15000"/>
                  </a:schemeClr>
                </a:solidFill>
              </a:rPr>
              <a:t>Bescherming</a:t>
            </a:r>
            <a:r>
              <a:rPr lang="fr-FR" sz="2800" dirty="0">
                <a:solidFill>
                  <a:schemeClr val="tx1">
                    <a:lumMod val="85000"/>
                    <a:lumOff val="15000"/>
                  </a:schemeClr>
                </a:solidFill>
              </a:rPr>
              <a:t> </a:t>
            </a:r>
            <a:r>
              <a:rPr lang="fr-FR" sz="2800" dirty="0" err="1">
                <a:solidFill>
                  <a:schemeClr val="tx1">
                    <a:lumMod val="85000"/>
                    <a:lumOff val="15000"/>
                  </a:schemeClr>
                </a:solidFill>
              </a:rPr>
              <a:t>von</a:t>
            </a:r>
            <a:r>
              <a:rPr lang="fr-FR" sz="2800" dirty="0">
                <a:solidFill>
                  <a:schemeClr val="tx1">
                    <a:lumMod val="85000"/>
                    <a:lumOff val="15000"/>
                  </a:schemeClr>
                </a:solidFill>
              </a:rPr>
              <a:t> de </a:t>
            </a:r>
            <a:r>
              <a:rPr lang="fr-FR" sz="2800" dirty="0" err="1">
                <a:solidFill>
                  <a:schemeClr val="tx1">
                    <a:lumMod val="85000"/>
                    <a:lumOff val="15000"/>
                  </a:schemeClr>
                </a:solidFill>
              </a:rPr>
              <a:t>Persoonlijke</a:t>
            </a:r>
            <a:r>
              <a:rPr lang="fr-FR" sz="2800" dirty="0">
                <a:solidFill>
                  <a:schemeClr val="tx1">
                    <a:lumMod val="85000"/>
                    <a:lumOff val="15000"/>
                  </a:schemeClr>
                </a:solidFill>
              </a:rPr>
              <a:t> </a:t>
            </a:r>
            <a:r>
              <a:rPr lang="fr-FR" sz="2800" dirty="0" err="1" smtClean="0">
                <a:solidFill>
                  <a:schemeClr val="tx1">
                    <a:lumMod val="85000"/>
                    <a:lumOff val="15000"/>
                  </a:schemeClr>
                </a:solidFill>
              </a:rPr>
              <a:t>Levenssfeer</a:t>
            </a:r>
            <a:r>
              <a:rPr lang="fr-FR" sz="2800" dirty="0" smtClean="0">
                <a:solidFill>
                  <a:schemeClr val="tx1">
                    <a:lumMod val="85000"/>
                    <a:lumOff val="15000"/>
                  </a:schemeClr>
                </a:solidFill>
              </a:rPr>
              <a:t>) </a:t>
            </a:r>
            <a:r>
              <a:rPr lang="fr-FR" sz="2800" u="sng" dirty="0" smtClean="0">
                <a:solidFill>
                  <a:schemeClr val="tx2">
                    <a:lumMod val="85000"/>
                    <a:lumOff val="15000"/>
                  </a:schemeClr>
                </a:solidFill>
                <a:hlinkClick r:id="rId3"/>
              </a:rPr>
              <a:t>www.privacycommission.be</a:t>
            </a:r>
            <a:endParaRPr lang="fr-FR" sz="2800" u="sng" dirty="0">
              <a:solidFill>
                <a:schemeClr val="tx2">
                  <a:lumMod val="85000"/>
                  <a:lumOff val="15000"/>
                </a:schemeClr>
              </a:solidFill>
            </a:endParaRPr>
          </a:p>
          <a:p>
            <a:pPr marL="363538" lvl="1" indent="-96838" algn="just">
              <a:spcBef>
                <a:spcPts val="4800"/>
              </a:spcBef>
              <a:buClr>
                <a:srgbClr val="C00000"/>
              </a:buClr>
              <a:buSzPct val="70000"/>
              <a:buNone/>
              <a:tabLst>
                <a:tab pos="266700" algn="l"/>
              </a:tabLst>
            </a:pPr>
            <a:r>
              <a:rPr lang="fr-FR" sz="3600" dirty="0" smtClean="0">
                <a:solidFill>
                  <a:srgbClr val="C00000"/>
                </a:solidFill>
              </a:rPr>
              <a:t>CBP</a:t>
            </a:r>
            <a:r>
              <a:rPr lang="fr-FR" sz="2800" dirty="0" smtClean="0">
                <a:solidFill>
                  <a:schemeClr val="tx2">
                    <a:lumMod val="85000"/>
                    <a:lumOff val="15000"/>
                  </a:schemeClr>
                </a:solidFill>
              </a:rPr>
              <a:t> </a:t>
            </a:r>
            <a:r>
              <a:rPr lang="fr-FR" sz="2800" dirty="0">
                <a:solidFill>
                  <a:schemeClr val="tx1">
                    <a:lumMod val="85000"/>
                    <a:lumOff val="15000"/>
                  </a:schemeClr>
                </a:solidFill>
              </a:rPr>
              <a:t>(</a:t>
            </a:r>
            <a:r>
              <a:rPr lang="fr-FR" sz="2800" dirty="0" err="1">
                <a:solidFill>
                  <a:schemeClr val="tx1">
                    <a:lumMod val="85000"/>
                    <a:lumOff val="15000"/>
                  </a:schemeClr>
                </a:solidFill>
              </a:rPr>
              <a:t>College</a:t>
            </a:r>
            <a:r>
              <a:rPr lang="fr-FR" sz="2800" dirty="0">
                <a:solidFill>
                  <a:schemeClr val="tx1">
                    <a:lumMod val="85000"/>
                    <a:lumOff val="15000"/>
                  </a:schemeClr>
                </a:solidFill>
              </a:rPr>
              <a:t> </a:t>
            </a:r>
            <a:r>
              <a:rPr lang="fr-FR" sz="2800" dirty="0" err="1">
                <a:solidFill>
                  <a:schemeClr val="tx1">
                    <a:lumMod val="85000"/>
                    <a:lumOff val="15000"/>
                  </a:schemeClr>
                </a:solidFill>
              </a:rPr>
              <a:t>Bescherming</a:t>
            </a:r>
            <a:r>
              <a:rPr lang="fr-FR" sz="2800" dirty="0">
                <a:solidFill>
                  <a:schemeClr val="tx1">
                    <a:lumMod val="85000"/>
                    <a:lumOff val="15000"/>
                  </a:schemeClr>
                </a:solidFill>
              </a:rPr>
              <a:t> </a:t>
            </a:r>
            <a:r>
              <a:rPr lang="fr-FR" sz="2800" dirty="0" err="1" smtClean="0">
                <a:solidFill>
                  <a:schemeClr val="tx1">
                    <a:lumMod val="85000"/>
                    <a:lumOff val="15000"/>
                  </a:schemeClr>
                </a:solidFill>
              </a:rPr>
              <a:t>Persoonsgegevens</a:t>
            </a:r>
            <a:r>
              <a:rPr lang="fr-FR" sz="2800" dirty="0" smtClean="0">
                <a:solidFill>
                  <a:schemeClr val="tx1">
                    <a:lumMod val="85000"/>
                    <a:lumOff val="15000"/>
                  </a:schemeClr>
                </a:solidFill>
              </a:rPr>
              <a:t>) </a:t>
            </a:r>
            <a:r>
              <a:rPr lang="fr-FR" sz="2800" u="sng" dirty="0" smtClean="0">
                <a:solidFill>
                  <a:schemeClr val="tx2">
                    <a:lumMod val="85000"/>
                    <a:lumOff val="15000"/>
                  </a:schemeClr>
                </a:solidFill>
                <a:hlinkClick r:id="rId4"/>
              </a:rPr>
              <a:t>www.cbpweb.nl</a:t>
            </a:r>
            <a:endParaRPr lang="fr-FR" sz="2800" dirty="0">
              <a:solidFill>
                <a:schemeClr val="tx2">
                  <a:lumMod val="85000"/>
                  <a:lumOff val="15000"/>
                </a:schemeClr>
              </a:solidFill>
            </a:endParaRPr>
          </a:p>
          <a:p>
            <a:pPr marL="266700" lvl="1" indent="0" algn="just">
              <a:spcBef>
                <a:spcPts val="4800"/>
              </a:spcBef>
              <a:buClr>
                <a:srgbClr val="C00000"/>
              </a:buClr>
              <a:buSzPct val="70000"/>
              <a:buNone/>
              <a:tabLst>
                <a:tab pos="266700" algn="l"/>
              </a:tabLst>
            </a:pPr>
            <a:r>
              <a:rPr lang="fr-FR" sz="3600" dirty="0">
                <a:solidFill>
                  <a:srgbClr val="C00000"/>
                </a:solidFill>
              </a:rPr>
              <a:t>CNPD</a:t>
            </a:r>
            <a:r>
              <a:rPr lang="fr-FR" sz="2800" dirty="0">
                <a:solidFill>
                  <a:schemeClr val="tx2">
                    <a:lumMod val="85000"/>
                    <a:lumOff val="15000"/>
                  </a:schemeClr>
                </a:solidFill>
              </a:rPr>
              <a:t> </a:t>
            </a:r>
            <a:r>
              <a:rPr lang="fr-FR" sz="2800" dirty="0">
                <a:solidFill>
                  <a:schemeClr val="tx1">
                    <a:lumMod val="85000"/>
                    <a:lumOff val="15000"/>
                  </a:schemeClr>
                </a:solidFill>
              </a:rPr>
              <a:t>(Commission Nationale pour la Protection des </a:t>
            </a:r>
            <a:r>
              <a:rPr lang="fr-FR" sz="2800" dirty="0" smtClean="0">
                <a:solidFill>
                  <a:schemeClr val="tx1">
                    <a:lumMod val="85000"/>
                    <a:lumOff val="15000"/>
                  </a:schemeClr>
                </a:solidFill>
              </a:rPr>
              <a:t>Données) </a:t>
            </a:r>
            <a:r>
              <a:rPr lang="fr-FR" sz="2800" u="sng" dirty="0" smtClean="0">
                <a:solidFill>
                  <a:schemeClr val="tx2">
                    <a:lumMod val="85000"/>
                    <a:lumOff val="15000"/>
                  </a:schemeClr>
                </a:solidFill>
                <a:hlinkClick r:id="rId5"/>
              </a:rPr>
              <a:t>www.cnpd.public.lu</a:t>
            </a:r>
            <a:endParaRPr lang="en-US" sz="2800" dirty="0" smtClean="0">
              <a:solidFill>
                <a:schemeClr val="bg2">
                  <a:lumMod val="50000"/>
                </a:schemeClr>
              </a:solidFill>
            </a:endParaRPr>
          </a:p>
        </p:txBody>
      </p:sp>
    </p:spTree>
    <p:extLst>
      <p:ext uri="{BB962C8B-B14F-4D97-AF65-F5344CB8AC3E}">
        <p14:creationId xmlns:p14="http://schemas.microsoft.com/office/powerpoint/2010/main" val="106679007"/>
      </p:ext>
    </p:extLst>
  </p:cSld>
  <p:clrMapOvr>
    <a:masterClrMapping/>
  </p:clrMapOvr>
  <p:transition spd="med">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31</a:t>
            </a:fld>
            <a:endParaRPr lang="en-US">
              <a:solidFill>
                <a:schemeClr val="bg2">
                  <a:lumMod val="50000"/>
                </a:schemeClr>
              </a:solidFill>
            </a:endParaRPr>
          </a:p>
        </p:txBody>
      </p:sp>
      <p:sp>
        <p:nvSpPr>
          <p:cNvPr id="88066" name="Rectangle 2"/>
          <p:cNvSpPr>
            <a:spLocks noGrp="1" noChangeArrowheads="1"/>
          </p:cNvSpPr>
          <p:nvPr>
            <p:ph type="title"/>
          </p:nvPr>
        </p:nvSpPr>
        <p:spPr>
          <a:xfrm>
            <a:off x="330200" y="914400"/>
            <a:ext cx="12192000" cy="1371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Privacy &amp; Information Security</a:t>
            </a:r>
            <a:b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br>
            <a:r>
              <a:rPr lang="en-US" sz="3600" b="1" dirty="0" smtClean="0">
                <a:ln w="17780" cmpd="sng">
                  <a:solidFill>
                    <a:srgbClr val="FFFFFF"/>
                  </a:solidFill>
                  <a:prstDash val="solid"/>
                  <a:miter lim="800000"/>
                </a:ln>
                <a:solidFill>
                  <a:srgbClr val="C00000"/>
                </a:solidFill>
              </a:rPr>
              <a:t>CNIL </a:t>
            </a:r>
            <a:r>
              <a:rPr lang="en-US" sz="2800" b="1" dirty="0" smtClean="0">
                <a:ln w="17780" cmpd="sng">
                  <a:solidFill>
                    <a:srgbClr val="FFFFFF"/>
                  </a:solidFill>
                  <a:prstDash val="solid"/>
                  <a:miter lim="800000"/>
                </a:ln>
                <a:solidFill>
                  <a:schemeClr val="tx1">
                    <a:lumMod val="85000"/>
                    <a:lumOff val="15000"/>
                  </a:schemeClr>
                </a:solidFill>
              </a:rPr>
              <a:t>(</a:t>
            </a:r>
            <a:r>
              <a:rPr lang="en-US" sz="2800" b="1" dirty="0" smtClean="0">
                <a:ln w="17780" cmpd="sng">
                  <a:solidFill>
                    <a:srgbClr val="FFFFFF"/>
                  </a:solidFill>
                  <a:prstDash val="solid"/>
                  <a:miter lim="800000"/>
                </a:ln>
                <a:solidFill>
                  <a:srgbClr val="C00000"/>
                </a:solidFill>
              </a:rPr>
              <a:t>FRANCE</a:t>
            </a:r>
            <a:r>
              <a:rPr lang="en-US" sz="2800" b="1" dirty="0" smtClean="0">
                <a:ln w="17780" cmpd="sng">
                  <a:solidFill>
                    <a:srgbClr val="FFFFFF"/>
                  </a:solidFill>
                  <a:prstDash val="solid"/>
                  <a:miter lim="800000"/>
                </a:ln>
                <a:solidFill>
                  <a:schemeClr val="tx1">
                    <a:lumMod val="85000"/>
                    <a:lumOff val="15000"/>
                  </a:schemeClr>
                </a:solidFill>
              </a:rPr>
              <a:t>)</a:t>
            </a:r>
            <a:endParaRPr lang="en-US" sz="4800" b="1" dirty="0">
              <a:ln w="17780" cmpd="sng">
                <a:solidFill>
                  <a:srgbClr val="FFFFFF"/>
                </a:solidFill>
                <a:prstDash val="solid"/>
                <a:miter lim="800000"/>
              </a:ln>
              <a:solidFill>
                <a:schemeClr val="tx1">
                  <a:lumMod val="85000"/>
                  <a:lumOff val="15000"/>
                </a:schemeClr>
              </a:solidFill>
            </a:endParaRPr>
          </a:p>
        </p:txBody>
      </p:sp>
      <p:sp>
        <p:nvSpPr>
          <p:cNvPr id="6" name="Rectangle 3"/>
          <p:cNvSpPr txBox="1">
            <a:spLocks noChangeArrowheads="1"/>
          </p:cNvSpPr>
          <p:nvPr/>
        </p:nvSpPr>
        <p:spPr bwMode="auto">
          <a:xfrm>
            <a:off x="1016000" y="2438400"/>
            <a:ext cx="10718800" cy="60198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723900" indent="-457200" algn="just">
              <a:lnSpc>
                <a:spcPct val="80000"/>
              </a:lnSpc>
              <a:buClr>
                <a:srgbClr val="C00000"/>
              </a:buClr>
              <a:buFont typeface="Symbol" pitchFamily="18" charset="2"/>
              <a:buChar char="·"/>
            </a:pPr>
            <a:r>
              <a:rPr lang="fr-FR" sz="3200" dirty="0" smtClean="0">
                <a:solidFill>
                  <a:srgbClr val="C00000"/>
                </a:solidFill>
              </a:rPr>
              <a:t>The </a:t>
            </a:r>
            <a:r>
              <a:rPr lang="fr-FR" sz="3200" dirty="0" err="1">
                <a:solidFill>
                  <a:srgbClr val="C00000"/>
                </a:solidFill>
              </a:rPr>
              <a:t>Responsible</a:t>
            </a:r>
            <a:r>
              <a:rPr lang="fr-FR" sz="3200" dirty="0">
                <a:solidFill>
                  <a:srgbClr val="C00000"/>
                </a:solidFill>
              </a:rPr>
              <a:t> of the Data </a:t>
            </a:r>
            <a:r>
              <a:rPr lang="fr-FR" sz="3200" dirty="0" err="1" smtClean="0">
                <a:solidFill>
                  <a:srgbClr val="C00000"/>
                </a:solidFill>
              </a:rPr>
              <a:t>Processing</a:t>
            </a:r>
            <a:r>
              <a:rPr lang="fr-FR" sz="3200" dirty="0" smtClean="0">
                <a:solidFill>
                  <a:srgbClr val="C00000"/>
                </a:solidFill>
              </a:rPr>
              <a:t> </a:t>
            </a:r>
            <a:r>
              <a:rPr lang="fr-FR" sz="3200" dirty="0" err="1" smtClean="0">
                <a:solidFill>
                  <a:srgbClr val="C00000"/>
                </a:solidFill>
              </a:rPr>
              <a:t>is</a:t>
            </a:r>
            <a:r>
              <a:rPr lang="fr-FR" sz="3200" dirty="0" smtClean="0">
                <a:solidFill>
                  <a:srgbClr val="C00000"/>
                </a:solidFill>
              </a:rPr>
              <a:t> </a:t>
            </a:r>
            <a:r>
              <a:rPr lang="fr-FR" sz="3200" dirty="0" err="1" smtClean="0">
                <a:solidFill>
                  <a:srgbClr val="C00000"/>
                </a:solidFill>
              </a:rPr>
              <a:t>required</a:t>
            </a:r>
            <a:r>
              <a:rPr lang="fr-FR" sz="3200" dirty="0" smtClean="0">
                <a:solidFill>
                  <a:srgbClr val="C00000"/>
                </a:solidFill>
              </a:rPr>
              <a:t> to </a:t>
            </a:r>
            <a:r>
              <a:rPr lang="fr-FR" sz="3200" dirty="0" err="1" smtClean="0">
                <a:solidFill>
                  <a:srgbClr val="C00000"/>
                </a:solidFill>
              </a:rPr>
              <a:t>take</a:t>
            </a:r>
            <a:r>
              <a:rPr lang="fr-FR" sz="3200" dirty="0" smtClean="0">
                <a:solidFill>
                  <a:srgbClr val="C00000"/>
                </a:solidFill>
              </a:rPr>
              <a:t> </a:t>
            </a:r>
            <a:r>
              <a:rPr lang="fr-FR" sz="3200" dirty="0" err="1">
                <a:solidFill>
                  <a:srgbClr val="C00000"/>
                </a:solidFill>
              </a:rPr>
              <a:t>any</a:t>
            </a:r>
            <a:r>
              <a:rPr lang="fr-FR" sz="3200" dirty="0">
                <a:solidFill>
                  <a:srgbClr val="C00000"/>
                </a:solidFill>
              </a:rPr>
              <a:t> </a:t>
            </a:r>
            <a:r>
              <a:rPr lang="fr-FR" sz="3200" dirty="0" err="1">
                <a:solidFill>
                  <a:srgbClr val="C00000"/>
                </a:solidFill>
              </a:rPr>
              <a:t>useful</a:t>
            </a:r>
            <a:r>
              <a:rPr lang="fr-FR" sz="3200" dirty="0">
                <a:solidFill>
                  <a:srgbClr val="C00000"/>
                </a:solidFill>
              </a:rPr>
              <a:t> </a:t>
            </a:r>
            <a:r>
              <a:rPr lang="fr-FR" sz="3200" dirty="0" err="1" smtClean="0">
                <a:solidFill>
                  <a:srgbClr val="C00000"/>
                </a:solidFill>
              </a:rPr>
              <a:t>precautions</a:t>
            </a:r>
            <a:r>
              <a:rPr lang="fr-FR" sz="3200" dirty="0" smtClean="0">
                <a:solidFill>
                  <a:schemeClr val="tx1">
                    <a:lumMod val="85000"/>
                    <a:lumOff val="15000"/>
                  </a:schemeClr>
                </a:solidFill>
              </a:rPr>
              <a:t>, </a:t>
            </a:r>
            <a:r>
              <a:rPr lang="fr-FR" sz="3200" dirty="0">
                <a:solidFill>
                  <a:schemeClr val="tx1">
                    <a:lumMod val="85000"/>
                    <a:lumOff val="15000"/>
                  </a:schemeClr>
                </a:solidFill>
              </a:rPr>
              <a:t>au regard de la nature des données et des risques présentés par le traitement, pour préserver la sécurité des données et, notamment empêcher qu’elles soient déformées, endommagées ou que des tiers non autorisés y aient accès </a:t>
            </a:r>
            <a:r>
              <a:rPr lang="fr-FR" sz="3200" dirty="0" smtClean="0">
                <a:solidFill>
                  <a:schemeClr val="tx1">
                    <a:lumMod val="85000"/>
                    <a:lumOff val="15000"/>
                  </a:schemeClr>
                </a:solidFill>
              </a:rPr>
              <a:t>(Article </a:t>
            </a:r>
            <a:r>
              <a:rPr lang="fr-FR" sz="3200" dirty="0">
                <a:solidFill>
                  <a:schemeClr val="tx1">
                    <a:lumMod val="85000"/>
                    <a:lumOff val="15000"/>
                  </a:schemeClr>
                </a:solidFill>
              </a:rPr>
              <a:t>34 de la loi).</a:t>
            </a:r>
          </a:p>
          <a:p>
            <a:pPr algn="just">
              <a:lnSpc>
                <a:spcPct val="80000"/>
              </a:lnSpc>
              <a:spcBef>
                <a:spcPts val="600"/>
              </a:spcBef>
              <a:buFont typeface="Wingdings" pitchFamily="2" charset="2"/>
              <a:buNone/>
            </a:pPr>
            <a:endParaRPr lang="fr-FR" sz="2000" dirty="0">
              <a:solidFill>
                <a:schemeClr val="tx1">
                  <a:lumMod val="85000"/>
                  <a:lumOff val="15000"/>
                </a:schemeClr>
              </a:solidFill>
            </a:endParaRPr>
          </a:p>
          <a:p>
            <a:pPr marL="723900" indent="-457200" algn="just">
              <a:lnSpc>
                <a:spcPct val="80000"/>
              </a:lnSpc>
              <a:buClr>
                <a:srgbClr val="C00000"/>
              </a:buClr>
              <a:buFont typeface="Symbol" pitchFamily="18" charset="2"/>
              <a:buChar char="·"/>
            </a:pPr>
            <a:r>
              <a:rPr lang="fr-FR" sz="3200" u="sng" dirty="0">
                <a:solidFill>
                  <a:schemeClr val="tx1">
                    <a:lumMod val="85000"/>
                    <a:lumOff val="15000"/>
                  </a:schemeClr>
                </a:solidFill>
              </a:rPr>
              <a:t>Article 226-17 du Code </a:t>
            </a:r>
            <a:r>
              <a:rPr lang="fr-FR" sz="3200" u="sng" dirty="0" smtClean="0">
                <a:solidFill>
                  <a:schemeClr val="tx1">
                    <a:lumMod val="85000"/>
                    <a:lumOff val="15000"/>
                  </a:schemeClr>
                </a:solidFill>
              </a:rPr>
              <a:t>Pénal</a:t>
            </a:r>
            <a:r>
              <a:rPr lang="fr-FR" sz="3200" dirty="0" smtClean="0">
                <a:solidFill>
                  <a:schemeClr val="tx1">
                    <a:lumMod val="85000"/>
                    <a:lumOff val="15000"/>
                  </a:schemeClr>
                </a:solidFill>
              </a:rPr>
              <a:t> </a:t>
            </a:r>
            <a:r>
              <a:rPr lang="fr-FR" sz="3200" dirty="0">
                <a:solidFill>
                  <a:schemeClr val="tx1">
                    <a:lumMod val="85000"/>
                    <a:lumOff val="15000"/>
                  </a:schemeClr>
                </a:solidFill>
              </a:rPr>
              <a:t>: </a:t>
            </a:r>
            <a:r>
              <a:rPr lang="fr-FR" sz="3200" i="1" dirty="0">
                <a:solidFill>
                  <a:schemeClr val="tx1">
                    <a:lumMod val="85000"/>
                    <a:lumOff val="15000"/>
                  </a:schemeClr>
                </a:solidFill>
              </a:rPr>
              <a:t>Le fait de procéder ou de faire procéder à un traitement de données à caractère personnel sans mettre en </a:t>
            </a:r>
            <a:r>
              <a:rPr lang="fr-FR" sz="3200" i="1" dirty="0" smtClean="0">
                <a:solidFill>
                  <a:schemeClr val="tx1">
                    <a:lumMod val="85000"/>
                    <a:lumOff val="15000"/>
                  </a:schemeClr>
                </a:solidFill>
              </a:rPr>
              <a:t>œuvre </a:t>
            </a:r>
            <a:r>
              <a:rPr lang="fr-FR" sz="3200" i="1" dirty="0">
                <a:solidFill>
                  <a:schemeClr val="tx1">
                    <a:lumMod val="85000"/>
                    <a:lumOff val="15000"/>
                  </a:schemeClr>
                </a:solidFill>
              </a:rPr>
              <a:t>les mesures prescrites à l'article 34 de la loi n° 78-17 du 6 janvier 1978 précitée est puni de cinq ans d'emprisonnement et de 300 000 Euros d'amende.</a:t>
            </a:r>
            <a:r>
              <a:rPr lang="fr-FR" sz="3200" dirty="0">
                <a:solidFill>
                  <a:schemeClr val="tx1">
                    <a:lumMod val="85000"/>
                    <a:lumOff val="15000"/>
                  </a:schemeClr>
                </a:solidFill>
              </a:rPr>
              <a:t>  </a:t>
            </a:r>
          </a:p>
        </p:txBody>
      </p:sp>
    </p:spTree>
    <p:extLst>
      <p:ext uri="{BB962C8B-B14F-4D97-AF65-F5344CB8AC3E}">
        <p14:creationId xmlns:p14="http://schemas.microsoft.com/office/powerpoint/2010/main" val="3888106002"/>
      </p:ext>
    </p:extLst>
  </p:cSld>
  <p:clrMapOvr>
    <a:masterClrMapping/>
  </p:clrMapOvr>
  <p:transition spd="med">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32</a:t>
            </a:fld>
            <a:endParaRPr lang="en-US">
              <a:solidFill>
                <a:schemeClr val="bg2">
                  <a:lumMod val="50000"/>
                </a:schemeClr>
              </a:solidFill>
            </a:endParaRPr>
          </a:p>
        </p:txBody>
      </p:sp>
      <p:sp>
        <p:nvSpPr>
          <p:cNvPr id="88066" name="Rectangle 2"/>
          <p:cNvSpPr>
            <a:spLocks noGrp="1" noChangeArrowheads="1"/>
          </p:cNvSpPr>
          <p:nvPr>
            <p:ph type="title"/>
          </p:nvPr>
        </p:nvSpPr>
        <p:spPr>
          <a:xfrm>
            <a:off x="1270000" y="914400"/>
            <a:ext cx="10464800" cy="1371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What is this obligation?</a:t>
            </a:r>
            <a:endPar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6" name="Rectangle 3"/>
          <p:cNvSpPr txBox="1">
            <a:spLocks noChangeArrowheads="1"/>
          </p:cNvSpPr>
          <p:nvPr/>
        </p:nvSpPr>
        <p:spPr bwMode="auto">
          <a:xfrm>
            <a:off x="1016000" y="2438400"/>
            <a:ext cx="10718800" cy="60198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266700" indent="0">
              <a:lnSpc>
                <a:spcPct val="80000"/>
              </a:lnSpc>
              <a:buClr>
                <a:srgbClr val="C00000"/>
              </a:buClr>
            </a:pPr>
            <a:r>
              <a:rPr lang="fr-FR" sz="4400" dirty="0" err="1" smtClean="0">
                <a:solidFill>
                  <a:srgbClr val="C00000"/>
                </a:solidFill>
              </a:rPr>
              <a:t>Take</a:t>
            </a:r>
            <a:r>
              <a:rPr lang="fr-FR" sz="4400" dirty="0" smtClean="0">
                <a:solidFill>
                  <a:srgbClr val="C00000"/>
                </a:solidFill>
              </a:rPr>
              <a:t> </a:t>
            </a:r>
            <a:r>
              <a:rPr lang="fr-FR" sz="4400" dirty="0" err="1" smtClean="0">
                <a:solidFill>
                  <a:srgbClr val="C00000"/>
                </a:solidFill>
              </a:rPr>
              <a:t>any</a:t>
            </a:r>
            <a:r>
              <a:rPr lang="fr-FR" sz="4400" dirty="0" smtClean="0">
                <a:solidFill>
                  <a:srgbClr val="C00000"/>
                </a:solidFill>
              </a:rPr>
              <a:t> </a:t>
            </a:r>
            <a:r>
              <a:rPr lang="fr-FR" sz="4400" dirty="0" err="1" smtClean="0">
                <a:solidFill>
                  <a:srgbClr val="C00000"/>
                </a:solidFill>
              </a:rPr>
              <a:t>useful</a:t>
            </a:r>
            <a:r>
              <a:rPr lang="fr-FR" sz="4400" dirty="0" smtClean="0">
                <a:solidFill>
                  <a:srgbClr val="C00000"/>
                </a:solidFill>
              </a:rPr>
              <a:t> </a:t>
            </a:r>
            <a:r>
              <a:rPr lang="fr-FR" sz="4400" dirty="0" err="1" smtClean="0">
                <a:solidFill>
                  <a:srgbClr val="C00000"/>
                </a:solidFill>
              </a:rPr>
              <a:t>precautions</a:t>
            </a:r>
            <a:endParaRPr lang="fr-FR" sz="4400" dirty="0">
              <a:solidFill>
                <a:srgbClr val="C00000"/>
              </a:solidFill>
            </a:endParaRPr>
          </a:p>
          <a:p>
            <a:pPr marL="723900" indent="-457200">
              <a:lnSpc>
                <a:spcPct val="80000"/>
              </a:lnSpc>
              <a:buClr>
                <a:srgbClr val="C00000"/>
              </a:buClr>
              <a:buFont typeface="Symbol" pitchFamily="18" charset="2"/>
              <a:buChar char="·"/>
            </a:pPr>
            <a:r>
              <a:rPr lang="fr-FR" sz="3200" dirty="0" smtClean="0"/>
              <a:t>In regard of the </a:t>
            </a:r>
            <a:r>
              <a:rPr lang="fr-FR" sz="3200" dirty="0"/>
              <a:t>nature </a:t>
            </a:r>
            <a:r>
              <a:rPr lang="fr-FR" sz="3200" dirty="0" smtClean="0"/>
              <a:t>of Data</a:t>
            </a:r>
            <a:endParaRPr lang="fr-FR" sz="3200" dirty="0"/>
          </a:p>
          <a:p>
            <a:pPr marL="723900" indent="-457200">
              <a:lnSpc>
                <a:spcPct val="80000"/>
              </a:lnSpc>
              <a:buClr>
                <a:srgbClr val="C00000"/>
              </a:buClr>
              <a:buFont typeface="Symbol" pitchFamily="18" charset="2"/>
              <a:buChar char="·"/>
            </a:pPr>
            <a:r>
              <a:rPr lang="fr-FR" sz="3200" dirty="0" smtClean="0"/>
              <a:t>And the </a:t>
            </a:r>
            <a:r>
              <a:rPr lang="fr-FR" sz="3200" dirty="0" err="1" smtClean="0"/>
              <a:t>risks</a:t>
            </a:r>
            <a:r>
              <a:rPr lang="fr-FR" sz="3200" dirty="0" smtClean="0"/>
              <a:t> </a:t>
            </a:r>
            <a:r>
              <a:rPr lang="fr-FR" sz="3200" dirty="0" err="1" smtClean="0"/>
              <a:t>presented</a:t>
            </a:r>
            <a:r>
              <a:rPr lang="fr-FR" sz="3200" dirty="0" smtClean="0"/>
              <a:t> by the </a:t>
            </a:r>
            <a:r>
              <a:rPr lang="fr-FR" sz="3200" dirty="0" err="1" smtClean="0"/>
              <a:t>Processing</a:t>
            </a:r>
            <a:endParaRPr lang="fr-FR" sz="3200" dirty="0"/>
          </a:p>
          <a:p>
            <a:pPr marL="723900" indent="-457200">
              <a:lnSpc>
                <a:spcPct val="80000"/>
              </a:lnSpc>
              <a:buClr>
                <a:srgbClr val="C00000"/>
              </a:buClr>
              <a:buFont typeface="Symbol" pitchFamily="18" charset="2"/>
              <a:buChar char="·"/>
            </a:pPr>
            <a:r>
              <a:rPr lang="fr-FR" sz="3200" dirty="0" smtClean="0"/>
              <a:t>To </a:t>
            </a:r>
            <a:r>
              <a:rPr lang="fr-FR" sz="3200" dirty="0" err="1" smtClean="0"/>
              <a:t>preserve</a:t>
            </a:r>
            <a:r>
              <a:rPr lang="fr-FR" sz="3200" dirty="0" smtClean="0"/>
              <a:t> data </a:t>
            </a:r>
            <a:r>
              <a:rPr lang="fr-FR" sz="3200" dirty="0" err="1" smtClean="0"/>
              <a:t>security</a:t>
            </a:r>
            <a:r>
              <a:rPr lang="fr-FR" sz="3200" dirty="0" smtClean="0"/>
              <a:t> and, in </a:t>
            </a:r>
            <a:r>
              <a:rPr lang="fr-FR" sz="3200" dirty="0" err="1" smtClean="0"/>
              <a:t>particular</a:t>
            </a:r>
            <a:r>
              <a:rPr lang="fr-FR" sz="3200" dirty="0" smtClean="0"/>
              <a:t>, </a:t>
            </a:r>
            <a:r>
              <a:rPr lang="fr-FR" sz="3200" dirty="0" err="1" smtClean="0"/>
              <a:t>prevent</a:t>
            </a:r>
            <a:r>
              <a:rPr lang="fr-FR" sz="3200" dirty="0" smtClean="0"/>
              <a:t> </a:t>
            </a:r>
            <a:r>
              <a:rPr lang="fr-FR" sz="3200" dirty="0" err="1" smtClean="0"/>
              <a:t>that</a:t>
            </a:r>
            <a:r>
              <a:rPr lang="fr-FR" sz="3200" dirty="0" smtClean="0"/>
              <a:t> </a:t>
            </a:r>
            <a:r>
              <a:rPr lang="fr-FR" sz="3200" dirty="0" err="1" smtClean="0"/>
              <a:t>they</a:t>
            </a:r>
            <a:r>
              <a:rPr lang="fr-FR" sz="3200" dirty="0" smtClean="0"/>
              <a:t> are</a:t>
            </a:r>
            <a:endParaRPr lang="fr-FR" sz="3200" dirty="0"/>
          </a:p>
          <a:p>
            <a:pPr lvl="1">
              <a:lnSpc>
                <a:spcPct val="80000"/>
              </a:lnSpc>
              <a:buFont typeface="Tahoma" pitchFamily="34" charset="0"/>
              <a:buChar char="-"/>
            </a:pPr>
            <a:r>
              <a:rPr lang="fr-FR" sz="3200" dirty="0" smtClean="0"/>
              <a:t>Modified</a:t>
            </a:r>
            <a:endParaRPr lang="fr-FR" sz="3200" dirty="0"/>
          </a:p>
          <a:p>
            <a:pPr lvl="1">
              <a:lnSpc>
                <a:spcPct val="80000"/>
              </a:lnSpc>
              <a:buFont typeface="Tahoma" pitchFamily="34" charset="0"/>
              <a:buChar char="-"/>
            </a:pPr>
            <a:r>
              <a:rPr lang="fr-FR" sz="3200" dirty="0" err="1" smtClean="0"/>
              <a:t>Tampered</a:t>
            </a:r>
            <a:endParaRPr lang="fr-FR" sz="3200" dirty="0" smtClean="0"/>
          </a:p>
          <a:p>
            <a:pPr lvl="1">
              <a:lnSpc>
                <a:spcPct val="80000"/>
              </a:lnSpc>
              <a:buFont typeface="Tahoma" pitchFamily="34" charset="0"/>
              <a:buChar char="-"/>
            </a:pPr>
            <a:r>
              <a:rPr lang="fr-FR" sz="3200" dirty="0" smtClean="0"/>
              <a:t>Or </a:t>
            </a:r>
            <a:r>
              <a:rPr lang="fr-FR" sz="3200" dirty="0" err="1" smtClean="0"/>
              <a:t>that</a:t>
            </a:r>
            <a:r>
              <a:rPr lang="fr-FR" sz="3200" dirty="0" smtClean="0"/>
              <a:t> </a:t>
            </a:r>
            <a:r>
              <a:rPr lang="fr-FR" sz="3200" dirty="0" err="1" smtClean="0"/>
              <a:t>unautorized</a:t>
            </a:r>
            <a:r>
              <a:rPr lang="fr-FR" sz="3200" dirty="0" smtClean="0"/>
              <a:t> </a:t>
            </a:r>
            <a:r>
              <a:rPr lang="fr-FR" sz="3200" dirty="0" err="1" smtClean="0"/>
              <a:t>third</a:t>
            </a:r>
            <a:r>
              <a:rPr lang="fr-FR" sz="3200" dirty="0" smtClean="0"/>
              <a:t> parties have </a:t>
            </a:r>
            <a:r>
              <a:rPr lang="fr-FR" sz="3200" dirty="0" err="1" smtClean="0"/>
              <a:t>access</a:t>
            </a:r>
            <a:endParaRPr lang="fr-FR" sz="3200" dirty="0"/>
          </a:p>
        </p:txBody>
      </p:sp>
    </p:spTree>
    <p:extLst>
      <p:ext uri="{BB962C8B-B14F-4D97-AF65-F5344CB8AC3E}">
        <p14:creationId xmlns:p14="http://schemas.microsoft.com/office/powerpoint/2010/main" val="4029585335"/>
      </p:ext>
    </p:extLst>
  </p:cSld>
  <p:clrMapOvr>
    <a:masterClrMapping/>
  </p:clrMapOvr>
  <p:transition spd="med">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33</a:t>
            </a:fld>
            <a:endParaRPr lang="en-US">
              <a:solidFill>
                <a:schemeClr val="bg2">
                  <a:lumMod val="50000"/>
                </a:schemeClr>
              </a:solidFill>
            </a:endParaRPr>
          </a:p>
        </p:txBody>
      </p:sp>
      <p:sp>
        <p:nvSpPr>
          <p:cNvPr id="88066" name="Rectangle 2"/>
          <p:cNvSpPr>
            <a:spLocks noGrp="1" noChangeArrowheads="1"/>
          </p:cNvSpPr>
          <p:nvPr>
            <p:ph type="title"/>
          </p:nvPr>
        </p:nvSpPr>
        <p:spPr>
          <a:xfrm>
            <a:off x="1270000" y="914400"/>
            <a:ext cx="10464800" cy="1371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Privacy Security</a:t>
            </a:r>
            <a:b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br>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within the Enterprise</a:t>
            </a:r>
            <a:endPar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88067" name="Rectangle 3"/>
          <p:cNvSpPr>
            <a:spLocks noGrp="1" noChangeArrowheads="1"/>
          </p:cNvSpPr>
          <p:nvPr>
            <p:ph type="body" idx="1"/>
          </p:nvPr>
        </p:nvSpPr>
        <p:spPr>
          <a:xfrm>
            <a:off x="711200" y="2819400"/>
            <a:ext cx="11582400" cy="6019800"/>
          </a:xfrm>
        </p:spPr>
        <p:txBody>
          <a:bodyPr/>
          <a:lstStyle/>
          <a:p>
            <a:pPr marL="820738" lvl="1" indent="-457200" algn="just">
              <a:buClr>
                <a:srgbClr val="C00000"/>
              </a:buClr>
              <a:buSzPct val="200000"/>
              <a:buFont typeface="Wingdings" pitchFamily="2" charset="2"/>
              <a:buChar char="G"/>
              <a:tabLst>
                <a:tab pos="363538" algn="l"/>
              </a:tabLst>
            </a:pPr>
            <a:r>
              <a:rPr lang="en-US" sz="3200" dirty="0" smtClean="0">
                <a:solidFill>
                  <a:schemeClr val="tx1">
                    <a:lumMod val="85000"/>
                    <a:lumOff val="15000"/>
                  </a:schemeClr>
                </a:solidFill>
              </a:rPr>
              <a:t>The </a:t>
            </a:r>
            <a:r>
              <a:rPr lang="en-US" sz="3200" dirty="0" smtClean="0">
                <a:solidFill>
                  <a:srgbClr val="C00000"/>
                </a:solidFill>
              </a:rPr>
              <a:t>CEO</a:t>
            </a:r>
            <a:r>
              <a:rPr lang="en-US" sz="3200" dirty="0" smtClean="0">
                <a:solidFill>
                  <a:schemeClr val="tx1">
                    <a:lumMod val="85000"/>
                    <a:lumOff val="15000"/>
                  </a:schemeClr>
                </a:solidFill>
              </a:rPr>
              <a:t> is </a:t>
            </a:r>
            <a:r>
              <a:rPr lang="en-US" sz="3200" dirty="0" smtClean="0">
                <a:solidFill>
                  <a:srgbClr val="C00000"/>
                </a:solidFill>
              </a:rPr>
              <a:t>criminally responsible </a:t>
            </a:r>
            <a:r>
              <a:rPr lang="en-US" sz="3200" dirty="0" smtClean="0">
                <a:solidFill>
                  <a:schemeClr val="tx1">
                    <a:lumMod val="85000"/>
                    <a:lumOff val="15000"/>
                  </a:schemeClr>
                </a:solidFill>
              </a:rPr>
              <a:t>of the Data Processing</a:t>
            </a:r>
          </a:p>
          <a:p>
            <a:pPr marL="1265238" lvl="2" indent="-457200" algn="just">
              <a:buClr>
                <a:srgbClr val="C00000"/>
              </a:buClr>
              <a:buSzPct val="100000"/>
              <a:buFont typeface="Tahoma" pitchFamily="34" charset="0"/>
              <a:buChar char="-"/>
              <a:tabLst>
                <a:tab pos="363538" algn="l"/>
              </a:tabLst>
            </a:pPr>
            <a:r>
              <a:rPr lang="fr-FR" sz="3200" u="sng" dirty="0" smtClean="0">
                <a:solidFill>
                  <a:schemeClr val="tx1">
                    <a:lumMod val="85000"/>
                    <a:lumOff val="15000"/>
                  </a:schemeClr>
                </a:solidFill>
                <a:cs typeface="Times New Roman" pitchFamily="18" charset="0"/>
              </a:rPr>
              <a:t>France</a:t>
            </a:r>
            <a:r>
              <a:rPr lang="fr-FR" sz="3200" dirty="0" smtClean="0">
                <a:solidFill>
                  <a:schemeClr val="tx1">
                    <a:lumMod val="85000"/>
                    <a:lumOff val="15000"/>
                  </a:schemeClr>
                </a:solidFill>
                <a:cs typeface="Times New Roman" pitchFamily="18" charset="0"/>
              </a:rPr>
              <a:t>: Obligations </a:t>
            </a:r>
            <a:r>
              <a:rPr lang="fr-FR" sz="3200" dirty="0" err="1" smtClean="0">
                <a:solidFill>
                  <a:schemeClr val="tx1">
                    <a:lumMod val="85000"/>
                    <a:lumOff val="15000"/>
                  </a:schemeClr>
                </a:solidFill>
                <a:cs typeface="Times New Roman" pitchFamily="18" charset="0"/>
              </a:rPr>
              <a:t>under</a:t>
            </a:r>
            <a:r>
              <a:rPr lang="fr-FR" sz="3200" dirty="0" smtClean="0">
                <a:solidFill>
                  <a:schemeClr val="tx1">
                    <a:lumMod val="85000"/>
                    <a:lumOff val="15000"/>
                  </a:schemeClr>
                </a:solidFill>
                <a:cs typeface="Times New Roman" pitchFamily="18" charset="0"/>
              </a:rPr>
              <a:t> the </a:t>
            </a:r>
            <a:r>
              <a:rPr lang="fr-FR" sz="3200" dirty="0" err="1" smtClean="0">
                <a:solidFill>
                  <a:schemeClr val="tx1">
                    <a:lumMod val="85000"/>
                    <a:lumOff val="15000"/>
                  </a:schemeClr>
                </a:solidFill>
                <a:cs typeface="Times New Roman" pitchFamily="18" charset="0"/>
              </a:rPr>
              <a:t>law</a:t>
            </a:r>
            <a:r>
              <a:rPr lang="fr-FR" sz="3200" dirty="0" smtClean="0">
                <a:solidFill>
                  <a:schemeClr val="tx1">
                    <a:lumMod val="85000"/>
                    <a:lumOff val="15000"/>
                  </a:schemeClr>
                </a:solidFill>
                <a:cs typeface="Times New Roman" pitchFamily="18" charset="0"/>
              </a:rPr>
              <a:t> of </a:t>
            </a:r>
            <a:r>
              <a:rPr lang="fr-FR" sz="3200" dirty="0">
                <a:solidFill>
                  <a:schemeClr val="tx1">
                    <a:lumMod val="85000"/>
                    <a:lumOff val="15000"/>
                  </a:schemeClr>
                </a:solidFill>
                <a:cs typeface="Times New Roman" pitchFamily="18" charset="0"/>
              </a:rPr>
              <a:t>6 </a:t>
            </a:r>
            <a:r>
              <a:rPr lang="fr-FR" sz="3200" dirty="0" smtClean="0">
                <a:solidFill>
                  <a:schemeClr val="tx1">
                    <a:lumMod val="85000"/>
                    <a:lumOff val="15000"/>
                  </a:schemeClr>
                </a:solidFill>
                <a:cs typeface="Times New Roman" pitchFamily="18" charset="0"/>
              </a:rPr>
              <a:t>Jan 1978 </a:t>
            </a:r>
            <a:r>
              <a:rPr lang="fr-FR" sz="2400" dirty="0" smtClean="0">
                <a:solidFill>
                  <a:schemeClr val="tx1">
                    <a:lumMod val="85000"/>
                    <a:lumOff val="15000"/>
                  </a:schemeClr>
                </a:solidFill>
                <a:cs typeface="Times New Roman" pitchFamily="18" charset="0"/>
              </a:rPr>
              <a:t>(modified in </a:t>
            </a:r>
            <a:r>
              <a:rPr lang="fr-FR" sz="2400" dirty="0">
                <a:solidFill>
                  <a:schemeClr val="tx1">
                    <a:lumMod val="85000"/>
                    <a:lumOff val="15000"/>
                  </a:schemeClr>
                </a:solidFill>
                <a:cs typeface="Times New Roman" pitchFamily="18" charset="0"/>
              </a:rPr>
              <a:t>2004</a:t>
            </a:r>
            <a:r>
              <a:rPr lang="fr-FR" sz="2400" dirty="0" smtClean="0">
                <a:solidFill>
                  <a:schemeClr val="tx1">
                    <a:lumMod val="85000"/>
                    <a:lumOff val="15000"/>
                  </a:schemeClr>
                </a:solidFill>
                <a:cs typeface="Times New Roman" pitchFamily="18" charset="0"/>
              </a:rPr>
              <a:t>)</a:t>
            </a:r>
          </a:p>
          <a:p>
            <a:pPr marL="820738" lvl="1" indent="-457200" algn="just">
              <a:buClr>
                <a:srgbClr val="C00000"/>
              </a:buClr>
              <a:buSzPct val="200000"/>
              <a:buFont typeface="Wingdings" pitchFamily="2" charset="2"/>
              <a:buChar char="G"/>
              <a:tabLst>
                <a:tab pos="363538" algn="l"/>
              </a:tabLst>
            </a:pPr>
            <a:r>
              <a:rPr lang="fr-FR" sz="3200" dirty="0" err="1" smtClean="0">
                <a:solidFill>
                  <a:srgbClr val="C00000"/>
                </a:solidFill>
                <a:cs typeface="Times New Roman" pitchFamily="18" charset="0"/>
              </a:rPr>
              <a:t>Criminal</a:t>
            </a:r>
            <a:r>
              <a:rPr lang="fr-FR" sz="3200" dirty="0" smtClean="0">
                <a:solidFill>
                  <a:srgbClr val="C00000"/>
                </a:solidFill>
                <a:cs typeface="Times New Roman" pitchFamily="18" charset="0"/>
              </a:rPr>
              <a:t> </a:t>
            </a:r>
            <a:r>
              <a:rPr lang="fr-FR" sz="3200" dirty="0" err="1" smtClean="0">
                <a:solidFill>
                  <a:srgbClr val="C00000"/>
                </a:solidFill>
                <a:cs typeface="Times New Roman" pitchFamily="18" charset="0"/>
              </a:rPr>
              <a:t>Risk</a:t>
            </a:r>
            <a:r>
              <a:rPr lang="fr-FR" sz="3200" dirty="0" smtClean="0">
                <a:solidFill>
                  <a:srgbClr val="C00000"/>
                </a:solidFill>
                <a:cs typeface="Times New Roman" pitchFamily="18" charset="0"/>
              </a:rPr>
              <a:t> in case of </a:t>
            </a:r>
            <a:r>
              <a:rPr lang="fr-FR" sz="3200" dirty="0" err="1">
                <a:solidFill>
                  <a:srgbClr val="C00000"/>
                </a:solidFill>
                <a:cs typeface="Times New Roman" pitchFamily="18" charset="0"/>
              </a:rPr>
              <a:t>D</a:t>
            </a:r>
            <a:r>
              <a:rPr lang="fr-FR" sz="3200" dirty="0" err="1" smtClean="0">
                <a:solidFill>
                  <a:srgbClr val="C00000"/>
                </a:solidFill>
                <a:cs typeface="Times New Roman" pitchFamily="18" charset="0"/>
              </a:rPr>
              <a:t>elegation</a:t>
            </a:r>
            <a:r>
              <a:rPr lang="fr-FR" sz="3200" dirty="0" smtClean="0">
                <a:solidFill>
                  <a:srgbClr val="C00000"/>
                </a:solidFill>
                <a:cs typeface="Times New Roman" pitchFamily="18" charset="0"/>
              </a:rPr>
              <a:t> of Authority</a:t>
            </a:r>
          </a:p>
          <a:p>
            <a:pPr marL="808038" lvl="2" indent="0" algn="just">
              <a:spcBef>
                <a:spcPts val="600"/>
              </a:spcBef>
              <a:buClr>
                <a:srgbClr val="C00000"/>
              </a:buClr>
              <a:buSzPct val="200000"/>
              <a:buNone/>
              <a:tabLst>
                <a:tab pos="363538" algn="l"/>
              </a:tabLst>
            </a:pPr>
            <a:r>
              <a:rPr lang="fr-FR" sz="3200" dirty="0" smtClean="0">
                <a:solidFill>
                  <a:schemeClr val="tx1">
                    <a:lumMod val="85000"/>
                    <a:lumOff val="15000"/>
                  </a:schemeClr>
                </a:solidFill>
                <a:cs typeface="Times New Roman" pitchFamily="18" charset="0"/>
              </a:rPr>
              <a:t>… for </a:t>
            </a:r>
            <a:r>
              <a:rPr lang="fr-FR" sz="3200" dirty="0" err="1" smtClean="0">
                <a:solidFill>
                  <a:schemeClr val="tx1">
                    <a:lumMod val="85000"/>
                    <a:lumOff val="15000"/>
                  </a:schemeClr>
                </a:solidFill>
                <a:cs typeface="Times New Roman" pitchFamily="18" charset="0"/>
              </a:rPr>
              <a:t>each</a:t>
            </a:r>
            <a:r>
              <a:rPr lang="fr-FR" sz="3200" dirty="0" smtClean="0">
                <a:solidFill>
                  <a:schemeClr val="tx1">
                    <a:lumMod val="85000"/>
                    <a:lumOff val="15000"/>
                  </a:schemeClr>
                </a:solidFill>
                <a:cs typeface="Times New Roman" pitchFamily="18" charset="0"/>
              </a:rPr>
              <a:t> </a:t>
            </a:r>
            <a:r>
              <a:rPr lang="fr-FR" sz="3200" dirty="0" err="1" smtClean="0">
                <a:solidFill>
                  <a:schemeClr val="tx1">
                    <a:lumMod val="85000"/>
                    <a:lumOff val="15000"/>
                  </a:schemeClr>
                </a:solidFill>
                <a:cs typeface="Times New Roman" pitchFamily="18" charset="0"/>
              </a:rPr>
              <a:t>person</a:t>
            </a:r>
            <a:r>
              <a:rPr lang="fr-FR" sz="3200" dirty="0" smtClean="0">
                <a:solidFill>
                  <a:schemeClr val="tx1">
                    <a:lumMod val="85000"/>
                    <a:lumOff val="15000"/>
                  </a:schemeClr>
                </a:solidFill>
                <a:cs typeface="Times New Roman" pitchFamily="18" charset="0"/>
              </a:rPr>
              <a:t> part of the Chain!</a:t>
            </a:r>
            <a:endParaRPr lang="fr-FR" sz="3200" dirty="0">
              <a:solidFill>
                <a:schemeClr val="tx1">
                  <a:lumMod val="85000"/>
                  <a:lumOff val="15000"/>
                </a:schemeClr>
              </a:solidFill>
              <a:cs typeface="Times New Roman" pitchFamily="18" charset="0"/>
            </a:endParaRPr>
          </a:p>
          <a:p>
            <a:pPr marL="363538" lvl="1" indent="0" algn="just">
              <a:buClr>
                <a:srgbClr val="C00000"/>
              </a:buClr>
              <a:buSzPct val="70000"/>
              <a:buNone/>
              <a:tabLst>
                <a:tab pos="363538" algn="l"/>
              </a:tabLst>
            </a:pPr>
            <a:r>
              <a:rPr lang="en-US" sz="3200" u="sng" dirty="0" smtClean="0">
                <a:solidFill>
                  <a:schemeClr val="bg2">
                    <a:lumMod val="50000"/>
                  </a:schemeClr>
                </a:solidFill>
              </a:rPr>
              <a:t>What about subcontracting</a:t>
            </a:r>
          </a:p>
          <a:p>
            <a:pPr marL="706438" lvl="1" indent="-342900" algn="just">
              <a:buClr>
                <a:schemeClr val="bg2">
                  <a:lumMod val="50000"/>
                </a:schemeClr>
              </a:buClr>
              <a:buSzPct val="70000"/>
              <a:buFont typeface="Wingdings" pitchFamily="2" charset="2"/>
              <a:buChar char="ü"/>
              <a:tabLst>
                <a:tab pos="363538" algn="l"/>
              </a:tabLst>
            </a:pPr>
            <a:r>
              <a:rPr lang="en-US" sz="3200" dirty="0" smtClean="0">
                <a:solidFill>
                  <a:srgbClr val="C00000"/>
                </a:solidFill>
              </a:rPr>
              <a:t>Enterprise</a:t>
            </a:r>
            <a:r>
              <a:rPr lang="en-US" sz="3200" dirty="0" smtClean="0">
                <a:solidFill>
                  <a:schemeClr val="bg2">
                    <a:lumMod val="50000"/>
                  </a:schemeClr>
                </a:solidFill>
              </a:rPr>
              <a:t>: Data owner = </a:t>
            </a:r>
            <a:r>
              <a:rPr lang="en-US" sz="3200" dirty="0" smtClean="0">
                <a:solidFill>
                  <a:srgbClr val="C00000"/>
                </a:solidFill>
              </a:rPr>
              <a:t>Accountable</a:t>
            </a:r>
          </a:p>
          <a:p>
            <a:pPr marL="706438" lvl="1" indent="-342900" algn="just">
              <a:buClr>
                <a:schemeClr val="bg2">
                  <a:lumMod val="50000"/>
                </a:schemeClr>
              </a:buClr>
              <a:buSzPct val="70000"/>
              <a:buFont typeface="Wingdings" pitchFamily="2" charset="2"/>
              <a:buChar char="ü"/>
              <a:tabLst>
                <a:tab pos="363538" algn="l"/>
              </a:tabLst>
            </a:pPr>
            <a:r>
              <a:rPr lang="en-US" sz="3200" dirty="0" smtClean="0">
                <a:solidFill>
                  <a:srgbClr val="C00000"/>
                </a:solidFill>
              </a:rPr>
              <a:t>Subcontractor</a:t>
            </a:r>
            <a:r>
              <a:rPr lang="en-US" sz="3200" dirty="0" smtClean="0">
                <a:solidFill>
                  <a:schemeClr val="bg2">
                    <a:lumMod val="50000"/>
                  </a:schemeClr>
                </a:solidFill>
              </a:rPr>
              <a:t>: </a:t>
            </a:r>
            <a:r>
              <a:rPr lang="en-US" sz="3200" dirty="0">
                <a:solidFill>
                  <a:schemeClr val="bg2">
                    <a:lumMod val="50000"/>
                  </a:schemeClr>
                </a:solidFill>
              </a:rPr>
              <a:t>Data processor = </a:t>
            </a:r>
            <a:r>
              <a:rPr lang="en-US" sz="3200" dirty="0">
                <a:solidFill>
                  <a:srgbClr val="C00000"/>
                </a:solidFill>
              </a:rPr>
              <a:t>Accountable</a:t>
            </a:r>
          </a:p>
          <a:p>
            <a:pPr marL="706438" lvl="1" indent="-342900" algn="just">
              <a:buClr>
                <a:srgbClr val="C00000"/>
              </a:buClr>
              <a:buSzPct val="70000"/>
              <a:buFont typeface="Wingdings" pitchFamily="2" charset="2"/>
              <a:buChar char="ü"/>
              <a:tabLst>
                <a:tab pos="363538" algn="l"/>
              </a:tabLst>
            </a:pPr>
            <a:endParaRPr lang="en-US" sz="3200" dirty="0" smtClean="0">
              <a:solidFill>
                <a:schemeClr val="bg2">
                  <a:lumMod val="50000"/>
                </a:schemeClr>
              </a:solidFill>
            </a:endParaRPr>
          </a:p>
        </p:txBody>
      </p:sp>
    </p:spTree>
    <p:extLst>
      <p:ext uri="{BB962C8B-B14F-4D97-AF65-F5344CB8AC3E}">
        <p14:creationId xmlns:p14="http://schemas.microsoft.com/office/powerpoint/2010/main" val="4029585335"/>
      </p:ext>
    </p:extLst>
  </p:cSld>
  <p:clrMapOvr>
    <a:masterClrMapping/>
  </p:clrMapOvr>
  <p:transition spd="med">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34</a:t>
            </a:fld>
            <a:endParaRPr lang="en-US">
              <a:solidFill>
                <a:schemeClr val="bg2">
                  <a:lumMod val="50000"/>
                </a:schemeClr>
              </a:solidFill>
            </a:endParaRPr>
          </a:p>
        </p:txBody>
      </p:sp>
      <p:sp>
        <p:nvSpPr>
          <p:cNvPr id="88066" name="Rectangle 2"/>
          <p:cNvSpPr>
            <a:spLocks noGrp="1" noChangeArrowheads="1"/>
          </p:cNvSpPr>
          <p:nvPr>
            <p:ph type="title"/>
          </p:nvPr>
        </p:nvSpPr>
        <p:spPr>
          <a:xfrm>
            <a:off x="1270000" y="914400"/>
            <a:ext cx="10464800" cy="1371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Issues for the Enterprise</a:t>
            </a:r>
            <a:b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br>
            <a:r>
              <a:rPr lang="en-US" sz="36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Consequences</a:t>
            </a:r>
            <a:endPar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6" name="Rectangle 3"/>
          <p:cNvSpPr txBox="1">
            <a:spLocks noChangeArrowheads="1"/>
          </p:cNvSpPr>
          <p:nvPr/>
        </p:nvSpPr>
        <p:spPr bwMode="auto">
          <a:xfrm>
            <a:off x="482600" y="2438400"/>
            <a:ext cx="11734800" cy="65532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266700" indent="0" algn="just"/>
            <a:r>
              <a:rPr lang="fr-FR" sz="3200" dirty="0" smtClean="0"/>
              <a:t>All </a:t>
            </a:r>
            <a:r>
              <a:rPr lang="fr-FR" sz="3200" dirty="0" err="1" smtClean="0"/>
              <a:t>these</a:t>
            </a:r>
            <a:r>
              <a:rPr lang="fr-FR" sz="3200" dirty="0" smtClean="0"/>
              <a:t> </a:t>
            </a:r>
            <a:r>
              <a:rPr lang="fr-FR" sz="3200" dirty="0" err="1" smtClean="0"/>
              <a:t>acts</a:t>
            </a:r>
            <a:r>
              <a:rPr lang="fr-FR" sz="3200" dirty="0" smtClean="0"/>
              <a:t> </a:t>
            </a:r>
            <a:r>
              <a:rPr lang="fr-FR" sz="3200" dirty="0" err="1" smtClean="0"/>
              <a:t>can</a:t>
            </a:r>
            <a:r>
              <a:rPr lang="fr-FR" sz="3200" dirty="0" smtClean="0"/>
              <a:t> have </a:t>
            </a:r>
            <a:r>
              <a:rPr lang="fr-FR" sz="3200" dirty="0" err="1" smtClean="0"/>
              <a:t>serious</a:t>
            </a:r>
            <a:r>
              <a:rPr lang="fr-FR" sz="3200" dirty="0" smtClean="0"/>
              <a:t> </a:t>
            </a:r>
            <a:r>
              <a:rPr lang="fr-FR" sz="3200" dirty="0" err="1" smtClean="0"/>
              <a:t>consequences</a:t>
            </a:r>
            <a:r>
              <a:rPr lang="fr-FR" sz="3200" dirty="0" smtClean="0"/>
              <a:t> for the </a:t>
            </a:r>
            <a:r>
              <a:rPr lang="fr-FR" sz="3200" dirty="0" err="1"/>
              <a:t>C</a:t>
            </a:r>
            <a:r>
              <a:rPr lang="fr-FR" sz="3200" dirty="0" err="1" smtClean="0"/>
              <a:t>ompany</a:t>
            </a:r>
            <a:endParaRPr lang="fr-FR" sz="3200" dirty="0" smtClean="0"/>
          </a:p>
          <a:p>
            <a:pPr marL="723900" indent="-457200" algn="just">
              <a:buFont typeface="Arial" pitchFamily="34" charset="0"/>
              <a:buChar char="•"/>
            </a:pPr>
            <a:r>
              <a:rPr lang="fr-FR" sz="3200" dirty="0" smtClean="0">
                <a:solidFill>
                  <a:srgbClr val="C00000"/>
                </a:solidFill>
              </a:rPr>
              <a:t>Financial</a:t>
            </a:r>
            <a:r>
              <a:rPr lang="fr-FR" sz="3200" dirty="0" smtClean="0"/>
              <a:t> </a:t>
            </a:r>
            <a:r>
              <a:rPr lang="fr-FR" sz="3200" dirty="0" err="1" smtClean="0"/>
              <a:t>Consequences</a:t>
            </a:r>
            <a:endParaRPr lang="fr-FR" sz="3200" dirty="0" smtClean="0">
              <a:solidFill>
                <a:srgbClr val="C00000"/>
              </a:solidFill>
            </a:endParaRPr>
          </a:p>
          <a:p>
            <a:pPr marL="723900" indent="-457200" algn="just">
              <a:buClr>
                <a:srgbClr val="C00000"/>
              </a:buClr>
              <a:buFont typeface="Arial" pitchFamily="34" charset="0"/>
              <a:buChar char="•"/>
            </a:pPr>
            <a:r>
              <a:rPr lang="fr-FR" sz="3200" dirty="0" err="1" smtClean="0"/>
              <a:t>Consequences</a:t>
            </a:r>
            <a:r>
              <a:rPr lang="fr-FR" sz="3200" dirty="0" smtClean="0"/>
              <a:t> on the </a:t>
            </a:r>
            <a:r>
              <a:rPr lang="fr-FR" sz="3200" dirty="0" err="1">
                <a:solidFill>
                  <a:srgbClr val="C00000"/>
                </a:solidFill>
              </a:rPr>
              <a:t>R</a:t>
            </a:r>
            <a:r>
              <a:rPr lang="fr-FR" sz="3200" dirty="0" err="1" smtClean="0">
                <a:solidFill>
                  <a:srgbClr val="C00000"/>
                </a:solidFill>
              </a:rPr>
              <a:t>eputation</a:t>
            </a:r>
            <a:endParaRPr lang="fr-FR" sz="3200" dirty="0" smtClean="0">
              <a:solidFill>
                <a:srgbClr val="C00000"/>
              </a:solidFill>
            </a:endParaRPr>
          </a:p>
          <a:p>
            <a:pPr marL="723900" indent="-457200" algn="just">
              <a:buClr>
                <a:srgbClr val="C00000"/>
              </a:buClr>
              <a:buFont typeface="Arial" pitchFamily="34" charset="0"/>
              <a:buChar char="•"/>
            </a:pPr>
            <a:r>
              <a:rPr lang="fr-FR" sz="3200" dirty="0" err="1" smtClean="0">
                <a:solidFill>
                  <a:srgbClr val="C00000"/>
                </a:solidFill>
              </a:rPr>
              <a:t>Criminal</a:t>
            </a:r>
            <a:r>
              <a:rPr lang="fr-FR" sz="3200" dirty="0" smtClean="0">
                <a:solidFill>
                  <a:srgbClr val="C00000"/>
                </a:solidFill>
              </a:rPr>
              <a:t> </a:t>
            </a:r>
            <a:r>
              <a:rPr lang="fr-FR" sz="3200" dirty="0" err="1" smtClean="0"/>
              <a:t>Consequences</a:t>
            </a:r>
            <a:r>
              <a:rPr lang="fr-FR" sz="3200" dirty="0" smtClean="0"/>
              <a:t> </a:t>
            </a:r>
            <a:r>
              <a:rPr lang="fr-FR" sz="3200" dirty="0" smtClean="0">
                <a:solidFill>
                  <a:schemeClr val="tx1">
                    <a:lumMod val="95000"/>
                    <a:lumOff val="5000"/>
                  </a:schemeClr>
                </a:solidFill>
              </a:rPr>
              <a:t>for the </a:t>
            </a:r>
            <a:r>
              <a:rPr lang="fr-FR" sz="3200" dirty="0" err="1" smtClean="0">
                <a:solidFill>
                  <a:schemeClr val="tx1">
                    <a:lumMod val="95000"/>
                    <a:lumOff val="5000"/>
                  </a:schemeClr>
                </a:solidFill>
              </a:rPr>
              <a:t>Executives</a:t>
            </a:r>
            <a:endParaRPr lang="fr-FR" sz="3200" dirty="0" smtClean="0">
              <a:solidFill>
                <a:schemeClr val="tx1">
                  <a:lumMod val="95000"/>
                  <a:lumOff val="5000"/>
                </a:schemeClr>
              </a:solidFill>
            </a:endParaRPr>
          </a:p>
          <a:p>
            <a:pPr marL="723900" indent="-457200" algn="just">
              <a:buClr>
                <a:srgbClr val="C00000"/>
              </a:buClr>
              <a:buFont typeface="Arial" pitchFamily="34" charset="0"/>
              <a:buChar char="•"/>
            </a:pPr>
            <a:r>
              <a:rPr lang="fr-FR" sz="3200" dirty="0" err="1" smtClean="0"/>
              <a:t>Consequences</a:t>
            </a:r>
            <a:r>
              <a:rPr lang="fr-FR" sz="3200" dirty="0" smtClean="0"/>
              <a:t> on the </a:t>
            </a:r>
            <a:r>
              <a:rPr lang="fr-FR" sz="3200" dirty="0" err="1">
                <a:solidFill>
                  <a:srgbClr val="C00000"/>
                </a:solidFill>
              </a:rPr>
              <a:t>S</a:t>
            </a:r>
            <a:r>
              <a:rPr lang="fr-FR" sz="3200" dirty="0" err="1" smtClean="0">
                <a:solidFill>
                  <a:srgbClr val="C00000"/>
                </a:solidFill>
              </a:rPr>
              <a:t>ustainability</a:t>
            </a:r>
            <a:r>
              <a:rPr lang="fr-FR" sz="3200" dirty="0" smtClean="0">
                <a:solidFill>
                  <a:srgbClr val="C00000"/>
                </a:solidFill>
              </a:rPr>
              <a:t> of the </a:t>
            </a:r>
            <a:r>
              <a:rPr lang="fr-FR" sz="3200" dirty="0" err="1">
                <a:solidFill>
                  <a:srgbClr val="C00000"/>
                </a:solidFill>
              </a:rPr>
              <a:t>C</a:t>
            </a:r>
            <a:r>
              <a:rPr lang="fr-FR" sz="3200" dirty="0" err="1" smtClean="0">
                <a:solidFill>
                  <a:srgbClr val="C00000"/>
                </a:solidFill>
              </a:rPr>
              <a:t>ompany</a:t>
            </a:r>
            <a:endParaRPr lang="fr-FR" sz="3200" dirty="0" smtClean="0">
              <a:solidFill>
                <a:srgbClr val="C00000"/>
              </a:solidFill>
            </a:endParaRPr>
          </a:p>
        </p:txBody>
      </p:sp>
    </p:spTree>
    <p:extLst>
      <p:ext uri="{BB962C8B-B14F-4D97-AF65-F5344CB8AC3E}">
        <p14:creationId xmlns:p14="http://schemas.microsoft.com/office/powerpoint/2010/main" val="4029585335"/>
      </p:ext>
    </p:extLst>
  </p:cSld>
  <p:clrMapOvr>
    <a:masterClrMapping/>
  </p:clrMapOvr>
  <p:transition spd="med">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35</a:t>
            </a:fld>
            <a:endParaRPr lang="en-US">
              <a:solidFill>
                <a:schemeClr val="bg2">
                  <a:lumMod val="50000"/>
                </a:schemeClr>
              </a:solidFill>
            </a:endParaRPr>
          </a:p>
        </p:txBody>
      </p:sp>
      <p:sp>
        <p:nvSpPr>
          <p:cNvPr id="88066" name="Rectangle 2"/>
          <p:cNvSpPr>
            <a:spLocks noGrp="1" noChangeArrowheads="1"/>
          </p:cNvSpPr>
          <p:nvPr>
            <p:ph type="title"/>
          </p:nvPr>
        </p:nvSpPr>
        <p:spPr>
          <a:xfrm>
            <a:off x="1270000" y="914400"/>
            <a:ext cx="10464800" cy="1371600"/>
          </a:xfrm>
        </p:spPr>
        <p:txBody>
          <a:bodyPr/>
          <a:lstStyle/>
          <a:p>
            <a:r>
              <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rPr>
              <a:t>Issues for the Enterprise</a:t>
            </a:r>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
            </a:r>
            <a:b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br>
            <a:r>
              <a:rPr lang="en-US" sz="36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Criminal Consequences </a:t>
            </a:r>
            <a:r>
              <a:rPr lang="en-US" sz="2800" b="1" dirty="0">
                <a:ln w="17780" cmpd="sng">
                  <a:solidFill>
                    <a:srgbClr val="FFFFFF"/>
                  </a:solidFill>
                  <a:prstDash val="solid"/>
                  <a:miter lim="800000"/>
                </a:ln>
                <a:solidFill>
                  <a:schemeClr val="tx1">
                    <a:lumMod val="85000"/>
                    <a:lumOff val="15000"/>
                  </a:schemeClr>
                </a:solidFill>
              </a:rPr>
              <a:t>(</a:t>
            </a:r>
            <a:r>
              <a:rPr lang="en-US" sz="2800" b="1" dirty="0">
                <a:ln w="17780" cmpd="sng">
                  <a:solidFill>
                    <a:srgbClr val="FFFFFF"/>
                  </a:solidFill>
                  <a:prstDash val="solid"/>
                  <a:miter lim="800000"/>
                </a:ln>
                <a:solidFill>
                  <a:srgbClr val="C00000"/>
                </a:solidFill>
              </a:rPr>
              <a:t>FRANCE</a:t>
            </a:r>
            <a:r>
              <a:rPr lang="en-US" sz="2800" b="1" dirty="0">
                <a:ln w="17780" cmpd="sng">
                  <a:solidFill>
                    <a:srgbClr val="FFFFFF"/>
                  </a:solidFill>
                  <a:prstDash val="solid"/>
                  <a:miter lim="800000"/>
                </a:ln>
                <a:solidFill>
                  <a:schemeClr val="tx1">
                    <a:lumMod val="85000"/>
                    <a:lumOff val="15000"/>
                  </a:schemeClr>
                </a:solidFill>
              </a:rPr>
              <a:t>)</a:t>
            </a:r>
            <a:endParaRPr lang="en-US" sz="2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6" name="Rectangle 3"/>
          <p:cNvSpPr txBox="1">
            <a:spLocks noChangeArrowheads="1"/>
          </p:cNvSpPr>
          <p:nvPr/>
        </p:nvSpPr>
        <p:spPr bwMode="auto">
          <a:xfrm>
            <a:off x="254000" y="2438400"/>
            <a:ext cx="12115800" cy="65532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723900" indent="-457200" algn="just">
              <a:buClr>
                <a:srgbClr val="C00000"/>
              </a:buClr>
              <a:buSzPct val="200000"/>
              <a:buFont typeface="Wingdings" pitchFamily="2" charset="2"/>
              <a:buChar char="G"/>
            </a:pPr>
            <a:r>
              <a:rPr lang="fr-FR" sz="3200" dirty="0" smtClean="0"/>
              <a:t>Article 226-17 of the </a:t>
            </a:r>
            <a:r>
              <a:rPr lang="fr-FR" sz="3200" dirty="0" err="1" smtClean="0"/>
              <a:t>Penal</a:t>
            </a:r>
            <a:r>
              <a:rPr lang="fr-FR" sz="3200" dirty="0" smtClean="0"/>
              <a:t> Code </a:t>
            </a:r>
            <a:r>
              <a:rPr lang="fr-FR" sz="3200" i="1" dirty="0" err="1" smtClean="0">
                <a:solidFill>
                  <a:srgbClr val="C00000"/>
                </a:solidFill>
              </a:rPr>
              <a:t>also</a:t>
            </a:r>
            <a:r>
              <a:rPr lang="fr-FR" sz="3200" dirty="0" smtClean="0">
                <a:solidFill>
                  <a:srgbClr val="C00000"/>
                </a:solidFill>
              </a:rPr>
              <a:t> </a:t>
            </a:r>
            <a:r>
              <a:rPr lang="fr-FR" sz="3200" dirty="0" smtClean="0"/>
              <a:t>charges the </a:t>
            </a:r>
            <a:r>
              <a:rPr lang="fr-FR" sz="3200" dirty="0" err="1" smtClean="0"/>
              <a:t>disclosure</a:t>
            </a:r>
            <a:r>
              <a:rPr lang="fr-FR" sz="3200" dirty="0" smtClean="0"/>
              <a:t> of information… </a:t>
            </a:r>
            <a:r>
              <a:rPr lang="fr-FR" sz="3200" u="sng" dirty="0" smtClean="0">
                <a:solidFill>
                  <a:srgbClr val="C00000"/>
                </a:solidFill>
              </a:rPr>
              <a:t>to the </a:t>
            </a:r>
            <a:r>
              <a:rPr lang="fr-FR" sz="3200" u="sng" dirty="0" err="1" smtClean="0">
                <a:solidFill>
                  <a:srgbClr val="C00000"/>
                </a:solidFill>
              </a:rPr>
              <a:t>spyed</a:t>
            </a:r>
            <a:r>
              <a:rPr lang="fr-FR" sz="3200" dirty="0" smtClean="0">
                <a:solidFill>
                  <a:schemeClr val="tx1">
                    <a:lumMod val="95000"/>
                    <a:lumOff val="5000"/>
                  </a:schemeClr>
                </a:solidFill>
              </a:rPr>
              <a:t>!</a:t>
            </a:r>
          </a:p>
          <a:p>
            <a:pPr marL="723900" indent="-457200" algn="just">
              <a:buClr>
                <a:srgbClr val="C00000"/>
              </a:buClr>
              <a:buSzPct val="150000"/>
              <a:buFont typeface="Arial" pitchFamily="34" charset="0"/>
              <a:buChar char="•"/>
            </a:pPr>
            <a:r>
              <a:rPr lang="fr-FR" sz="3200" dirty="0" smtClean="0"/>
              <a:t>The </a:t>
            </a:r>
            <a:r>
              <a:rPr lang="fr-FR" sz="3200" dirty="0">
                <a:solidFill>
                  <a:srgbClr val="C00000"/>
                </a:solidFill>
              </a:rPr>
              <a:t>E</a:t>
            </a:r>
            <a:r>
              <a:rPr lang="fr-FR" sz="3200" dirty="0" smtClean="0">
                <a:solidFill>
                  <a:srgbClr val="C00000"/>
                </a:solidFill>
              </a:rPr>
              <a:t>ntreprise</a:t>
            </a:r>
            <a:r>
              <a:rPr lang="fr-FR" sz="3200" dirty="0" smtClean="0"/>
              <a:t> (i.e. </a:t>
            </a:r>
            <a:r>
              <a:rPr lang="fr-FR" sz="3200" dirty="0" smtClean="0">
                <a:solidFill>
                  <a:srgbClr val="C00000"/>
                </a:solidFill>
              </a:rPr>
              <a:t>the </a:t>
            </a:r>
            <a:r>
              <a:rPr lang="fr-FR" sz="3200" dirty="0" err="1" smtClean="0">
                <a:solidFill>
                  <a:srgbClr val="C00000"/>
                </a:solidFill>
              </a:rPr>
              <a:t>Spyed</a:t>
            </a:r>
            <a:r>
              <a:rPr lang="fr-FR" sz="3200" dirty="0" smtClean="0"/>
              <a:t>) </a:t>
            </a:r>
            <a:r>
              <a:rPr lang="fr-FR" sz="3200" dirty="0" err="1" smtClean="0"/>
              <a:t>is</a:t>
            </a:r>
            <a:r>
              <a:rPr lang="fr-FR" sz="3200" dirty="0" smtClean="0"/>
              <a:t> </a:t>
            </a:r>
            <a:r>
              <a:rPr lang="fr-FR" sz="3200" dirty="0" err="1" smtClean="0">
                <a:solidFill>
                  <a:srgbClr val="C00000"/>
                </a:solidFill>
              </a:rPr>
              <a:t>responsible</a:t>
            </a:r>
            <a:r>
              <a:rPr lang="fr-FR" sz="3200" dirty="0" smtClean="0">
                <a:solidFill>
                  <a:srgbClr val="C00000"/>
                </a:solidFill>
              </a:rPr>
              <a:t> of </a:t>
            </a:r>
            <a:r>
              <a:rPr lang="fr-FR" sz="3200" dirty="0" err="1" smtClean="0">
                <a:solidFill>
                  <a:srgbClr val="C00000"/>
                </a:solidFill>
              </a:rPr>
              <a:t>consequences</a:t>
            </a:r>
            <a:r>
              <a:rPr lang="fr-FR" sz="3200" dirty="0" smtClean="0">
                <a:solidFill>
                  <a:srgbClr val="C00000"/>
                </a:solidFill>
              </a:rPr>
              <a:t> </a:t>
            </a:r>
            <a:r>
              <a:rPr lang="fr-FR" sz="3200" dirty="0" err="1" smtClean="0"/>
              <a:t>caused</a:t>
            </a:r>
            <a:r>
              <a:rPr lang="fr-FR" sz="3200" dirty="0" smtClean="0"/>
              <a:t> to </a:t>
            </a:r>
            <a:r>
              <a:rPr lang="fr-FR" sz="3200" dirty="0" err="1" smtClean="0"/>
              <a:t>third</a:t>
            </a:r>
            <a:r>
              <a:rPr lang="fr-FR" sz="3200" dirty="0" smtClean="0"/>
              <a:t> parties</a:t>
            </a:r>
            <a:endParaRPr lang="fr-FR" sz="3200" dirty="0"/>
          </a:p>
          <a:p>
            <a:pPr marL="723900" indent="-457200" algn="just">
              <a:buClr>
                <a:srgbClr val="C00000"/>
              </a:buClr>
              <a:buSzPct val="150000"/>
              <a:buFont typeface="Arial" pitchFamily="34" charset="0"/>
              <a:buChar char="•"/>
            </a:pPr>
            <a:r>
              <a:rPr lang="fr-FR" sz="3200" dirty="0" smtClean="0"/>
              <a:t>The </a:t>
            </a:r>
            <a:r>
              <a:rPr lang="fr-FR" sz="3200" dirty="0" smtClean="0">
                <a:solidFill>
                  <a:srgbClr val="C00000"/>
                </a:solidFill>
              </a:rPr>
              <a:t>people</a:t>
            </a:r>
            <a:r>
              <a:rPr lang="fr-FR" sz="3200" dirty="0" smtClean="0"/>
              <a:t> </a:t>
            </a:r>
            <a:r>
              <a:rPr lang="fr-FR" sz="3200" dirty="0"/>
              <a:t>« </a:t>
            </a:r>
            <a:r>
              <a:rPr lang="fr-FR" sz="3200" dirty="0" err="1" smtClean="0">
                <a:solidFill>
                  <a:srgbClr val="C00000"/>
                </a:solidFill>
              </a:rPr>
              <a:t>accountable</a:t>
            </a:r>
            <a:r>
              <a:rPr lang="fr-FR" sz="3200" dirty="0" smtClean="0">
                <a:solidFill>
                  <a:srgbClr val="C00000"/>
                </a:solidFill>
              </a:rPr>
              <a:t> </a:t>
            </a:r>
            <a:r>
              <a:rPr lang="fr-FR" sz="3200" dirty="0" smtClean="0"/>
              <a:t>» </a:t>
            </a:r>
            <a:r>
              <a:rPr lang="fr-FR" sz="3200" i="1" dirty="0" smtClean="0"/>
              <a:t>(of Security, or the CTO, </a:t>
            </a:r>
            <a:r>
              <a:rPr lang="fr-FR" sz="3200" i="1" dirty="0" err="1" smtClean="0"/>
              <a:t>even</a:t>
            </a:r>
            <a:r>
              <a:rPr lang="fr-FR" sz="3200" i="1" dirty="0" smtClean="0"/>
              <a:t> the CEO)</a:t>
            </a:r>
            <a:r>
              <a:rPr lang="fr-FR" sz="3200" dirty="0" smtClean="0"/>
              <a:t> </a:t>
            </a:r>
            <a:r>
              <a:rPr lang="fr-FR" sz="3200" dirty="0" err="1" smtClean="0">
                <a:solidFill>
                  <a:srgbClr val="C00000"/>
                </a:solidFill>
              </a:rPr>
              <a:t>can</a:t>
            </a:r>
            <a:r>
              <a:rPr lang="fr-FR" sz="3200" dirty="0" smtClean="0">
                <a:solidFill>
                  <a:srgbClr val="C00000"/>
                </a:solidFill>
              </a:rPr>
              <a:t> </a:t>
            </a:r>
            <a:r>
              <a:rPr lang="fr-FR" sz="3200" dirty="0" err="1" smtClean="0">
                <a:solidFill>
                  <a:srgbClr val="C00000"/>
                </a:solidFill>
              </a:rPr>
              <a:t>be</a:t>
            </a:r>
            <a:r>
              <a:rPr lang="fr-FR" sz="3200" dirty="0" smtClean="0">
                <a:solidFill>
                  <a:srgbClr val="C00000"/>
                </a:solidFill>
              </a:rPr>
              <a:t> </a:t>
            </a:r>
            <a:r>
              <a:rPr lang="fr-FR" sz="3200" dirty="0" err="1" smtClean="0">
                <a:solidFill>
                  <a:srgbClr val="C00000"/>
                </a:solidFill>
              </a:rPr>
              <a:t>personally</a:t>
            </a:r>
            <a:r>
              <a:rPr lang="fr-FR" sz="3200" dirty="0" smtClean="0">
                <a:solidFill>
                  <a:srgbClr val="C00000"/>
                </a:solidFill>
              </a:rPr>
              <a:t> </a:t>
            </a:r>
            <a:r>
              <a:rPr lang="fr-FR" sz="3200" dirty="0" err="1" smtClean="0">
                <a:solidFill>
                  <a:srgbClr val="C00000"/>
                </a:solidFill>
              </a:rPr>
              <a:t>involved</a:t>
            </a:r>
            <a:r>
              <a:rPr lang="fr-FR" sz="3200" dirty="0" smtClean="0">
                <a:solidFill>
                  <a:srgbClr val="C00000"/>
                </a:solidFill>
              </a:rPr>
              <a:t> </a:t>
            </a:r>
            <a:r>
              <a:rPr lang="fr-FR" sz="3200" dirty="0" smtClean="0"/>
              <a:t>(</a:t>
            </a:r>
            <a:r>
              <a:rPr lang="fr-FR" sz="3200" u="sng" dirty="0" smtClean="0"/>
              <a:t>obligation of </a:t>
            </a:r>
            <a:r>
              <a:rPr lang="fr-FR" sz="3200" u="sng" dirty="0" err="1" smtClean="0"/>
              <a:t>result</a:t>
            </a:r>
            <a:r>
              <a:rPr lang="fr-FR" sz="3200" dirty="0" smtClean="0"/>
              <a:t>), </a:t>
            </a:r>
            <a:r>
              <a:rPr lang="fr-FR" sz="3200" dirty="0" err="1" smtClean="0"/>
              <a:t>without</a:t>
            </a:r>
            <a:r>
              <a:rPr lang="fr-FR" sz="3200" dirty="0" smtClean="0"/>
              <a:t> </a:t>
            </a:r>
            <a:r>
              <a:rPr lang="fr-FR" sz="3200" dirty="0" err="1" smtClean="0"/>
              <a:t>prejudice</a:t>
            </a:r>
            <a:r>
              <a:rPr lang="fr-FR" sz="3200" dirty="0" smtClean="0"/>
              <a:t> to </a:t>
            </a:r>
            <a:r>
              <a:rPr lang="fr-FR" sz="3200" dirty="0" err="1" smtClean="0"/>
              <a:t>individual</a:t>
            </a:r>
            <a:r>
              <a:rPr lang="fr-FR" sz="3200" dirty="0" smtClean="0"/>
              <a:t> </a:t>
            </a:r>
            <a:r>
              <a:rPr lang="fr-FR" sz="3200" dirty="0" err="1" smtClean="0"/>
              <a:t>suits</a:t>
            </a:r>
            <a:r>
              <a:rPr lang="fr-FR" sz="3200" dirty="0" smtClean="0"/>
              <a:t> (non-</a:t>
            </a:r>
            <a:r>
              <a:rPr lang="fr-FR" sz="3200" dirty="0" err="1" smtClean="0"/>
              <a:t>compliance</a:t>
            </a:r>
            <a:r>
              <a:rPr lang="fr-FR" sz="3200" dirty="0" smtClean="0"/>
              <a:t> </a:t>
            </a:r>
            <a:r>
              <a:rPr lang="fr-FR" sz="3200" dirty="0" err="1" smtClean="0"/>
              <a:t>with</a:t>
            </a:r>
            <a:r>
              <a:rPr lang="fr-FR" sz="3200" dirty="0" smtClean="0"/>
              <a:t> the </a:t>
            </a:r>
            <a:r>
              <a:rPr lang="fr-FR" sz="3200" dirty="0" err="1" smtClean="0"/>
              <a:t>Corporate</a:t>
            </a:r>
            <a:r>
              <a:rPr lang="fr-FR" sz="3200" dirty="0" smtClean="0"/>
              <a:t> Information Security Policy…)</a:t>
            </a:r>
          </a:p>
          <a:p>
            <a:pPr marL="723900" indent="-457200" algn="just">
              <a:buClr>
                <a:srgbClr val="C00000"/>
              </a:buClr>
              <a:buFont typeface="Wingdings" pitchFamily="2" charset="2"/>
              <a:buChar char="ü"/>
            </a:pPr>
            <a:r>
              <a:rPr lang="fr-FR" sz="3200" dirty="0" smtClean="0"/>
              <a:t>Law Godfrain - </a:t>
            </a:r>
            <a:r>
              <a:rPr lang="fr-FR" sz="3200" u="sng" dirty="0" smtClean="0"/>
              <a:t>Penalty</a:t>
            </a:r>
            <a:r>
              <a:rPr lang="fr-FR" sz="3200" dirty="0" smtClean="0"/>
              <a:t>: </a:t>
            </a:r>
            <a:r>
              <a:rPr lang="fr-FR" sz="3200" dirty="0" smtClean="0">
                <a:solidFill>
                  <a:srgbClr val="C00000"/>
                </a:solidFill>
              </a:rPr>
              <a:t>2 </a:t>
            </a:r>
            <a:r>
              <a:rPr lang="fr-FR" sz="3200" dirty="0" err="1" smtClean="0">
                <a:solidFill>
                  <a:srgbClr val="C00000"/>
                </a:solidFill>
              </a:rPr>
              <a:t>months</a:t>
            </a:r>
            <a:r>
              <a:rPr lang="fr-FR" sz="3200" dirty="0" smtClean="0">
                <a:solidFill>
                  <a:srgbClr val="C00000"/>
                </a:solidFill>
              </a:rPr>
              <a:t> to 5 </a:t>
            </a:r>
            <a:r>
              <a:rPr lang="fr-FR" sz="3200" dirty="0" err="1" smtClean="0">
                <a:solidFill>
                  <a:srgbClr val="C00000"/>
                </a:solidFill>
              </a:rPr>
              <a:t>years</a:t>
            </a:r>
            <a:r>
              <a:rPr lang="fr-FR" sz="3200" dirty="0" smtClean="0"/>
              <a:t> / </a:t>
            </a:r>
            <a:r>
              <a:rPr lang="fr-FR" sz="3200" dirty="0" smtClean="0">
                <a:solidFill>
                  <a:srgbClr val="C00000"/>
                </a:solidFill>
              </a:rPr>
              <a:t>300 € to 300 K€</a:t>
            </a:r>
          </a:p>
          <a:p>
            <a:pPr marL="723900" indent="-457200" algn="just">
              <a:buClr>
                <a:srgbClr val="C00000"/>
              </a:buClr>
              <a:buFont typeface="Wingdings" pitchFamily="2" charset="2"/>
              <a:buChar char="ü"/>
            </a:pPr>
            <a:r>
              <a:rPr lang="fr-FR" sz="3200" dirty="0" smtClean="0"/>
              <a:t>Protection of informations / </a:t>
            </a:r>
            <a:r>
              <a:rPr lang="fr-FR" sz="3200" u="sng" dirty="0" err="1" smtClean="0"/>
              <a:t>Negligence</a:t>
            </a:r>
            <a:r>
              <a:rPr lang="fr-FR" sz="3200" dirty="0"/>
              <a:t>: </a:t>
            </a:r>
            <a:r>
              <a:rPr lang="fr-FR" sz="3200" dirty="0">
                <a:solidFill>
                  <a:srgbClr val="C00000"/>
                </a:solidFill>
              </a:rPr>
              <a:t>5 </a:t>
            </a:r>
            <a:r>
              <a:rPr lang="fr-FR" sz="3200" dirty="0" err="1" smtClean="0">
                <a:solidFill>
                  <a:srgbClr val="C00000"/>
                </a:solidFill>
              </a:rPr>
              <a:t>years</a:t>
            </a:r>
            <a:r>
              <a:rPr lang="fr-FR" sz="3200" dirty="0" smtClean="0">
                <a:solidFill>
                  <a:srgbClr val="C00000"/>
                </a:solidFill>
              </a:rPr>
              <a:t> </a:t>
            </a:r>
            <a:r>
              <a:rPr lang="fr-FR" sz="3200" dirty="0" smtClean="0"/>
              <a:t>/ </a:t>
            </a:r>
            <a:r>
              <a:rPr lang="fr-FR" sz="3200" dirty="0">
                <a:solidFill>
                  <a:srgbClr val="C00000"/>
                </a:solidFill>
              </a:rPr>
              <a:t>300 K€</a:t>
            </a:r>
          </a:p>
        </p:txBody>
      </p:sp>
    </p:spTree>
    <p:extLst>
      <p:ext uri="{BB962C8B-B14F-4D97-AF65-F5344CB8AC3E}">
        <p14:creationId xmlns:p14="http://schemas.microsoft.com/office/powerpoint/2010/main" val="1399729587"/>
      </p:ext>
    </p:extLst>
  </p:cSld>
  <p:clrMapOvr>
    <a:masterClrMapping/>
  </p:clrMapOvr>
  <p:transition spd="med">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36</a:t>
            </a:fld>
            <a:endParaRPr lang="en-US">
              <a:solidFill>
                <a:schemeClr val="bg2">
                  <a:lumMod val="50000"/>
                </a:schemeClr>
              </a:solidFill>
            </a:endParaRPr>
          </a:p>
        </p:txBody>
      </p:sp>
      <p:sp>
        <p:nvSpPr>
          <p:cNvPr id="88066" name="Rectangle 2"/>
          <p:cNvSpPr>
            <a:spLocks noGrp="1" noChangeArrowheads="1"/>
          </p:cNvSpPr>
          <p:nvPr>
            <p:ph type="title"/>
          </p:nvPr>
        </p:nvSpPr>
        <p:spPr>
          <a:xfrm>
            <a:off x="1270000" y="914400"/>
            <a:ext cx="10464800" cy="1371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Who are the victims?</a:t>
            </a:r>
            <a:endPar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6" name="Rectangle 3"/>
          <p:cNvSpPr txBox="1">
            <a:spLocks noChangeArrowheads="1"/>
          </p:cNvSpPr>
          <p:nvPr/>
        </p:nvSpPr>
        <p:spPr bwMode="auto">
          <a:xfrm>
            <a:off x="254000" y="2362200"/>
            <a:ext cx="12573000" cy="32766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266700" indent="0" algn="ctr">
              <a:lnSpc>
                <a:spcPct val="80000"/>
              </a:lnSpc>
              <a:buClr>
                <a:srgbClr val="C00000"/>
              </a:buClr>
            </a:pPr>
            <a:r>
              <a:rPr lang="fr-FR" sz="6000" dirty="0" err="1" smtClean="0">
                <a:solidFill>
                  <a:srgbClr val="C00000"/>
                </a:solidFill>
              </a:rPr>
              <a:t>Potentially</a:t>
            </a:r>
            <a:r>
              <a:rPr lang="fr-FR" sz="6000" dirty="0" smtClean="0">
                <a:solidFill>
                  <a:srgbClr val="C00000"/>
                </a:solidFill>
              </a:rPr>
              <a:t> </a:t>
            </a:r>
            <a:r>
              <a:rPr lang="fr-FR" sz="6000" dirty="0" err="1">
                <a:solidFill>
                  <a:srgbClr val="C00000"/>
                </a:solidFill>
              </a:rPr>
              <a:t>almost</a:t>
            </a:r>
            <a:r>
              <a:rPr lang="fr-FR" sz="6000" dirty="0">
                <a:solidFill>
                  <a:srgbClr val="C00000"/>
                </a:solidFill>
              </a:rPr>
              <a:t> all </a:t>
            </a:r>
            <a:r>
              <a:rPr lang="fr-FR" sz="6000" dirty="0" err="1" smtClean="0">
                <a:solidFill>
                  <a:srgbClr val="C00000"/>
                </a:solidFill>
              </a:rPr>
              <a:t>companies</a:t>
            </a:r>
            <a:r>
              <a:rPr lang="fr-FR" sz="6000" dirty="0" smtClean="0">
                <a:solidFill>
                  <a:srgbClr val="C00000"/>
                </a:solidFill>
              </a:rPr>
              <a:t>, </a:t>
            </a:r>
          </a:p>
          <a:p>
            <a:pPr marL="266700" indent="0" algn="ctr">
              <a:lnSpc>
                <a:spcPct val="80000"/>
              </a:lnSpc>
              <a:buClr>
                <a:srgbClr val="C00000"/>
              </a:buClr>
            </a:pPr>
            <a:r>
              <a:rPr lang="fr-FR" sz="6000" dirty="0" smtClean="0">
                <a:solidFill>
                  <a:srgbClr val="C00000"/>
                </a:solidFill>
              </a:rPr>
              <a:t>… </a:t>
            </a:r>
            <a:r>
              <a:rPr lang="fr-FR" sz="6000" dirty="0" err="1" smtClean="0">
                <a:solidFill>
                  <a:srgbClr val="C00000"/>
                </a:solidFill>
              </a:rPr>
              <a:t>including</a:t>
            </a:r>
            <a:r>
              <a:rPr lang="fr-FR" sz="6000" dirty="0" smtClean="0">
                <a:solidFill>
                  <a:srgbClr val="C00000"/>
                </a:solidFill>
              </a:rPr>
              <a:t> </a:t>
            </a:r>
            <a:r>
              <a:rPr lang="fr-FR" sz="6000" dirty="0" err="1" smtClean="0">
                <a:solidFill>
                  <a:srgbClr val="C00000"/>
                </a:solidFill>
              </a:rPr>
              <a:t>yours</a:t>
            </a:r>
            <a:r>
              <a:rPr lang="fr-FR" sz="6000" dirty="0" smtClean="0">
                <a:solidFill>
                  <a:srgbClr val="C00000"/>
                </a:solidFill>
              </a:rPr>
              <a:t>!</a:t>
            </a:r>
            <a:endParaRPr lang="fr-FR" sz="6000" dirty="0">
              <a:solidFill>
                <a:srgbClr val="C00000"/>
              </a:solidFill>
            </a:endParaRPr>
          </a:p>
          <a:p>
            <a:pPr marL="266700" indent="0" algn="ctr">
              <a:lnSpc>
                <a:spcPct val="80000"/>
              </a:lnSpc>
              <a:buClr>
                <a:srgbClr val="C00000"/>
              </a:buClr>
            </a:pPr>
            <a:endParaRPr lang="fr-FR" sz="6000" dirty="0">
              <a:solidFill>
                <a:srgbClr val="C00000"/>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1200" y="4572000"/>
            <a:ext cx="4800600" cy="4800600"/>
          </a:xfrm>
          <a:prstGeom prst="rect">
            <a:avLst/>
          </a:prstGeom>
        </p:spPr>
      </p:pic>
    </p:spTree>
    <p:extLst>
      <p:ext uri="{BB962C8B-B14F-4D97-AF65-F5344CB8AC3E}">
        <p14:creationId xmlns:p14="http://schemas.microsoft.com/office/powerpoint/2010/main" val="2339257714"/>
      </p:ext>
    </p:extLst>
  </p:cSld>
  <p:clrMapOvr>
    <a:masterClrMapping/>
  </p:clrMapOvr>
  <p:transition spd="med">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37</a:t>
            </a:fld>
            <a:endParaRPr lang="en-US">
              <a:solidFill>
                <a:schemeClr val="bg2">
                  <a:lumMod val="50000"/>
                </a:schemeClr>
              </a:solidFill>
            </a:endParaRPr>
          </a:p>
        </p:txBody>
      </p:sp>
      <p:sp>
        <p:nvSpPr>
          <p:cNvPr id="88066" name="Rectangle 2"/>
          <p:cNvSpPr>
            <a:spLocks noGrp="1" noChangeArrowheads="1"/>
          </p:cNvSpPr>
          <p:nvPr>
            <p:ph type="title"/>
          </p:nvPr>
        </p:nvSpPr>
        <p:spPr>
          <a:xfrm>
            <a:off x="1270000" y="914400"/>
            <a:ext cx="10464800" cy="1371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State of California, USA</a:t>
            </a:r>
            <a:b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br>
            <a:r>
              <a:rPr lang="en-US" sz="4000" b="1" dirty="0" smtClean="0">
                <a:ln w="17780" cmpd="sng">
                  <a:solidFill>
                    <a:srgbClr val="FFFFFF"/>
                  </a:solidFill>
                  <a:prstDash val="solid"/>
                  <a:miter lim="800000"/>
                </a:ln>
                <a:solidFill>
                  <a:srgbClr val="C00000"/>
                </a:solidFill>
                <a:effectLst>
                  <a:outerShdw blurRad="50800" algn="tl" rotWithShape="0">
                    <a:srgbClr val="000000"/>
                  </a:outerShdw>
                </a:effectLst>
              </a:rPr>
              <a:t>Data breach</a:t>
            </a:r>
            <a:endParaRPr lang="en-US" sz="4800" b="1" dirty="0">
              <a:ln w="17780" cmpd="sng">
                <a:solidFill>
                  <a:srgbClr val="FFFFFF"/>
                </a:solidFill>
                <a:prstDash val="solid"/>
                <a:miter lim="800000"/>
              </a:ln>
              <a:solidFill>
                <a:srgbClr val="C00000"/>
              </a:solidFill>
              <a:effectLst>
                <a:outerShdw blurRad="50800" algn="tl" rotWithShape="0">
                  <a:srgbClr val="000000"/>
                </a:outerShdw>
              </a:effectLst>
            </a:endParaRPr>
          </a:p>
        </p:txBody>
      </p:sp>
      <p:sp>
        <p:nvSpPr>
          <p:cNvPr id="6" name="Rectangle 3"/>
          <p:cNvSpPr txBox="1">
            <a:spLocks noChangeArrowheads="1"/>
          </p:cNvSpPr>
          <p:nvPr/>
        </p:nvSpPr>
        <p:spPr bwMode="auto">
          <a:xfrm>
            <a:off x="711200" y="2667000"/>
            <a:ext cx="11506200" cy="67056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0" indent="0" algn="just">
              <a:lnSpc>
                <a:spcPct val="80000"/>
              </a:lnSpc>
              <a:buClr>
                <a:srgbClr val="C00000"/>
              </a:buClr>
            </a:pPr>
            <a:r>
              <a:rPr lang="en-US" sz="2800" dirty="0" smtClean="0"/>
              <a:t>California </a:t>
            </a:r>
            <a:r>
              <a:rPr lang="en-US" sz="2800" dirty="0"/>
              <a:t>was the first state </a:t>
            </a:r>
            <a:r>
              <a:rPr lang="en-US" sz="2800" dirty="0" smtClean="0"/>
              <a:t>in USA to </a:t>
            </a:r>
            <a:r>
              <a:rPr lang="en-US" sz="2800" dirty="0"/>
              <a:t>enact </a:t>
            </a:r>
            <a:r>
              <a:rPr lang="en-US" sz="2800" dirty="0" smtClean="0"/>
              <a:t>such a law. </a:t>
            </a:r>
            <a:endParaRPr lang="en-US" sz="2800" dirty="0"/>
          </a:p>
          <a:p>
            <a:pPr marL="0" indent="0" algn="just"/>
            <a:r>
              <a:rPr lang="en-US" sz="2800" dirty="0"/>
              <a:t>California Senate Bill No. 1386 became effective </a:t>
            </a:r>
            <a:r>
              <a:rPr lang="en-US" sz="2800" dirty="0" smtClean="0"/>
              <a:t>on </a:t>
            </a:r>
            <a:r>
              <a:rPr lang="en-US" sz="2800" dirty="0"/>
              <a:t>1st July </a:t>
            </a:r>
            <a:r>
              <a:rPr lang="en-US" sz="2800" dirty="0" smtClean="0"/>
              <a:t>2003, amending </a:t>
            </a:r>
            <a:r>
              <a:rPr lang="en-US" sz="2800" dirty="0"/>
              <a:t>C</a:t>
            </a:r>
            <a:r>
              <a:rPr lang="en-US" sz="2800" dirty="0" smtClean="0"/>
              <a:t>ivil Codes </a:t>
            </a:r>
            <a:r>
              <a:rPr lang="en-US" sz="2800" dirty="0"/>
              <a:t>1798.29, 1798.82 and </a:t>
            </a:r>
            <a:r>
              <a:rPr lang="en-US" sz="2800" dirty="0" smtClean="0"/>
              <a:t>1798.84. </a:t>
            </a:r>
            <a:r>
              <a:rPr lang="en-US" sz="2800" dirty="0"/>
              <a:t>It is </a:t>
            </a:r>
            <a:r>
              <a:rPr lang="en-US" sz="2800" u="sng" dirty="0"/>
              <a:t>a serious bill</a:t>
            </a:r>
            <a:r>
              <a:rPr lang="en-US" sz="2800" dirty="0"/>
              <a:t>, </a:t>
            </a:r>
            <a:r>
              <a:rPr lang="en-US" sz="2800" u="sng" dirty="0"/>
              <a:t>with far reaching implications</a:t>
            </a:r>
            <a:r>
              <a:rPr lang="en-US" sz="2800" dirty="0"/>
              <a:t>. </a:t>
            </a:r>
          </a:p>
          <a:p>
            <a:pPr marL="0" indent="0" algn="just"/>
            <a:r>
              <a:rPr lang="en-US" sz="2800" dirty="0"/>
              <a:t>Essentially, it </a:t>
            </a:r>
            <a:r>
              <a:rPr lang="en-US" sz="2800" dirty="0">
                <a:solidFill>
                  <a:srgbClr val="C00000"/>
                </a:solidFill>
              </a:rPr>
              <a:t>requires an agency</a:t>
            </a:r>
            <a:r>
              <a:rPr lang="en-US" sz="2800" dirty="0"/>
              <a:t>, </a:t>
            </a:r>
            <a:r>
              <a:rPr lang="en-US" sz="2800" dirty="0">
                <a:solidFill>
                  <a:srgbClr val="C00000"/>
                </a:solidFill>
              </a:rPr>
              <a:t>person or business that conducts business in California and owns or licenses computerized 'personal information' to disclose any breach of security </a:t>
            </a:r>
            <a:r>
              <a:rPr lang="en-US" sz="2800" dirty="0"/>
              <a:t>(to any resident whose unencrypted data is believed to have been disclosed). </a:t>
            </a:r>
          </a:p>
          <a:p>
            <a:pPr marL="457200" indent="-457200" algn="just">
              <a:buClr>
                <a:srgbClr val="C00000"/>
              </a:buClr>
              <a:buSzPct val="200000"/>
              <a:buFont typeface="Wingdings" pitchFamily="2" charset="2"/>
              <a:buChar char="G"/>
            </a:pPr>
            <a:r>
              <a:rPr lang="en-US" sz="2800" dirty="0"/>
              <a:t>The statute imposes </a:t>
            </a:r>
            <a:r>
              <a:rPr lang="en-US" sz="2800" dirty="0">
                <a:solidFill>
                  <a:srgbClr val="C00000"/>
                </a:solidFill>
              </a:rPr>
              <a:t>specific notification requirements</a:t>
            </a:r>
            <a:r>
              <a:rPr lang="en-US" sz="2800" dirty="0"/>
              <a:t> on companies in such circumstances. </a:t>
            </a:r>
            <a:endParaRPr lang="en-US" sz="2800" dirty="0" smtClean="0"/>
          </a:p>
          <a:p>
            <a:pPr marL="457200" indent="-457200" algn="just">
              <a:buClr>
                <a:srgbClr val="C00000"/>
              </a:buClr>
              <a:buSzPct val="200000"/>
              <a:buFont typeface="Wingdings" pitchFamily="2" charset="2"/>
              <a:buChar char="G"/>
            </a:pPr>
            <a:r>
              <a:rPr lang="en-US" sz="2800" dirty="0" smtClean="0"/>
              <a:t>The </a:t>
            </a:r>
            <a:r>
              <a:rPr lang="en-US" sz="2800" dirty="0"/>
              <a:t>statute applies regardless of whether the computerized consumer records are maintained </a:t>
            </a:r>
            <a:r>
              <a:rPr lang="en-US" sz="2800" i="1" dirty="0"/>
              <a:t>in or outside </a:t>
            </a:r>
            <a:r>
              <a:rPr lang="en-US" sz="2800" dirty="0"/>
              <a:t>California.</a:t>
            </a:r>
          </a:p>
          <a:p>
            <a:pPr marL="266700" indent="0" algn="just">
              <a:lnSpc>
                <a:spcPct val="80000"/>
              </a:lnSpc>
              <a:buClr>
                <a:srgbClr val="C00000"/>
              </a:buClr>
            </a:pPr>
            <a:endParaRPr lang="fr-FR" sz="2800" dirty="0"/>
          </a:p>
        </p:txBody>
      </p:sp>
    </p:spTree>
    <p:extLst>
      <p:ext uri="{BB962C8B-B14F-4D97-AF65-F5344CB8AC3E}">
        <p14:creationId xmlns:p14="http://schemas.microsoft.com/office/powerpoint/2010/main" val="2339257714"/>
      </p:ext>
    </p:extLst>
  </p:cSld>
  <p:clrMapOvr>
    <a:masterClrMapping/>
  </p:clrMapOvr>
  <p:transition spd="med">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38</a:t>
            </a:fld>
            <a:endParaRPr lang="en-US">
              <a:solidFill>
                <a:schemeClr val="bg2">
                  <a:lumMod val="50000"/>
                </a:schemeClr>
              </a:solidFill>
            </a:endParaRPr>
          </a:p>
        </p:txBody>
      </p:sp>
      <p:sp>
        <p:nvSpPr>
          <p:cNvPr id="88066" name="Rectangle 2"/>
          <p:cNvSpPr>
            <a:spLocks noGrp="1" noChangeArrowheads="1"/>
          </p:cNvSpPr>
          <p:nvPr>
            <p:ph type="title"/>
          </p:nvPr>
        </p:nvSpPr>
        <p:spPr>
          <a:xfrm>
            <a:off x="1016000" y="914400"/>
            <a:ext cx="11023600" cy="10668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European Directive 2009/136/EC</a:t>
            </a:r>
            <a:endParaRPr lang="en-US" sz="4800" b="1" dirty="0">
              <a:ln w="17780" cmpd="sng">
                <a:solidFill>
                  <a:srgbClr val="FFFFFF"/>
                </a:solidFill>
                <a:prstDash val="solid"/>
                <a:miter lim="800000"/>
              </a:ln>
              <a:solidFill>
                <a:schemeClr val="bg2">
                  <a:lumMod val="50000"/>
                </a:schemeClr>
              </a:solidFill>
              <a:latin typeface="+mn-lt"/>
            </a:endParaRPr>
          </a:p>
        </p:txBody>
      </p:sp>
      <p:sp>
        <p:nvSpPr>
          <p:cNvPr id="6" name="Rectangle 3"/>
          <p:cNvSpPr txBox="1">
            <a:spLocks noChangeArrowheads="1"/>
          </p:cNvSpPr>
          <p:nvPr/>
        </p:nvSpPr>
        <p:spPr bwMode="auto">
          <a:xfrm>
            <a:off x="635000" y="2438400"/>
            <a:ext cx="11658600" cy="64008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0" indent="0" algn="ctr"/>
            <a:r>
              <a:rPr lang="en-US" sz="2000" b="1" dirty="0" smtClean="0"/>
              <a:t>DIRECTIVE </a:t>
            </a:r>
            <a:r>
              <a:rPr lang="en-US" sz="2000" b="1" dirty="0"/>
              <a:t>2009/136/EC OF THE EUROPEAN PARLIAMENT AND OF THE </a:t>
            </a:r>
            <a:r>
              <a:rPr lang="en-US" sz="2000" b="1" dirty="0" smtClean="0"/>
              <a:t>COUNCIL</a:t>
            </a:r>
          </a:p>
          <a:p>
            <a:pPr marL="0" indent="0" algn="ctr">
              <a:spcBef>
                <a:spcPts val="1200"/>
              </a:spcBef>
            </a:pPr>
            <a:r>
              <a:rPr lang="en-US" sz="1800" b="1" dirty="0" smtClean="0">
                <a:solidFill>
                  <a:schemeClr val="tx1">
                    <a:lumMod val="85000"/>
                    <a:lumOff val="15000"/>
                  </a:schemeClr>
                </a:solidFill>
              </a:rPr>
              <a:t>of 25 November 2009</a:t>
            </a:r>
            <a:endParaRPr lang="en-US" sz="1800" dirty="0">
              <a:solidFill>
                <a:schemeClr val="tx1">
                  <a:lumMod val="85000"/>
                  <a:lumOff val="15000"/>
                </a:schemeClr>
              </a:solidFill>
            </a:endParaRPr>
          </a:p>
          <a:p>
            <a:pPr marL="0" indent="0" algn="just"/>
            <a:r>
              <a:rPr lang="en-US" sz="2400" dirty="0" smtClean="0">
                <a:solidFill>
                  <a:schemeClr val="tx1">
                    <a:lumMod val="85000"/>
                    <a:lumOff val="15000"/>
                  </a:schemeClr>
                </a:solidFill>
              </a:rPr>
              <a:t>amending </a:t>
            </a:r>
            <a:r>
              <a:rPr lang="en-US" sz="2400" dirty="0">
                <a:solidFill>
                  <a:schemeClr val="tx1">
                    <a:lumMod val="85000"/>
                    <a:lumOff val="15000"/>
                  </a:schemeClr>
                </a:solidFill>
              </a:rPr>
              <a:t>Directive 2002/22/EC on universal service and users’ rights relating to electronic communications networks and services, Directive 2002/58/EC concerning the processing of personal data and the protection of privacy in the electronic communications sector and Regulation (EC) No 2006/2004 on cooperation between national authorities responsible for the enforcement of consumer protection </a:t>
            </a:r>
            <a:r>
              <a:rPr lang="en-US" sz="2400" dirty="0" smtClean="0">
                <a:solidFill>
                  <a:schemeClr val="tx1">
                    <a:lumMod val="85000"/>
                    <a:lumOff val="15000"/>
                  </a:schemeClr>
                </a:solidFill>
              </a:rPr>
              <a:t>laws.</a:t>
            </a:r>
          </a:p>
          <a:p>
            <a:pPr marL="342900" indent="-342900" algn="just">
              <a:spcBef>
                <a:spcPts val="4200"/>
              </a:spcBef>
              <a:buClr>
                <a:srgbClr val="C00000"/>
              </a:buClr>
              <a:buSzPct val="200000"/>
              <a:buFont typeface="Wingdings" pitchFamily="2" charset="2"/>
              <a:buChar char="G"/>
            </a:pPr>
            <a:r>
              <a:rPr lang="en-US" sz="3200" dirty="0">
                <a:solidFill>
                  <a:schemeClr val="tx1">
                    <a:lumMod val="85000"/>
                    <a:lumOff val="15000"/>
                  </a:schemeClr>
                </a:solidFill>
              </a:rPr>
              <a:t>Article 2 (2) (4) (c) adds a</a:t>
            </a:r>
            <a:r>
              <a:rPr lang="en-US" sz="3200" dirty="0">
                <a:solidFill>
                  <a:srgbClr val="C00000"/>
                </a:solidFill>
              </a:rPr>
              <a:t> requirement to notify </a:t>
            </a:r>
            <a:r>
              <a:rPr lang="en-US" sz="3200" dirty="0" smtClean="0">
                <a:solidFill>
                  <a:srgbClr val="C00000"/>
                </a:solidFill>
              </a:rPr>
              <a:t>Security </a:t>
            </a:r>
            <a:r>
              <a:rPr lang="en-US" sz="3200" dirty="0">
                <a:solidFill>
                  <a:srgbClr val="C00000"/>
                </a:solidFill>
              </a:rPr>
              <a:t>breaches to </a:t>
            </a:r>
            <a:r>
              <a:rPr lang="en-US" sz="3200" dirty="0" smtClean="0">
                <a:solidFill>
                  <a:srgbClr val="C00000"/>
                </a:solidFill>
              </a:rPr>
              <a:t>“National Authority” </a:t>
            </a:r>
            <a:r>
              <a:rPr lang="en-US" sz="3200" dirty="0">
                <a:solidFill>
                  <a:srgbClr val="C00000"/>
                </a:solidFill>
              </a:rPr>
              <a:t>and to those affected by this vulnerability</a:t>
            </a:r>
            <a:r>
              <a:rPr lang="en-US" sz="3200" dirty="0">
                <a:solidFill>
                  <a:schemeClr val="bg2">
                    <a:lumMod val="50000"/>
                  </a:schemeClr>
                </a:solidFill>
              </a:rPr>
              <a:t>,</a:t>
            </a:r>
            <a:r>
              <a:rPr lang="en-US" sz="3200" dirty="0">
                <a:solidFill>
                  <a:srgbClr val="C00000"/>
                </a:solidFill>
              </a:rPr>
              <a:t> at least if the flaw is </a:t>
            </a:r>
            <a:r>
              <a:rPr lang="en-US" sz="3200" dirty="0" smtClean="0">
                <a:solidFill>
                  <a:srgbClr val="C00000"/>
                </a:solidFill>
              </a:rPr>
              <a:t>“likely </a:t>
            </a:r>
            <a:r>
              <a:rPr lang="en-US" sz="3200" dirty="0">
                <a:solidFill>
                  <a:srgbClr val="C00000"/>
                </a:solidFill>
              </a:rPr>
              <a:t>to affect </a:t>
            </a:r>
            <a:r>
              <a:rPr lang="en-US" sz="3200" dirty="0" smtClean="0">
                <a:solidFill>
                  <a:srgbClr val="C00000"/>
                </a:solidFill>
              </a:rPr>
              <a:t>negatively” their </a:t>
            </a:r>
            <a:r>
              <a:rPr lang="en-US" sz="3200" dirty="0">
                <a:solidFill>
                  <a:srgbClr val="C00000"/>
                </a:solidFill>
              </a:rPr>
              <a:t>personal data</a:t>
            </a:r>
          </a:p>
          <a:p>
            <a:pPr marL="0" indent="0" algn="just"/>
            <a:endParaRPr lang="fr-FR" sz="2400" dirty="0"/>
          </a:p>
        </p:txBody>
      </p:sp>
    </p:spTree>
    <p:extLst>
      <p:ext uri="{BB962C8B-B14F-4D97-AF65-F5344CB8AC3E}">
        <p14:creationId xmlns:p14="http://schemas.microsoft.com/office/powerpoint/2010/main" val="166230893"/>
      </p:ext>
    </p:extLst>
  </p:cSld>
  <p:clrMapOvr>
    <a:masterClrMapping/>
  </p:clrMapOvr>
  <p:transition spd="med">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39</a:t>
            </a:fld>
            <a:endParaRPr lang="en-US">
              <a:solidFill>
                <a:schemeClr val="bg2">
                  <a:lumMod val="50000"/>
                </a:schemeClr>
              </a:solidFill>
            </a:endParaRPr>
          </a:p>
        </p:txBody>
      </p:sp>
      <p:sp>
        <p:nvSpPr>
          <p:cNvPr id="88066" name="Rectangle 2"/>
          <p:cNvSpPr>
            <a:spLocks noGrp="1" noChangeArrowheads="1"/>
          </p:cNvSpPr>
          <p:nvPr>
            <p:ph type="title"/>
          </p:nvPr>
        </p:nvSpPr>
        <p:spPr>
          <a:xfrm>
            <a:off x="1270000" y="914400"/>
            <a:ext cx="10464800" cy="1371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Security Flaws</a:t>
            </a:r>
            <a:endPar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6" name="Rectangle 3"/>
          <p:cNvSpPr txBox="1">
            <a:spLocks noChangeArrowheads="1"/>
          </p:cNvSpPr>
          <p:nvPr/>
        </p:nvSpPr>
        <p:spPr bwMode="auto">
          <a:xfrm>
            <a:off x="330200" y="2438400"/>
            <a:ext cx="12420600" cy="64008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266700" indent="0" algn="just"/>
            <a:r>
              <a:rPr lang="fr-FR" sz="3600" dirty="0" smtClean="0">
                <a:solidFill>
                  <a:srgbClr val="C00000"/>
                </a:solidFill>
              </a:rPr>
              <a:t>Is </a:t>
            </a:r>
            <a:r>
              <a:rPr lang="fr-FR" sz="3600" dirty="0" err="1" smtClean="0">
                <a:solidFill>
                  <a:srgbClr val="C00000"/>
                </a:solidFill>
              </a:rPr>
              <a:t>there</a:t>
            </a:r>
            <a:r>
              <a:rPr lang="fr-FR" sz="3600" dirty="0" smtClean="0">
                <a:solidFill>
                  <a:srgbClr val="C00000"/>
                </a:solidFill>
              </a:rPr>
              <a:t> an </a:t>
            </a:r>
            <a:r>
              <a:rPr lang="fr-FR" sz="3600" dirty="0">
                <a:solidFill>
                  <a:srgbClr val="C00000"/>
                </a:solidFill>
              </a:rPr>
              <a:t>obligation </a:t>
            </a:r>
            <a:r>
              <a:rPr lang="fr-FR" sz="3600" dirty="0" smtClean="0">
                <a:solidFill>
                  <a:srgbClr val="C00000"/>
                </a:solidFill>
              </a:rPr>
              <a:t>to </a:t>
            </a:r>
            <a:r>
              <a:rPr lang="fr-FR" sz="3600" dirty="0" err="1" smtClean="0">
                <a:solidFill>
                  <a:srgbClr val="C00000"/>
                </a:solidFill>
              </a:rPr>
              <a:t>notify</a:t>
            </a:r>
            <a:r>
              <a:rPr lang="fr-FR" sz="3600" dirty="0" smtClean="0">
                <a:solidFill>
                  <a:srgbClr val="C00000"/>
                </a:solidFill>
              </a:rPr>
              <a:t> in case of Security </a:t>
            </a:r>
            <a:r>
              <a:rPr lang="fr-FR" sz="3600" dirty="0" err="1" smtClean="0">
                <a:solidFill>
                  <a:srgbClr val="C00000"/>
                </a:solidFill>
              </a:rPr>
              <a:t>Breach</a:t>
            </a:r>
            <a:r>
              <a:rPr lang="fr-FR" sz="3600" dirty="0" smtClean="0">
                <a:solidFill>
                  <a:srgbClr val="C00000"/>
                </a:solidFill>
              </a:rPr>
              <a:t>?</a:t>
            </a:r>
            <a:endParaRPr lang="fr-FR" sz="3200" dirty="0" smtClean="0">
              <a:solidFill>
                <a:srgbClr val="C00000"/>
              </a:solidFill>
            </a:endParaRPr>
          </a:p>
          <a:p>
            <a:pPr marL="266700" indent="0" algn="just">
              <a:spcBef>
                <a:spcPts val="600"/>
              </a:spcBef>
            </a:pPr>
            <a:r>
              <a:rPr lang="fr-FR" sz="3200" u="sng" dirty="0" err="1" smtClean="0"/>
              <a:t>Answer</a:t>
            </a:r>
            <a:r>
              <a:rPr lang="fr-FR" sz="3200" dirty="0" smtClean="0"/>
              <a:t>: </a:t>
            </a:r>
            <a:r>
              <a:rPr lang="fr-FR" sz="4400" b="1" dirty="0" smtClean="0">
                <a:solidFill>
                  <a:srgbClr val="C00000"/>
                </a:solidFill>
              </a:rPr>
              <a:t>YES!</a:t>
            </a:r>
            <a:endParaRPr lang="fr-FR" sz="3200" b="1" dirty="0">
              <a:solidFill>
                <a:srgbClr val="C00000"/>
              </a:solidFill>
            </a:endParaRPr>
          </a:p>
          <a:p>
            <a:pPr lvl="1" algn="just">
              <a:buClr>
                <a:srgbClr val="C00000"/>
              </a:buClr>
            </a:pPr>
            <a:r>
              <a:rPr lang="fr-FR" sz="3200" dirty="0" err="1" smtClean="0"/>
              <a:t>From</a:t>
            </a:r>
            <a:r>
              <a:rPr lang="fr-FR" sz="3200" dirty="0" smtClean="0"/>
              <a:t> the </a:t>
            </a:r>
            <a:r>
              <a:rPr lang="fr-FR" sz="3200" dirty="0" err="1" smtClean="0"/>
              <a:t>Responsible</a:t>
            </a:r>
            <a:r>
              <a:rPr lang="fr-FR" sz="3200" dirty="0" smtClean="0"/>
              <a:t> of the Data </a:t>
            </a:r>
            <a:r>
              <a:rPr lang="fr-FR" sz="3200" dirty="0" err="1" smtClean="0"/>
              <a:t>Processing</a:t>
            </a:r>
            <a:r>
              <a:rPr lang="fr-FR" sz="3200" dirty="0" smtClean="0"/>
              <a:t> </a:t>
            </a:r>
            <a:r>
              <a:rPr lang="fr-FR" sz="3200" dirty="0" err="1" smtClean="0"/>
              <a:t>with</a:t>
            </a:r>
            <a:r>
              <a:rPr lang="fr-FR" sz="3200" dirty="0" smtClean="0"/>
              <a:t> respect to the people </a:t>
            </a:r>
            <a:r>
              <a:rPr lang="fr-FR" sz="3200" dirty="0" err="1" smtClean="0"/>
              <a:t>concerned</a:t>
            </a:r>
            <a:r>
              <a:rPr lang="fr-FR" sz="3200" dirty="0" smtClean="0"/>
              <a:t> </a:t>
            </a:r>
          </a:p>
          <a:p>
            <a:pPr lvl="1" algn="just">
              <a:buClr>
                <a:srgbClr val="C00000"/>
              </a:buClr>
            </a:pPr>
            <a:r>
              <a:rPr lang="fr-FR" sz="3200" dirty="0" err="1" smtClean="0"/>
              <a:t>From</a:t>
            </a:r>
            <a:r>
              <a:rPr lang="fr-FR" sz="3200" dirty="0" smtClean="0"/>
              <a:t> the </a:t>
            </a:r>
            <a:r>
              <a:rPr lang="fr-FR" sz="3200" dirty="0" err="1"/>
              <a:t>S</a:t>
            </a:r>
            <a:r>
              <a:rPr lang="fr-FR" sz="3200" dirty="0" err="1" smtClean="0"/>
              <a:t>ubcontractor</a:t>
            </a:r>
            <a:r>
              <a:rPr lang="fr-FR" sz="3200" dirty="0" smtClean="0"/>
              <a:t> </a:t>
            </a:r>
            <a:r>
              <a:rPr lang="fr-FR" sz="3200" dirty="0" err="1" smtClean="0"/>
              <a:t>with</a:t>
            </a:r>
            <a:r>
              <a:rPr lang="fr-FR" sz="3200" dirty="0" smtClean="0"/>
              <a:t> respect to </a:t>
            </a:r>
            <a:r>
              <a:rPr lang="fr-FR" sz="3200" dirty="0"/>
              <a:t>the </a:t>
            </a:r>
            <a:r>
              <a:rPr lang="fr-FR" sz="3200" dirty="0" err="1"/>
              <a:t>Responsible</a:t>
            </a:r>
            <a:r>
              <a:rPr lang="fr-FR" sz="3200" dirty="0"/>
              <a:t> of the Data </a:t>
            </a:r>
            <a:r>
              <a:rPr lang="fr-FR" sz="3200" dirty="0" err="1"/>
              <a:t>Processing</a:t>
            </a:r>
            <a:endParaRPr lang="fr-FR" sz="3200" dirty="0"/>
          </a:p>
          <a:p>
            <a:pPr marL="266700" indent="0" algn="just">
              <a:buClr>
                <a:srgbClr val="C00000"/>
              </a:buClr>
              <a:buSzPct val="200000"/>
            </a:pPr>
            <a:r>
              <a:rPr lang="fr-FR" sz="3600" u="sng" dirty="0" err="1" smtClean="0">
                <a:solidFill>
                  <a:srgbClr val="C00000"/>
                </a:solidFill>
              </a:rPr>
              <a:t>What</a:t>
            </a:r>
            <a:r>
              <a:rPr lang="fr-FR" sz="3600" u="sng" dirty="0" smtClean="0">
                <a:solidFill>
                  <a:srgbClr val="C00000"/>
                </a:solidFill>
              </a:rPr>
              <a:t> about </a:t>
            </a:r>
            <a:r>
              <a:rPr lang="fr-FR" sz="3600" u="sng" dirty="0" err="1" smtClean="0">
                <a:solidFill>
                  <a:srgbClr val="C00000"/>
                </a:solidFill>
              </a:rPr>
              <a:t>BeNeLux</a:t>
            </a:r>
            <a:r>
              <a:rPr lang="fr-FR" sz="3600" dirty="0" smtClean="0">
                <a:solidFill>
                  <a:srgbClr val="C00000"/>
                </a:solidFill>
              </a:rPr>
              <a:t>?</a:t>
            </a:r>
          </a:p>
          <a:p>
            <a:pPr lvl="1" algn="just">
              <a:buClr>
                <a:srgbClr val="C00000"/>
              </a:buClr>
              <a:buSzPct val="200000"/>
              <a:buFont typeface="Wingdings" pitchFamily="2" charset="2"/>
              <a:buChar char="G"/>
            </a:pPr>
            <a:r>
              <a:rPr lang="fr-FR" sz="3200" dirty="0" err="1" smtClean="0"/>
              <a:t>Ensure</a:t>
            </a:r>
            <a:r>
              <a:rPr lang="fr-FR" sz="3200" dirty="0" smtClean="0"/>
              <a:t> about Law </a:t>
            </a:r>
            <a:r>
              <a:rPr lang="fr-FR" sz="3200" dirty="0" err="1" smtClean="0"/>
              <a:t>Enforcement</a:t>
            </a:r>
            <a:r>
              <a:rPr lang="fr-FR" sz="3200" dirty="0" smtClean="0"/>
              <a:t> and the  </a:t>
            </a:r>
            <a:r>
              <a:rPr lang="fr-FR" sz="3200" dirty="0"/>
              <a:t>transposition </a:t>
            </a:r>
            <a:r>
              <a:rPr lang="fr-FR" sz="3200" dirty="0" smtClean="0"/>
              <a:t>of the </a:t>
            </a:r>
            <a:r>
              <a:rPr lang="fr-FR" sz="3200" dirty="0" err="1" smtClean="0"/>
              <a:t>European</a:t>
            </a:r>
            <a:r>
              <a:rPr lang="fr-FR" sz="3200" dirty="0" smtClean="0"/>
              <a:t> </a:t>
            </a:r>
            <a:r>
              <a:rPr lang="en-US" sz="3200" dirty="0"/>
              <a:t>Directive </a:t>
            </a:r>
            <a:r>
              <a:rPr lang="en-US" sz="3200" dirty="0" smtClean="0"/>
              <a:t>2009/136/EC </a:t>
            </a:r>
            <a:endParaRPr lang="fr-FR" sz="3200" dirty="0"/>
          </a:p>
          <a:p>
            <a:pPr marL="266700" indent="0" algn="just">
              <a:lnSpc>
                <a:spcPct val="80000"/>
              </a:lnSpc>
              <a:buClr>
                <a:srgbClr val="C00000"/>
              </a:buClr>
            </a:pPr>
            <a:endParaRPr lang="fr-FR" sz="3200" dirty="0"/>
          </a:p>
        </p:txBody>
      </p:sp>
    </p:spTree>
    <p:extLst>
      <p:ext uri="{BB962C8B-B14F-4D97-AF65-F5344CB8AC3E}">
        <p14:creationId xmlns:p14="http://schemas.microsoft.com/office/powerpoint/2010/main" val="2841548918"/>
      </p:ext>
    </p:extLst>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4</a:t>
            </a:fld>
            <a:endParaRPr lang="en-US">
              <a:solidFill>
                <a:schemeClr val="bg2">
                  <a:lumMod val="50000"/>
                </a:schemeClr>
              </a:solidFill>
            </a:endParaRPr>
          </a:p>
        </p:txBody>
      </p:sp>
      <p:sp>
        <p:nvSpPr>
          <p:cNvPr id="88066" name="Rectangle 2"/>
          <p:cNvSpPr>
            <a:spLocks noGrp="1" noChangeArrowheads="1"/>
          </p:cNvSpPr>
          <p:nvPr>
            <p:ph type="title"/>
          </p:nvPr>
        </p:nvSpPr>
        <p:spPr>
          <a:xfrm>
            <a:off x="177800" y="914400"/>
            <a:ext cx="12573000" cy="838200"/>
          </a:xfrm>
        </p:spPr>
        <p:txBody>
          <a:bodyPr/>
          <a:lstStyle/>
          <a:p>
            <a:r>
              <a:rPr lang="en-US" sz="4400" b="1" dirty="0">
                <a:ln w="17780" cmpd="sng">
                  <a:solidFill>
                    <a:srgbClr val="FFFFFF"/>
                  </a:solidFill>
                  <a:prstDash val="solid"/>
                  <a:miter lim="800000"/>
                </a:ln>
                <a:solidFill>
                  <a:schemeClr val="bg2">
                    <a:lumMod val="50000"/>
                  </a:schemeClr>
                </a:solidFill>
                <a:effectLst>
                  <a:outerShdw blurRad="50800" algn="tl" rotWithShape="0">
                    <a:srgbClr val="000000"/>
                  </a:outerShdw>
                </a:effectLst>
              </a:rPr>
              <a:t>Why this </a:t>
            </a:r>
            <a:r>
              <a:rPr lang="en-US" sz="44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presentation? Why about Legal?</a:t>
            </a:r>
            <a:endParaRPr lang="en-US" sz="44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88067" name="Rectangle 3"/>
          <p:cNvSpPr>
            <a:spLocks noGrp="1" noChangeArrowheads="1"/>
          </p:cNvSpPr>
          <p:nvPr>
            <p:ph type="body" idx="1"/>
          </p:nvPr>
        </p:nvSpPr>
        <p:spPr>
          <a:xfrm>
            <a:off x="558800" y="1981200"/>
            <a:ext cx="11887200" cy="609600"/>
          </a:xfrm>
        </p:spPr>
        <p:txBody>
          <a:bodyPr/>
          <a:lstStyle/>
          <a:p>
            <a:pPr marL="174625" lvl="1" indent="0" algn="ctr">
              <a:buClr>
                <a:schemeClr val="accent6"/>
              </a:buClr>
              <a:buSzPct val="90000"/>
              <a:buNone/>
              <a:tabLst>
                <a:tab pos="174625" algn="l"/>
              </a:tabLst>
            </a:pPr>
            <a:r>
              <a:rPr lang="en-US" sz="3200" dirty="0" smtClean="0">
                <a:solidFill>
                  <a:schemeClr val="bg2">
                    <a:lumMod val="50000"/>
                  </a:schemeClr>
                </a:solidFill>
              </a:rPr>
              <a:t>Digital environment, a Connected World, </a:t>
            </a:r>
            <a:r>
              <a:rPr lang="en-US" sz="3200" i="1" dirty="0" err="1">
                <a:solidFill>
                  <a:schemeClr val="bg2">
                    <a:lumMod val="50000"/>
                  </a:schemeClr>
                </a:solidFill>
              </a:rPr>
              <a:t>W</a:t>
            </a:r>
            <a:r>
              <a:rPr lang="en-US" sz="3200" i="1" dirty="0" err="1" smtClean="0">
                <a:solidFill>
                  <a:schemeClr val="bg2">
                    <a:lumMod val="50000"/>
                  </a:schemeClr>
                </a:solidFill>
              </a:rPr>
              <a:t>ebification</a:t>
            </a:r>
            <a:r>
              <a:rPr lang="en-US" sz="3200" i="1" dirty="0" smtClean="0">
                <a:solidFill>
                  <a:schemeClr val="bg2">
                    <a:lumMod val="50000"/>
                  </a:schemeClr>
                </a:solidFill>
              </a:rPr>
              <a:t> +</a:t>
            </a:r>
            <a:endParaRPr lang="en-US" sz="2400" i="1" dirty="0" smtClean="0">
              <a:solidFill>
                <a:schemeClr val="bg2">
                  <a:lumMod val="75000"/>
                </a:schemeClr>
              </a:solidFill>
            </a:endParaRPr>
          </a:p>
        </p:txBody>
      </p:sp>
      <p:graphicFrame>
        <p:nvGraphicFramePr>
          <p:cNvPr id="3" name="Diagramme 2"/>
          <p:cNvGraphicFramePr/>
          <p:nvPr>
            <p:extLst>
              <p:ext uri="{D42A27DB-BD31-4B8C-83A1-F6EECF244321}">
                <p14:modId xmlns:p14="http://schemas.microsoft.com/office/powerpoint/2010/main" val="2738663877"/>
              </p:ext>
            </p:extLst>
          </p:nvPr>
        </p:nvGraphicFramePr>
        <p:xfrm>
          <a:off x="3081866" y="2667000"/>
          <a:ext cx="6011334" cy="4185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3"/>
          <p:cNvSpPr txBox="1">
            <a:spLocks noChangeArrowheads="1"/>
          </p:cNvSpPr>
          <p:nvPr/>
        </p:nvSpPr>
        <p:spPr bwMode="auto">
          <a:xfrm>
            <a:off x="711200" y="7010400"/>
            <a:ext cx="11887200" cy="6096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517525" lvl="1" indent="-342900" algn="just">
              <a:buClr>
                <a:srgbClr val="C00000"/>
              </a:buClr>
              <a:buSzPct val="70000"/>
              <a:buFont typeface="Wingdings" pitchFamily="2" charset="2"/>
              <a:buChar char="v"/>
              <a:tabLst>
                <a:tab pos="174625" algn="l"/>
              </a:tabLst>
            </a:pPr>
            <a:r>
              <a:rPr lang="en-US" sz="2800" dirty="0" smtClean="0">
                <a:solidFill>
                  <a:schemeClr val="bg2">
                    <a:lumMod val="50000"/>
                  </a:schemeClr>
                </a:solidFill>
              </a:rPr>
              <a:t>3 web sites on 4 vulnerable to attacks </a:t>
            </a:r>
            <a:r>
              <a:rPr lang="en-US" sz="2000" i="1" dirty="0" smtClean="0">
                <a:solidFill>
                  <a:schemeClr val="bg2">
                    <a:lumMod val="75000"/>
                  </a:schemeClr>
                </a:solidFill>
              </a:rPr>
              <a:t>(Source: Gartner)</a:t>
            </a:r>
          </a:p>
          <a:p>
            <a:pPr marL="517525" lvl="1" indent="-342900" algn="just">
              <a:buClr>
                <a:srgbClr val="C00000"/>
              </a:buClr>
              <a:buSzPct val="70000"/>
              <a:buFont typeface="Wingdings" pitchFamily="2" charset="2"/>
              <a:buChar char="v"/>
              <a:tabLst>
                <a:tab pos="174625" algn="l"/>
              </a:tabLst>
            </a:pPr>
            <a:r>
              <a:rPr lang="en-US" sz="2800" dirty="0" smtClean="0">
                <a:solidFill>
                  <a:schemeClr val="bg2">
                    <a:lumMod val="50000"/>
                  </a:schemeClr>
                </a:solidFill>
              </a:rPr>
              <a:t>75% of Attacks at the Application Layer</a:t>
            </a:r>
            <a:r>
              <a:rPr lang="en-US" sz="2000" i="1" dirty="0" smtClean="0">
                <a:solidFill>
                  <a:schemeClr val="bg2">
                    <a:lumMod val="75000"/>
                  </a:schemeClr>
                </a:solidFill>
              </a:rPr>
              <a:t>(Source: Gartner)</a:t>
            </a:r>
          </a:p>
          <a:p>
            <a:pPr marL="517525" lvl="1" indent="-342900" algn="just">
              <a:buClr>
                <a:srgbClr val="C00000"/>
              </a:buClr>
              <a:buSzPct val="70000"/>
              <a:buFont typeface="Wingdings" pitchFamily="2" charset="2"/>
              <a:buChar char="v"/>
              <a:tabLst>
                <a:tab pos="174625" algn="l"/>
              </a:tabLst>
            </a:pPr>
            <a:r>
              <a:rPr lang="en-US" sz="2800" dirty="0">
                <a:solidFill>
                  <a:srgbClr val="FF0000"/>
                </a:solidFill>
              </a:rPr>
              <a:t>Important % </a:t>
            </a:r>
            <a:r>
              <a:rPr lang="en-US" sz="2800" dirty="0" smtClean="0">
                <a:solidFill>
                  <a:srgbClr val="FF0000"/>
                </a:solidFill>
              </a:rPr>
              <a:t>of sales via the </a:t>
            </a:r>
            <a:r>
              <a:rPr lang="en-US" sz="2800" dirty="0" smtClean="0">
                <a:solidFill>
                  <a:srgbClr val="CC0000"/>
                </a:solidFill>
              </a:rPr>
              <a:t>Web </a:t>
            </a:r>
            <a:r>
              <a:rPr lang="en-US" sz="2000" i="1" dirty="0" smtClean="0">
                <a:solidFill>
                  <a:schemeClr val="bg2">
                    <a:lumMod val="50000"/>
                  </a:schemeClr>
                </a:solidFill>
              </a:rPr>
              <a:t>(Services, Shop On Line, Self-care)</a:t>
            </a:r>
          </a:p>
        </p:txBody>
      </p:sp>
    </p:spTree>
    <p:extLst>
      <p:ext uri="{BB962C8B-B14F-4D97-AF65-F5344CB8AC3E}">
        <p14:creationId xmlns:p14="http://schemas.microsoft.com/office/powerpoint/2010/main" val="1903046130"/>
      </p:ext>
    </p:extLst>
  </p:cSld>
  <p:clrMapOvr>
    <a:masterClrMapping/>
  </p:clrMapOvr>
  <p:transition spd="med">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40</a:t>
            </a:fld>
            <a:endParaRPr lang="en-US">
              <a:solidFill>
                <a:schemeClr val="bg2">
                  <a:lumMod val="50000"/>
                </a:schemeClr>
              </a:solidFill>
            </a:endParaRPr>
          </a:p>
        </p:txBody>
      </p:sp>
      <p:sp>
        <p:nvSpPr>
          <p:cNvPr id="88066" name="Rectangle 2"/>
          <p:cNvSpPr>
            <a:spLocks noGrp="1" noChangeArrowheads="1"/>
          </p:cNvSpPr>
          <p:nvPr>
            <p:ph type="title"/>
          </p:nvPr>
        </p:nvSpPr>
        <p:spPr>
          <a:xfrm>
            <a:off x="1270000" y="914400"/>
            <a:ext cx="10464800" cy="1371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What about France?</a:t>
            </a:r>
            <a:endPar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6" name="Rectangle 3"/>
          <p:cNvSpPr txBox="1">
            <a:spLocks noChangeArrowheads="1"/>
          </p:cNvSpPr>
          <p:nvPr/>
        </p:nvSpPr>
        <p:spPr bwMode="auto">
          <a:xfrm>
            <a:off x="787400" y="1981200"/>
            <a:ext cx="11277600" cy="63246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0" indent="0" algn="just">
              <a:lnSpc>
                <a:spcPct val="80000"/>
              </a:lnSpc>
            </a:pPr>
            <a:r>
              <a:rPr lang="fr-FR" sz="2800" b="1" dirty="0"/>
              <a:t>Article 38 de l’ordonnance du 24 août 2011 : l’obligation d’une notification des failles de </a:t>
            </a:r>
            <a:r>
              <a:rPr lang="fr-FR" sz="2800" b="1" dirty="0" smtClean="0"/>
              <a:t>sécurité</a:t>
            </a:r>
          </a:p>
          <a:p>
            <a:pPr marL="0" indent="0" algn="just">
              <a:lnSpc>
                <a:spcPct val="80000"/>
              </a:lnSpc>
            </a:pPr>
            <a:r>
              <a:rPr lang="fr-FR" sz="2400" dirty="0" smtClean="0"/>
              <a:t>«</a:t>
            </a:r>
            <a:r>
              <a:rPr lang="fr-FR" sz="2400" i="1" u="sng" dirty="0" smtClean="0"/>
              <a:t>En </a:t>
            </a:r>
            <a:r>
              <a:rPr lang="fr-FR" sz="2400" i="1" u="sng" dirty="0"/>
              <a:t>cas de violation de données à caractère personnel</a:t>
            </a:r>
            <a:r>
              <a:rPr lang="fr-FR" sz="2400" i="1" dirty="0"/>
              <a:t>, le fournisseur de services de communications électroniques accessibles au public avertit, sans délai, la Commission nationale de l'informatique et des libertés. Lorsque cette violation peut porter atteinte aux données à caractère personnel ou à la vie privée d'un abonné ou d'une autre personne physique, le fournisseur avertit également, sans délai, l'intéressé</a:t>
            </a:r>
            <a:r>
              <a:rPr lang="fr-FR" sz="2400" dirty="0"/>
              <a:t>. </a:t>
            </a:r>
            <a:r>
              <a:rPr lang="fr-FR" sz="2400" dirty="0" smtClean="0"/>
              <a:t>»</a:t>
            </a:r>
          </a:p>
          <a:p>
            <a:pPr marL="0" indent="0" algn="just">
              <a:lnSpc>
                <a:spcPct val="80000"/>
              </a:lnSpc>
            </a:pPr>
            <a:r>
              <a:rPr lang="fr-FR" sz="3600" dirty="0" smtClean="0">
                <a:solidFill>
                  <a:srgbClr val="C00000"/>
                </a:solidFill>
              </a:rPr>
              <a:t>Penalties</a:t>
            </a:r>
            <a:r>
              <a:rPr lang="fr-FR" sz="2800" dirty="0" smtClean="0">
                <a:solidFill>
                  <a:srgbClr val="C00000"/>
                </a:solidFill>
              </a:rPr>
              <a:t> </a:t>
            </a:r>
            <a:r>
              <a:rPr lang="fr-FR" sz="2800" dirty="0" smtClean="0"/>
              <a:t>in case of </a:t>
            </a:r>
            <a:r>
              <a:rPr lang="fr-FR" sz="2800" dirty="0" err="1" smtClean="0"/>
              <a:t>breach</a:t>
            </a:r>
            <a:r>
              <a:rPr lang="fr-FR" sz="2800" dirty="0" smtClean="0"/>
              <a:t> of the </a:t>
            </a:r>
            <a:r>
              <a:rPr lang="fr-FR" sz="2800" dirty="0" err="1" smtClean="0"/>
              <a:t>duty</a:t>
            </a:r>
            <a:r>
              <a:rPr lang="fr-FR" sz="2800" dirty="0" smtClean="0"/>
              <a:t> to report </a:t>
            </a:r>
            <a:r>
              <a:rPr lang="fr-FR" sz="2800" dirty="0" err="1" smtClean="0"/>
              <a:t>under</a:t>
            </a:r>
            <a:r>
              <a:rPr lang="fr-FR" sz="2800" dirty="0" smtClean="0"/>
              <a:t> the juridiction of the CNIL</a:t>
            </a:r>
          </a:p>
          <a:p>
            <a:pPr lvl="1" algn="just">
              <a:lnSpc>
                <a:spcPct val="80000"/>
              </a:lnSpc>
              <a:spcBef>
                <a:spcPts val="1200"/>
              </a:spcBef>
              <a:buClr>
                <a:srgbClr val="C00000"/>
              </a:buClr>
            </a:pPr>
            <a:r>
              <a:rPr lang="fr-FR" sz="2800" dirty="0" smtClean="0"/>
              <a:t>150 K€ </a:t>
            </a:r>
          </a:p>
          <a:p>
            <a:pPr lvl="1" algn="just">
              <a:lnSpc>
                <a:spcPct val="80000"/>
              </a:lnSpc>
              <a:spcBef>
                <a:spcPts val="1200"/>
              </a:spcBef>
              <a:buClr>
                <a:srgbClr val="C00000"/>
              </a:buClr>
            </a:pPr>
            <a:r>
              <a:rPr lang="fr-FR" sz="2800" dirty="0" smtClean="0"/>
              <a:t>300 K€ for repeat offenses</a:t>
            </a:r>
            <a:endParaRPr lang="fr-FR" sz="2800" dirty="0"/>
          </a:p>
          <a:p>
            <a:pPr marL="0" indent="0" algn="just">
              <a:lnSpc>
                <a:spcPct val="80000"/>
              </a:lnSpc>
            </a:pPr>
            <a:r>
              <a:rPr lang="fr-FR" sz="3600" dirty="0" smtClean="0">
                <a:solidFill>
                  <a:srgbClr val="C00000"/>
                </a:solidFill>
              </a:rPr>
              <a:t>Brand Impact!</a:t>
            </a:r>
            <a:endParaRPr lang="fr-FR" sz="3600" dirty="0">
              <a:solidFill>
                <a:srgbClr val="C00000"/>
              </a:solidFill>
            </a:endParaRPr>
          </a:p>
          <a:p>
            <a:pPr lvl="1" algn="just">
              <a:buClr>
                <a:srgbClr val="C00000"/>
              </a:buClr>
              <a:buSzPct val="200000"/>
              <a:buFont typeface="Wingdings" pitchFamily="2" charset="2"/>
              <a:buChar char="G"/>
            </a:pPr>
            <a:r>
              <a:rPr lang="fr-FR" sz="3600" u="sng" dirty="0" err="1" smtClean="0"/>
              <a:t>Possibility</a:t>
            </a:r>
            <a:r>
              <a:rPr lang="fr-FR" sz="3600" u="sng" dirty="0" smtClean="0"/>
              <a:t> of publication of the </a:t>
            </a:r>
            <a:r>
              <a:rPr lang="fr-FR" sz="3600" u="sng" dirty="0" err="1" smtClean="0"/>
              <a:t>CNIL’s</a:t>
            </a:r>
            <a:r>
              <a:rPr lang="fr-FR" sz="3600" u="sng" dirty="0" smtClean="0"/>
              <a:t> </a:t>
            </a:r>
            <a:r>
              <a:rPr lang="fr-FR" sz="3600" u="sng" dirty="0" err="1" smtClean="0"/>
              <a:t>decision</a:t>
            </a:r>
            <a:endParaRPr lang="fr-FR" sz="3600" u="sng" dirty="0"/>
          </a:p>
          <a:p>
            <a:pPr algn="just">
              <a:lnSpc>
                <a:spcPct val="80000"/>
              </a:lnSpc>
            </a:pPr>
            <a:endParaRPr lang="fr-FR" sz="3200" dirty="0"/>
          </a:p>
        </p:txBody>
      </p:sp>
    </p:spTree>
    <p:extLst>
      <p:ext uri="{BB962C8B-B14F-4D97-AF65-F5344CB8AC3E}">
        <p14:creationId xmlns:p14="http://schemas.microsoft.com/office/powerpoint/2010/main" val="3055284966"/>
      </p:ext>
    </p:extLst>
  </p:cSld>
  <p:clrMapOvr>
    <a:masterClrMapping/>
  </p:clrMapOvr>
  <p:transition spd="med">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41</a:t>
            </a:fld>
            <a:endParaRPr lang="en-US">
              <a:solidFill>
                <a:schemeClr val="bg2">
                  <a:lumMod val="50000"/>
                </a:schemeClr>
              </a:solidFill>
            </a:endParaRPr>
          </a:p>
        </p:txBody>
      </p:sp>
      <p:sp>
        <p:nvSpPr>
          <p:cNvPr id="88066" name="Rectangle 2"/>
          <p:cNvSpPr>
            <a:spLocks noGrp="1" noChangeArrowheads="1"/>
          </p:cNvSpPr>
          <p:nvPr>
            <p:ph type="title"/>
          </p:nvPr>
        </p:nvSpPr>
        <p:spPr>
          <a:xfrm>
            <a:off x="1270000" y="914400"/>
            <a:ext cx="10464800" cy="1371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What about </a:t>
            </a:r>
            <a:r>
              <a:rPr lang="en-US" sz="4800" b="1" dirty="0" err="1"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BeNeLux</a:t>
            </a:r>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a:t>
            </a:r>
            <a:endPar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6" name="Rectangle 3"/>
          <p:cNvSpPr txBox="1">
            <a:spLocks noChangeArrowheads="1"/>
          </p:cNvSpPr>
          <p:nvPr/>
        </p:nvSpPr>
        <p:spPr bwMode="auto">
          <a:xfrm>
            <a:off x="711200" y="2438400"/>
            <a:ext cx="11582400" cy="60198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266700" indent="0" algn="just">
              <a:buClr>
                <a:srgbClr val="C00000"/>
              </a:buClr>
            </a:pPr>
            <a:r>
              <a:rPr lang="en-US" sz="3200" dirty="0" smtClean="0"/>
              <a:t>Transposition of the Directive </a:t>
            </a:r>
            <a:r>
              <a:rPr lang="en-US" sz="3200" dirty="0"/>
              <a:t>2009/136/EC of the European Parliament and the Council of </a:t>
            </a:r>
            <a:r>
              <a:rPr lang="en-US" sz="3200" dirty="0" smtClean="0"/>
              <a:t>November 25</a:t>
            </a:r>
            <a:r>
              <a:rPr lang="en-US" sz="3200" baseline="30000" dirty="0" smtClean="0"/>
              <a:t>th</a:t>
            </a:r>
            <a:r>
              <a:rPr lang="en-US" sz="3200" dirty="0" smtClean="0"/>
              <a:t>, 2009</a:t>
            </a:r>
          </a:p>
          <a:p>
            <a:pPr marL="1257300" indent="-533400" algn="just">
              <a:lnSpc>
                <a:spcPct val="80000"/>
              </a:lnSpc>
              <a:buClr>
                <a:srgbClr val="C00000"/>
              </a:buClr>
              <a:buFont typeface="Wingdings" pitchFamily="2" charset="2"/>
              <a:buChar char="ü"/>
            </a:pPr>
            <a:r>
              <a:rPr lang="en-US" sz="3200" dirty="0"/>
              <a:t>into </a:t>
            </a:r>
            <a:r>
              <a:rPr lang="en-US" sz="3200" dirty="0" smtClean="0"/>
              <a:t>Belgian law</a:t>
            </a:r>
          </a:p>
          <a:p>
            <a:pPr marL="1257300" indent="-533400" algn="just">
              <a:lnSpc>
                <a:spcPct val="80000"/>
              </a:lnSpc>
              <a:buClr>
                <a:srgbClr val="C00000"/>
              </a:buClr>
              <a:buFont typeface="Wingdings" pitchFamily="2" charset="2"/>
              <a:buChar char="ü"/>
            </a:pPr>
            <a:r>
              <a:rPr lang="en-US" sz="3200" dirty="0"/>
              <a:t>into </a:t>
            </a:r>
            <a:r>
              <a:rPr lang="en-US" sz="3200" dirty="0" smtClean="0"/>
              <a:t>Dutch law</a:t>
            </a:r>
          </a:p>
          <a:p>
            <a:pPr marL="1257300" indent="-533400" algn="just">
              <a:lnSpc>
                <a:spcPct val="80000"/>
              </a:lnSpc>
              <a:buClr>
                <a:srgbClr val="C00000"/>
              </a:buClr>
              <a:buFont typeface="Wingdings" pitchFamily="2" charset="2"/>
              <a:buChar char="ü"/>
            </a:pPr>
            <a:r>
              <a:rPr lang="en-US" sz="3200" dirty="0"/>
              <a:t>into </a:t>
            </a:r>
            <a:r>
              <a:rPr lang="en-US" sz="3200" dirty="0" smtClean="0"/>
              <a:t>Luxembourg law</a:t>
            </a:r>
            <a:endParaRPr lang="en-US" sz="3200" dirty="0"/>
          </a:p>
          <a:p>
            <a:pPr marL="723900" lvl="1" indent="-457200" algn="just">
              <a:spcBef>
                <a:spcPts val="5400"/>
              </a:spcBef>
              <a:buClr>
                <a:srgbClr val="C00000"/>
              </a:buClr>
              <a:buSzPct val="200000"/>
              <a:buFont typeface="Wingdings" pitchFamily="2" charset="2"/>
              <a:buChar char="G"/>
            </a:pPr>
            <a:r>
              <a:rPr lang="fr-FR" sz="3200" dirty="0" err="1"/>
              <a:t>Ensure</a:t>
            </a:r>
            <a:r>
              <a:rPr lang="fr-FR" sz="3200" dirty="0"/>
              <a:t> about the </a:t>
            </a:r>
            <a:r>
              <a:rPr lang="fr-FR" sz="3200" dirty="0" err="1"/>
              <a:t>current</a:t>
            </a:r>
            <a:r>
              <a:rPr lang="fr-FR" sz="3200" dirty="0"/>
              <a:t> </a:t>
            </a:r>
            <a:r>
              <a:rPr lang="fr-FR" sz="3200" dirty="0" smtClean="0"/>
              <a:t>Law </a:t>
            </a:r>
            <a:r>
              <a:rPr lang="fr-FR" sz="3200" dirty="0" err="1" smtClean="0"/>
              <a:t>Enforcement</a:t>
            </a:r>
            <a:r>
              <a:rPr lang="fr-FR" sz="3200" dirty="0" smtClean="0"/>
              <a:t> </a:t>
            </a:r>
            <a:r>
              <a:rPr lang="fr-FR" sz="3200" dirty="0"/>
              <a:t>and the  transposition of the </a:t>
            </a:r>
            <a:r>
              <a:rPr lang="fr-FR" sz="3200" dirty="0" err="1"/>
              <a:t>European</a:t>
            </a:r>
            <a:r>
              <a:rPr lang="fr-FR" sz="3200" dirty="0"/>
              <a:t> </a:t>
            </a:r>
            <a:r>
              <a:rPr lang="en-US" sz="3200" dirty="0"/>
              <a:t>Directive 2009/136/EC</a:t>
            </a:r>
            <a:endParaRPr lang="fr-FR" sz="3200" dirty="0"/>
          </a:p>
        </p:txBody>
      </p:sp>
    </p:spTree>
    <p:extLst>
      <p:ext uri="{BB962C8B-B14F-4D97-AF65-F5344CB8AC3E}">
        <p14:creationId xmlns:p14="http://schemas.microsoft.com/office/powerpoint/2010/main" val="1156605730"/>
      </p:ext>
    </p:extLst>
  </p:cSld>
  <p:clrMapOvr>
    <a:masterClrMapping/>
  </p:clrMapOvr>
  <p:transition spd="med">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42</a:t>
            </a:fld>
            <a:endParaRPr lang="en-US">
              <a:solidFill>
                <a:schemeClr val="bg2">
                  <a:lumMod val="50000"/>
                </a:schemeClr>
              </a:solidFill>
            </a:endParaRPr>
          </a:p>
        </p:txBody>
      </p:sp>
      <p:sp>
        <p:nvSpPr>
          <p:cNvPr id="88066" name="Rectangle 2"/>
          <p:cNvSpPr>
            <a:spLocks noGrp="1" noChangeArrowheads="1"/>
          </p:cNvSpPr>
          <p:nvPr>
            <p:ph type="title"/>
          </p:nvPr>
        </p:nvSpPr>
        <p:spPr>
          <a:xfrm>
            <a:off x="254000" y="914400"/>
            <a:ext cx="12496800" cy="1371600"/>
          </a:xfrm>
        </p:spPr>
        <p:txBody>
          <a:bodyPr/>
          <a:lstStyle/>
          <a:p>
            <a:r>
              <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rPr>
              <a:t>… </a:t>
            </a:r>
            <a:r>
              <a:rPr lang="en-US" sz="4800" b="1" dirty="0">
                <a:ln w="17780" cmpd="sng">
                  <a:solidFill>
                    <a:srgbClr val="FFFFFF"/>
                  </a:solidFill>
                  <a:prstDash val="solid"/>
                  <a:miter lim="800000"/>
                </a:ln>
                <a:solidFill>
                  <a:srgbClr val="C00000"/>
                </a:solidFill>
                <a:effectLst>
                  <a:outerShdw blurRad="50800" algn="tl" rotWithShape="0">
                    <a:srgbClr val="000000"/>
                  </a:outerShdw>
                </a:effectLst>
              </a:rPr>
              <a:t>Impact</a:t>
            </a:r>
            <a:r>
              <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rPr>
              <a:t> on the </a:t>
            </a:r>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Business </a:t>
            </a:r>
            <a:r>
              <a:rPr lang="en-US" sz="36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(including Brand)</a:t>
            </a:r>
            <a:endPar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752599"/>
            <a:ext cx="11912600" cy="7533579"/>
          </a:xfrm>
          <a:prstGeom prst="rect">
            <a:avLst/>
          </a:prstGeom>
        </p:spPr>
      </p:pic>
    </p:spTree>
    <p:extLst>
      <p:ext uri="{BB962C8B-B14F-4D97-AF65-F5344CB8AC3E}">
        <p14:creationId xmlns:p14="http://schemas.microsoft.com/office/powerpoint/2010/main" val="1724616151"/>
      </p:ext>
    </p:extLst>
  </p:cSld>
  <p:clrMapOvr>
    <a:masterClrMapping/>
  </p:clrMapOvr>
  <p:transition spd="med">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43</a:t>
            </a:fld>
            <a:endParaRPr lang="en-US">
              <a:solidFill>
                <a:schemeClr val="bg2">
                  <a:lumMod val="50000"/>
                </a:schemeClr>
              </a:solidFill>
            </a:endParaRPr>
          </a:p>
        </p:txBody>
      </p:sp>
      <p:sp>
        <p:nvSpPr>
          <p:cNvPr id="88066" name="Rectangle 2"/>
          <p:cNvSpPr>
            <a:spLocks noGrp="1" noChangeArrowheads="1"/>
          </p:cNvSpPr>
          <p:nvPr>
            <p:ph type="title"/>
          </p:nvPr>
        </p:nvSpPr>
        <p:spPr>
          <a:xfrm>
            <a:off x="939800" y="914400"/>
            <a:ext cx="11328400" cy="1371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We must learn to </a:t>
            </a:r>
            <a:r>
              <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rPr>
              <a:t>T</a:t>
            </a:r>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hink Differently</a:t>
            </a:r>
            <a:endPar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5" name="Rectangle 2"/>
          <p:cNvSpPr>
            <a:spLocks noChangeArrowheads="1"/>
          </p:cNvSpPr>
          <p:nvPr/>
        </p:nvSpPr>
        <p:spPr bwMode="auto">
          <a:xfrm>
            <a:off x="177800" y="2278062"/>
            <a:ext cx="12115800" cy="6865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spcBef>
                <a:spcPts val="1200"/>
              </a:spcBef>
              <a:buClr>
                <a:srgbClr val="FF0000"/>
              </a:buClr>
              <a:buSzPct val="120000"/>
            </a:pPr>
            <a:r>
              <a:rPr lang="en-US" sz="4000" dirty="0" smtClean="0">
                <a:solidFill>
                  <a:schemeClr val="tx1">
                    <a:lumMod val="85000"/>
                    <a:lumOff val="15000"/>
                  </a:schemeClr>
                </a:solidFill>
              </a:rPr>
              <a:t>Security needs Proactivity. </a:t>
            </a:r>
          </a:p>
          <a:p>
            <a:pPr eaLnBrk="1" hangingPunct="1">
              <a:spcBef>
                <a:spcPts val="1200"/>
              </a:spcBef>
              <a:buClr>
                <a:srgbClr val="FF0000"/>
              </a:buClr>
              <a:buSzPct val="120000"/>
            </a:pPr>
            <a:r>
              <a:rPr lang="en-US" sz="4000" dirty="0" smtClean="0">
                <a:solidFill>
                  <a:schemeClr val="tx1">
                    <a:lumMod val="85000"/>
                    <a:lumOff val="15000"/>
                  </a:schemeClr>
                </a:solidFill>
              </a:rPr>
              <a:t>To be Proactive… you will need to Anticipate</a:t>
            </a:r>
            <a:endParaRPr lang="en-US" sz="3200" dirty="0" smtClean="0">
              <a:solidFill>
                <a:schemeClr val="tx1">
                  <a:lumMod val="85000"/>
                  <a:lumOff val="15000"/>
                </a:schemeClr>
              </a:solidFill>
            </a:endParaRPr>
          </a:p>
          <a:p>
            <a:pPr marL="571500" indent="-571500" eaLnBrk="1" hangingPunct="1">
              <a:lnSpc>
                <a:spcPct val="120000"/>
              </a:lnSpc>
              <a:spcBef>
                <a:spcPct val="50000"/>
              </a:spcBef>
              <a:buClr>
                <a:srgbClr val="C00000"/>
              </a:buClr>
              <a:buSzPct val="120000"/>
              <a:buFont typeface="Wingdings" pitchFamily="2" charset="2"/>
              <a:buChar char="G"/>
            </a:pPr>
            <a:r>
              <a:rPr lang="en-US" sz="4800" u="sng" dirty="0" smtClean="0">
                <a:solidFill>
                  <a:schemeClr val="tx1">
                    <a:lumMod val="85000"/>
                    <a:lumOff val="15000"/>
                  </a:schemeClr>
                </a:solidFill>
              </a:rPr>
              <a:t>Think Security as Anticipation</a:t>
            </a:r>
            <a:endParaRPr lang="fr-FR" sz="4800" u="sng" dirty="0">
              <a:solidFill>
                <a:schemeClr val="tx1">
                  <a:lumMod val="85000"/>
                  <a:lumOff val="15000"/>
                </a:schemeClr>
              </a:solidFill>
            </a:endParaRPr>
          </a:p>
          <a:p>
            <a:pPr marL="668338" lvl="1" indent="-188913" eaLnBrk="1" hangingPunct="1">
              <a:spcBef>
                <a:spcPts val="4200"/>
              </a:spcBef>
              <a:buClr>
                <a:schemeClr val="tx1"/>
              </a:buClr>
              <a:buSzPct val="80000"/>
              <a:buFont typeface="Wingdings" pitchFamily="2" charset="2"/>
              <a:buNone/>
            </a:pPr>
            <a:r>
              <a:rPr lang="fr-FR" sz="6600" dirty="0" smtClean="0">
                <a:solidFill>
                  <a:srgbClr val="C00000"/>
                </a:solidFill>
              </a:rPr>
              <a:t>Security </a:t>
            </a:r>
            <a:r>
              <a:rPr lang="fr-FR" sz="4800" dirty="0" smtClean="0">
                <a:solidFill>
                  <a:schemeClr val="tx1">
                    <a:lumMod val="85000"/>
                    <a:lumOff val="15000"/>
                  </a:schemeClr>
                </a:solidFill>
              </a:rPr>
              <a:t>as </a:t>
            </a:r>
            <a:r>
              <a:rPr lang="fr-FR" sz="4800" dirty="0">
                <a:solidFill>
                  <a:schemeClr val="tx1">
                    <a:lumMod val="85000"/>
                    <a:lumOff val="15000"/>
                  </a:schemeClr>
                </a:solidFill>
              </a:rPr>
              <a:t>a </a:t>
            </a:r>
            <a:r>
              <a:rPr lang="fr-FR" sz="4800" dirty="0" smtClean="0">
                <a:solidFill>
                  <a:schemeClr val="tx1">
                    <a:lumMod val="85000"/>
                    <a:lumOff val="15000"/>
                  </a:schemeClr>
                </a:solidFill>
              </a:rPr>
              <a:t>Service</a:t>
            </a:r>
            <a:endParaRPr lang="fr-FR" sz="4800" i="1" dirty="0">
              <a:solidFill>
                <a:schemeClr val="tx1">
                  <a:lumMod val="85000"/>
                  <a:lumOff val="15000"/>
                </a:schemeClr>
              </a:solidFill>
            </a:endParaRPr>
          </a:p>
          <a:p>
            <a:pPr marL="668338" lvl="1" indent="-188913" eaLnBrk="1" hangingPunct="1">
              <a:spcBef>
                <a:spcPts val="0"/>
              </a:spcBef>
              <a:buClr>
                <a:schemeClr val="tx1"/>
              </a:buClr>
              <a:buSzPct val="80000"/>
              <a:buFont typeface="Wingdings" pitchFamily="2" charset="2"/>
              <a:buNone/>
            </a:pPr>
            <a:r>
              <a:rPr lang="fr-FR" sz="4800" i="1" dirty="0">
                <a:solidFill>
                  <a:schemeClr val="tx1">
                    <a:lumMod val="85000"/>
                    <a:lumOff val="15000"/>
                  </a:schemeClr>
                </a:solidFill>
              </a:rPr>
              <a:t>	</a:t>
            </a:r>
            <a:r>
              <a:rPr lang="fr-FR" sz="2400" i="1" dirty="0" smtClean="0">
                <a:solidFill>
                  <a:schemeClr val="tx1">
                    <a:lumMod val="85000"/>
                    <a:lumOff val="15000"/>
                  </a:schemeClr>
                </a:solidFill>
              </a:rPr>
              <a:t>and …</a:t>
            </a:r>
            <a:endParaRPr lang="fr-FR" sz="4800" i="1" dirty="0">
              <a:solidFill>
                <a:schemeClr val="tx1">
                  <a:lumMod val="85000"/>
                  <a:lumOff val="15000"/>
                </a:schemeClr>
              </a:solidFill>
            </a:endParaRPr>
          </a:p>
          <a:p>
            <a:pPr marL="668338" lvl="1" indent="-188913" eaLnBrk="1" hangingPunct="1">
              <a:spcBef>
                <a:spcPts val="0"/>
              </a:spcBef>
              <a:buClr>
                <a:schemeClr val="tx1"/>
              </a:buClr>
              <a:buSzPct val="80000"/>
              <a:buFont typeface="Wingdings" pitchFamily="2" charset="2"/>
              <a:buNone/>
            </a:pPr>
            <a:r>
              <a:rPr lang="fr-FR" sz="6600" dirty="0" smtClean="0">
                <a:solidFill>
                  <a:srgbClr val="C00000"/>
                </a:solidFill>
              </a:rPr>
              <a:t>Trust </a:t>
            </a:r>
            <a:r>
              <a:rPr lang="fr-FR" sz="4800" dirty="0" smtClean="0">
                <a:solidFill>
                  <a:schemeClr val="tx1">
                    <a:lumMod val="85000"/>
                    <a:lumOff val="15000"/>
                  </a:schemeClr>
                </a:solidFill>
              </a:rPr>
              <a:t>as a Business!</a:t>
            </a:r>
            <a:endParaRPr lang="fr-FR" sz="4800" dirty="0">
              <a:solidFill>
                <a:schemeClr val="tx1">
                  <a:lumMod val="85000"/>
                  <a:lumOff val="15000"/>
                </a:schemeClr>
              </a:solidFill>
            </a:endParaRPr>
          </a:p>
          <a:p>
            <a:pPr eaLnBrk="1" hangingPunct="1">
              <a:lnSpc>
                <a:spcPct val="120000"/>
              </a:lnSpc>
              <a:spcBef>
                <a:spcPct val="50000"/>
              </a:spcBef>
              <a:buClr>
                <a:schemeClr val="tx1"/>
              </a:buClr>
              <a:buSzPct val="80000"/>
              <a:buFont typeface="Wingdings" pitchFamily="2" charset="2"/>
              <a:buNone/>
            </a:pPr>
            <a:endParaRPr lang="fr-FR" sz="2000" dirty="0" smtClean="0"/>
          </a:p>
          <a:p>
            <a:pPr eaLnBrk="1" hangingPunct="1">
              <a:lnSpc>
                <a:spcPct val="120000"/>
              </a:lnSpc>
              <a:spcBef>
                <a:spcPct val="50000"/>
              </a:spcBef>
              <a:buClr>
                <a:schemeClr val="tx1"/>
              </a:buClr>
              <a:buSzPct val="80000"/>
              <a:buFont typeface="Wingdings" pitchFamily="2" charset="2"/>
              <a:buNone/>
            </a:pPr>
            <a:endParaRPr lang="fr-FR" sz="2000" dirty="0"/>
          </a:p>
          <a:p>
            <a:pPr algn="r" eaLnBrk="1" hangingPunct="1">
              <a:lnSpc>
                <a:spcPct val="120000"/>
              </a:lnSpc>
              <a:spcBef>
                <a:spcPct val="50000"/>
              </a:spcBef>
              <a:buClr>
                <a:schemeClr val="tx1"/>
              </a:buClr>
              <a:buSzPct val="80000"/>
              <a:buFont typeface="Wingdings" pitchFamily="2" charset="2"/>
              <a:buNone/>
            </a:pPr>
            <a:r>
              <a:rPr lang="en-US" sz="2400" i="1" dirty="0">
                <a:solidFill>
                  <a:srgbClr val="003399"/>
                </a:solidFill>
              </a:rPr>
              <a:t>It's just a personal </a:t>
            </a:r>
            <a:r>
              <a:rPr lang="en-US" sz="2400" i="1" dirty="0" smtClean="0">
                <a:solidFill>
                  <a:srgbClr val="003399"/>
                </a:solidFill>
              </a:rPr>
              <a:t>opinion ;-)</a:t>
            </a:r>
            <a:endParaRPr lang="fr-FR" sz="2400" i="1" dirty="0">
              <a:solidFill>
                <a:srgbClr val="003399"/>
              </a:solidFill>
            </a:endParaRPr>
          </a:p>
          <a:p>
            <a:pPr eaLnBrk="1" hangingPunct="1">
              <a:lnSpc>
                <a:spcPct val="120000"/>
              </a:lnSpc>
              <a:spcBef>
                <a:spcPct val="50000"/>
              </a:spcBef>
              <a:buClr>
                <a:schemeClr val="tx1"/>
              </a:buClr>
              <a:buSzPct val="80000"/>
              <a:buFont typeface="Wingdings" pitchFamily="2" charset="2"/>
              <a:buNone/>
            </a:pPr>
            <a:r>
              <a:rPr lang="fr-FR" sz="4800" dirty="0"/>
              <a:t>						</a:t>
            </a:r>
          </a:p>
        </p:txBody>
      </p:sp>
    </p:spTree>
    <p:extLst>
      <p:ext uri="{BB962C8B-B14F-4D97-AF65-F5344CB8AC3E}">
        <p14:creationId xmlns:p14="http://schemas.microsoft.com/office/powerpoint/2010/main" val="3321157322"/>
      </p:ext>
    </p:extLst>
  </p:cSld>
  <p:clrMapOvr>
    <a:masterClrMapping/>
  </p:clrMapOvr>
  <p:transition spd="med">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44</a:t>
            </a:fld>
            <a:endParaRPr lang="en-US">
              <a:solidFill>
                <a:schemeClr val="bg2">
                  <a:lumMod val="50000"/>
                </a:schemeClr>
              </a:solidFill>
            </a:endParaRPr>
          </a:p>
        </p:txBody>
      </p:sp>
      <p:sp>
        <p:nvSpPr>
          <p:cNvPr id="88066" name="Rectangle 2"/>
          <p:cNvSpPr>
            <a:spLocks noGrp="1" noChangeArrowheads="1"/>
          </p:cNvSpPr>
          <p:nvPr>
            <p:ph type="title"/>
          </p:nvPr>
        </p:nvSpPr>
        <p:spPr>
          <a:xfrm>
            <a:off x="1270000" y="914400"/>
            <a:ext cx="10464800" cy="1371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So, to sum up…</a:t>
            </a:r>
            <a:endPar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6" name="Rectangle 3"/>
          <p:cNvSpPr txBox="1">
            <a:spLocks noChangeArrowheads="1"/>
          </p:cNvSpPr>
          <p:nvPr/>
        </p:nvSpPr>
        <p:spPr bwMode="auto">
          <a:xfrm>
            <a:off x="635000" y="2209800"/>
            <a:ext cx="12039600" cy="60198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266700" lvl="1" indent="0">
              <a:lnSpc>
                <a:spcPct val="80000"/>
              </a:lnSpc>
              <a:buClr>
                <a:srgbClr val="C00000"/>
              </a:buClr>
              <a:buNone/>
            </a:pPr>
            <a:r>
              <a:rPr lang="en-US" sz="4400" dirty="0" smtClean="0">
                <a:solidFill>
                  <a:srgbClr val="C00000"/>
                </a:solidFill>
              </a:rPr>
              <a:t>Who </a:t>
            </a:r>
            <a:r>
              <a:rPr lang="en-US" sz="4400" dirty="0">
                <a:solidFill>
                  <a:srgbClr val="C00000"/>
                </a:solidFill>
              </a:rPr>
              <a:t>is accountable</a:t>
            </a:r>
            <a:r>
              <a:rPr lang="en-US" sz="4400" dirty="0">
                <a:solidFill>
                  <a:schemeClr val="bg2">
                    <a:lumMod val="50000"/>
                  </a:schemeClr>
                </a:solidFill>
              </a:rPr>
              <a:t> for what?</a:t>
            </a:r>
          </a:p>
          <a:p>
            <a:pPr marL="266700" indent="0">
              <a:lnSpc>
                <a:spcPct val="80000"/>
              </a:lnSpc>
              <a:buClr>
                <a:srgbClr val="C00000"/>
              </a:buClr>
            </a:pPr>
            <a:endParaRPr lang="fr-FR" sz="1400" dirty="0" smtClean="0"/>
          </a:p>
          <a:p>
            <a:pPr marL="723900" indent="-457200">
              <a:lnSpc>
                <a:spcPct val="80000"/>
              </a:lnSpc>
              <a:buClr>
                <a:srgbClr val="C00000"/>
              </a:buClr>
              <a:buSzPct val="100000"/>
              <a:buFont typeface="Wingdings" pitchFamily="2" charset="2"/>
              <a:buChar char="ü"/>
            </a:pPr>
            <a:r>
              <a:rPr lang="fr-FR" sz="4000" dirty="0" smtClean="0"/>
              <a:t>You </a:t>
            </a:r>
            <a:r>
              <a:rPr lang="fr-FR" sz="4000" i="1" dirty="0" err="1" smtClean="0"/>
              <a:t>could</a:t>
            </a:r>
            <a:r>
              <a:rPr lang="fr-FR" sz="4000" i="1" dirty="0" smtClean="0"/>
              <a:t> </a:t>
            </a:r>
            <a:r>
              <a:rPr lang="fr-FR" sz="4000" i="1" dirty="0" err="1" smtClean="0"/>
              <a:t>be</a:t>
            </a:r>
            <a:r>
              <a:rPr lang="fr-FR" sz="4000" i="1" dirty="0" smtClean="0"/>
              <a:t> </a:t>
            </a:r>
            <a:r>
              <a:rPr lang="fr-FR" sz="4000" dirty="0" err="1" smtClean="0"/>
              <a:t>accountable</a:t>
            </a:r>
            <a:endParaRPr lang="fr-FR" sz="4000" dirty="0"/>
          </a:p>
          <a:p>
            <a:pPr marL="723900" indent="-457200">
              <a:lnSpc>
                <a:spcPct val="80000"/>
              </a:lnSpc>
              <a:buClr>
                <a:srgbClr val="C00000"/>
              </a:buClr>
              <a:buSzPct val="100000"/>
              <a:buFont typeface="Wingdings" pitchFamily="2" charset="2"/>
              <a:buChar char="ü"/>
            </a:pPr>
            <a:r>
              <a:rPr lang="fr-FR" sz="4000" dirty="0" smtClean="0"/>
              <a:t>But in </a:t>
            </a:r>
            <a:r>
              <a:rPr lang="fr-FR" sz="4000" dirty="0" err="1" smtClean="0"/>
              <a:t>fact</a:t>
            </a:r>
            <a:r>
              <a:rPr lang="fr-FR" sz="4000" dirty="0" smtClean="0"/>
              <a:t>, </a:t>
            </a:r>
            <a:r>
              <a:rPr lang="fr-FR" sz="4000" dirty="0" err="1" smtClean="0">
                <a:solidFill>
                  <a:srgbClr val="C00000"/>
                </a:solidFill>
              </a:rPr>
              <a:t>you</a:t>
            </a:r>
            <a:r>
              <a:rPr lang="fr-FR" sz="4000" dirty="0" smtClean="0">
                <a:solidFill>
                  <a:srgbClr val="C00000"/>
                </a:solidFill>
              </a:rPr>
              <a:t> </a:t>
            </a:r>
            <a:r>
              <a:rPr lang="fr-FR" sz="4000" dirty="0" err="1" smtClean="0"/>
              <a:t>guys</a:t>
            </a:r>
            <a:r>
              <a:rPr lang="fr-FR" sz="4000" dirty="0" smtClean="0"/>
              <a:t> are </a:t>
            </a:r>
            <a:r>
              <a:rPr lang="fr-FR" sz="4000" dirty="0" err="1" smtClean="0"/>
              <a:t>accountable</a:t>
            </a:r>
            <a:endParaRPr lang="fr-FR" sz="4000" dirty="0" smtClean="0"/>
          </a:p>
          <a:p>
            <a:pPr marL="723900" indent="-457200">
              <a:lnSpc>
                <a:spcPct val="80000"/>
              </a:lnSpc>
              <a:buClr>
                <a:srgbClr val="C00000"/>
              </a:buClr>
              <a:buSzPct val="100000"/>
              <a:buFont typeface="Wingdings" pitchFamily="2" charset="2"/>
              <a:buChar char="ü"/>
            </a:pPr>
            <a:r>
              <a:rPr lang="fr-FR" sz="4000" dirty="0" err="1" smtClean="0">
                <a:solidFill>
                  <a:srgbClr val="C00000"/>
                </a:solidFill>
              </a:rPr>
              <a:t>Each</a:t>
            </a:r>
            <a:r>
              <a:rPr lang="fr-FR" sz="4000" dirty="0" smtClean="0">
                <a:solidFill>
                  <a:srgbClr val="C00000"/>
                </a:solidFill>
              </a:rPr>
              <a:t> of us </a:t>
            </a:r>
            <a:r>
              <a:rPr lang="fr-FR" sz="4000" dirty="0" smtClean="0">
                <a:solidFill>
                  <a:schemeClr val="bg2">
                    <a:lumMod val="50000"/>
                  </a:schemeClr>
                </a:solidFill>
              </a:rPr>
              <a:t>in </a:t>
            </a:r>
            <a:r>
              <a:rPr lang="fr-FR" sz="4000" dirty="0" err="1" smtClean="0">
                <a:solidFill>
                  <a:schemeClr val="bg2">
                    <a:lumMod val="50000"/>
                  </a:schemeClr>
                </a:solidFill>
              </a:rPr>
              <a:t>this</a:t>
            </a:r>
            <a:r>
              <a:rPr lang="fr-FR" sz="4000" dirty="0" smtClean="0">
                <a:solidFill>
                  <a:schemeClr val="bg2">
                    <a:lumMod val="50000"/>
                  </a:schemeClr>
                </a:solidFill>
              </a:rPr>
              <a:t> room </a:t>
            </a:r>
            <a:r>
              <a:rPr lang="fr-FR" sz="4000" dirty="0" err="1" smtClean="0"/>
              <a:t>is</a:t>
            </a:r>
            <a:r>
              <a:rPr lang="fr-FR" sz="4000" dirty="0" smtClean="0"/>
              <a:t> </a:t>
            </a:r>
            <a:r>
              <a:rPr lang="fr-FR" sz="4000" dirty="0" err="1" smtClean="0"/>
              <a:t>accountable</a:t>
            </a:r>
            <a:endParaRPr lang="fr-FR" sz="4000" dirty="0" smtClean="0"/>
          </a:p>
          <a:p>
            <a:pPr marL="723900" indent="-457200">
              <a:lnSpc>
                <a:spcPct val="80000"/>
              </a:lnSpc>
              <a:buClr>
                <a:srgbClr val="C00000"/>
              </a:buClr>
              <a:buFont typeface="Wingdings" pitchFamily="2" charset="2"/>
              <a:buChar char="ü"/>
            </a:pPr>
            <a:endParaRPr lang="fr-FR" sz="3200"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800" y="5867400"/>
            <a:ext cx="3733800" cy="3491346"/>
          </a:xfrm>
          <a:prstGeom prst="rect">
            <a:avLst/>
          </a:prstGeom>
        </p:spPr>
      </p:pic>
    </p:spTree>
    <p:extLst>
      <p:ext uri="{BB962C8B-B14F-4D97-AF65-F5344CB8AC3E}">
        <p14:creationId xmlns:p14="http://schemas.microsoft.com/office/powerpoint/2010/main" val="2339257714"/>
      </p:ext>
    </p:extLst>
  </p:cSld>
  <p:clrMapOvr>
    <a:masterClrMapping/>
  </p:clrMapOvr>
  <p:transition spd="med">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45</a:t>
            </a:fld>
            <a:endParaRPr lang="en-US">
              <a:solidFill>
                <a:schemeClr val="bg2">
                  <a:lumMod val="50000"/>
                </a:schemeClr>
              </a:solidFill>
            </a:endParaRPr>
          </a:p>
        </p:txBody>
      </p:sp>
      <p:sp>
        <p:nvSpPr>
          <p:cNvPr id="88066" name="Rectangle 2"/>
          <p:cNvSpPr>
            <a:spLocks noGrp="1" noChangeArrowheads="1"/>
          </p:cNvSpPr>
          <p:nvPr>
            <p:ph type="title"/>
          </p:nvPr>
        </p:nvSpPr>
        <p:spPr>
          <a:xfrm>
            <a:off x="1270000" y="914400"/>
            <a:ext cx="10464800" cy="1371600"/>
          </a:xfrm>
        </p:spPr>
        <p:txBody>
          <a:bodyPr/>
          <a:lstStyle/>
          <a:p>
            <a:r>
              <a:rPr lang="en-US" sz="4800" b="1" i="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Last but not least,</a:t>
            </a:r>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 an </a:t>
            </a:r>
            <a:r>
              <a:rPr lang="en-US" sz="4800" b="1" dirty="0" smtClean="0">
                <a:ln w="17780" cmpd="sng">
                  <a:solidFill>
                    <a:srgbClr val="FFFFFF"/>
                  </a:solidFill>
                  <a:prstDash val="solid"/>
                  <a:miter lim="800000"/>
                </a:ln>
                <a:solidFill>
                  <a:srgbClr val="C00000"/>
                </a:solidFill>
                <a:effectLst>
                  <a:outerShdw blurRad="50800" algn="tl" rotWithShape="0">
                    <a:srgbClr val="000000"/>
                  </a:outerShdw>
                </a:effectLst>
              </a:rPr>
              <a:t>Advice</a:t>
            </a:r>
            <a:endParaRPr lang="en-US" sz="4800" b="1" dirty="0">
              <a:ln w="17780" cmpd="sng">
                <a:solidFill>
                  <a:srgbClr val="FFFFFF"/>
                </a:solidFill>
                <a:prstDash val="solid"/>
                <a:miter lim="800000"/>
              </a:ln>
              <a:solidFill>
                <a:srgbClr val="C00000"/>
              </a:solidFill>
              <a:effectLst>
                <a:outerShdw blurRad="50800" algn="tl" rotWithShape="0">
                  <a:srgbClr val="000000"/>
                </a:outerShdw>
              </a:effectLst>
            </a:endParaRPr>
          </a:p>
        </p:txBody>
      </p:sp>
      <p:sp>
        <p:nvSpPr>
          <p:cNvPr id="6" name="Rectangle 3"/>
          <p:cNvSpPr txBox="1">
            <a:spLocks noChangeArrowheads="1"/>
          </p:cNvSpPr>
          <p:nvPr/>
        </p:nvSpPr>
        <p:spPr bwMode="auto">
          <a:xfrm>
            <a:off x="254000" y="2209800"/>
            <a:ext cx="12268200" cy="67056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266700" lvl="1" indent="0" algn="ctr">
              <a:lnSpc>
                <a:spcPct val="80000"/>
              </a:lnSpc>
              <a:buClr>
                <a:schemeClr val="bg2">
                  <a:lumMod val="50000"/>
                </a:schemeClr>
              </a:buClr>
              <a:buSzPct val="200000"/>
              <a:buNone/>
            </a:pPr>
            <a:r>
              <a:rPr lang="en-US" sz="4400" dirty="0">
                <a:solidFill>
                  <a:srgbClr val="C00000"/>
                </a:solidFill>
                <a:sym typeface="Calibri" pitchFamily="34" charset="0"/>
              </a:rPr>
              <a:t>TEAM </a:t>
            </a:r>
            <a:r>
              <a:rPr lang="en-US" sz="3200" dirty="0">
                <a:solidFill>
                  <a:schemeClr val="bg2">
                    <a:lumMod val="50000"/>
                  </a:schemeClr>
                </a:solidFill>
                <a:sym typeface="Calibri" pitchFamily="34" charset="0"/>
              </a:rPr>
              <a:t>stands for…</a:t>
            </a:r>
            <a:r>
              <a:rPr lang="en-US" sz="4400" dirty="0">
                <a:solidFill>
                  <a:schemeClr val="bg2">
                    <a:lumMod val="50000"/>
                  </a:schemeClr>
                </a:solidFill>
                <a:sym typeface="Calibri" pitchFamily="34" charset="0"/>
              </a:rPr>
              <a:t> </a:t>
            </a:r>
            <a:r>
              <a:rPr lang="en-US" sz="4400" dirty="0">
                <a:solidFill>
                  <a:srgbClr val="C00000"/>
                </a:solidFill>
                <a:sym typeface="Calibri" pitchFamily="34" charset="0"/>
              </a:rPr>
              <a:t>T</a:t>
            </a:r>
            <a:r>
              <a:rPr lang="en-US" sz="4400" dirty="0">
                <a:solidFill>
                  <a:schemeClr val="bg2">
                    <a:lumMod val="50000"/>
                  </a:schemeClr>
                </a:solidFill>
                <a:sym typeface="Calibri" pitchFamily="34" charset="0"/>
              </a:rPr>
              <a:t>ogether</a:t>
            </a:r>
            <a:r>
              <a:rPr lang="en-US" sz="4400" dirty="0">
                <a:solidFill>
                  <a:srgbClr val="C00000"/>
                </a:solidFill>
                <a:sym typeface="Calibri" pitchFamily="34" charset="0"/>
              </a:rPr>
              <a:t> E</a:t>
            </a:r>
            <a:r>
              <a:rPr lang="en-US" sz="4400" dirty="0">
                <a:solidFill>
                  <a:schemeClr val="bg2">
                    <a:lumMod val="50000"/>
                  </a:schemeClr>
                </a:solidFill>
                <a:sym typeface="Calibri" pitchFamily="34" charset="0"/>
              </a:rPr>
              <a:t>ach</a:t>
            </a:r>
            <a:r>
              <a:rPr lang="en-US" sz="4400" dirty="0">
                <a:solidFill>
                  <a:srgbClr val="C00000"/>
                </a:solidFill>
                <a:sym typeface="Calibri" pitchFamily="34" charset="0"/>
              </a:rPr>
              <a:t> A</a:t>
            </a:r>
            <a:r>
              <a:rPr lang="en-US" sz="4400" dirty="0">
                <a:solidFill>
                  <a:schemeClr val="bg2">
                    <a:lumMod val="50000"/>
                  </a:schemeClr>
                </a:solidFill>
                <a:sym typeface="Calibri" pitchFamily="34" charset="0"/>
              </a:rPr>
              <a:t>chieves</a:t>
            </a:r>
            <a:r>
              <a:rPr lang="en-US" sz="4400" dirty="0">
                <a:solidFill>
                  <a:srgbClr val="C00000"/>
                </a:solidFill>
                <a:sym typeface="Calibri" pitchFamily="34" charset="0"/>
              </a:rPr>
              <a:t> M</a:t>
            </a:r>
            <a:r>
              <a:rPr lang="en-US" sz="4400" dirty="0">
                <a:solidFill>
                  <a:schemeClr val="bg2">
                    <a:lumMod val="50000"/>
                  </a:schemeClr>
                </a:solidFill>
                <a:sym typeface="Calibri" pitchFamily="34" charset="0"/>
              </a:rPr>
              <a:t>ore</a:t>
            </a:r>
          </a:p>
          <a:p>
            <a:pPr marL="266700" lvl="1" indent="0" algn="just">
              <a:lnSpc>
                <a:spcPct val="80000"/>
              </a:lnSpc>
              <a:buClr>
                <a:srgbClr val="C00000"/>
              </a:buClr>
              <a:buNone/>
            </a:pPr>
            <a:endParaRPr lang="en-US" sz="4000" dirty="0" smtClean="0">
              <a:solidFill>
                <a:schemeClr val="tx1">
                  <a:lumMod val="95000"/>
                  <a:lumOff val="5000"/>
                </a:schemeClr>
              </a:solidFill>
            </a:endParaRPr>
          </a:p>
          <a:p>
            <a:pPr marL="838200" lvl="1" algn="ctr">
              <a:spcBef>
                <a:spcPts val="0"/>
              </a:spcBef>
              <a:buClr>
                <a:srgbClr val="C00000"/>
              </a:buClr>
              <a:buSzPct val="200000"/>
              <a:buFont typeface="Wingdings" pitchFamily="2" charset="2"/>
              <a:buChar char="G"/>
            </a:pPr>
            <a:r>
              <a:rPr lang="en-US" sz="4000" dirty="0" smtClean="0">
                <a:solidFill>
                  <a:srgbClr val="003399"/>
                </a:solidFill>
              </a:rPr>
              <a:t>Try </a:t>
            </a:r>
            <a:r>
              <a:rPr lang="en-US" sz="4000" dirty="0">
                <a:solidFill>
                  <a:srgbClr val="003399"/>
                </a:solidFill>
              </a:rPr>
              <a:t>to </a:t>
            </a:r>
            <a:r>
              <a:rPr lang="en-US" sz="4000" dirty="0" smtClean="0">
                <a:solidFill>
                  <a:srgbClr val="003399"/>
                </a:solidFill>
              </a:rPr>
              <a:t>‘bridge </a:t>
            </a:r>
            <a:r>
              <a:rPr lang="en-US" sz="4000" dirty="0">
                <a:solidFill>
                  <a:srgbClr val="003399"/>
                </a:solidFill>
              </a:rPr>
              <a:t>the </a:t>
            </a:r>
            <a:r>
              <a:rPr lang="en-US" sz="4000" dirty="0" smtClean="0">
                <a:solidFill>
                  <a:srgbClr val="003399"/>
                </a:solidFill>
              </a:rPr>
              <a:t>gap’ </a:t>
            </a:r>
            <a:r>
              <a:rPr lang="en-US" sz="4000" dirty="0">
                <a:solidFill>
                  <a:srgbClr val="003399"/>
                </a:solidFill>
              </a:rPr>
              <a:t>between </a:t>
            </a:r>
            <a:r>
              <a:rPr lang="en-US" sz="4000" dirty="0" smtClean="0">
                <a:solidFill>
                  <a:srgbClr val="003399"/>
                </a:solidFill>
              </a:rPr>
              <a:t>both </a:t>
            </a:r>
            <a:r>
              <a:rPr lang="en-US" sz="4000" dirty="0">
                <a:solidFill>
                  <a:srgbClr val="003399"/>
                </a:solidFill>
              </a:rPr>
              <a:t>your Legal and IT </a:t>
            </a:r>
            <a:r>
              <a:rPr lang="en-US" sz="4000" dirty="0" smtClean="0">
                <a:solidFill>
                  <a:srgbClr val="003399"/>
                </a:solidFill>
              </a:rPr>
              <a:t>Departments</a:t>
            </a:r>
          </a:p>
          <a:p>
            <a:pPr marL="723900" lvl="1" indent="-457200" algn="just">
              <a:lnSpc>
                <a:spcPct val="80000"/>
              </a:lnSpc>
              <a:buClr>
                <a:srgbClr val="C00000"/>
              </a:buClr>
              <a:buSzPct val="150000"/>
              <a:buFont typeface="Arial" pitchFamily="34" charset="0"/>
              <a:buChar char="•"/>
            </a:pPr>
            <a:r>
              <a:rPr lang="en-US" sz="2800" dirty="0">
                <a:solidFill>
                  <a:srgbClr val="C00000"/>
                </a:solidFill>
              </a:rPr>
              <a:t>Organize meetings </a:t>
            </a:r>
            <a:r>
              <a:rPr lang="en-US" sz="2800" dirty="0">
                <a:solidFill>
                  <a:schemeClr val="tx1">
                    <a:lumMod val="95000"/>
                    <a:lumOff val="5000"/>
                  </a:schemeClr>
                </a:solidFill>
              </a:rPr>
              <a:t>once a year to have an update about </a:t>
            </a:r>
            <a:r>
              <a:rPr lang="en-US" sz="2800" dirty="0" smtClean="0">
                <a:solidFill>
                  <a:schemeClr val="tx1">
                    <a:lumMod val="95000"/>
                    <a:lumOff val="5000"/>
                  </a:schemeClr>
                </a:solidFill>
              </a:rPr>
              <a:t>the evolution of the Legal </a:t>
            </a:r>
            <a:r>
              <a:rPr lang="en-US" sz="2800" dirty="0">
                <a:solidFill>
                  <a:schemeClr val="tx1">
                    <a:lumMod val="95000"/>
                    <a:lumOff val="5000"/>
                  </a:schemeClr>
                </a:solidFill>
              </a:rPr>
              <a:t>framework related to Information </a:t>
            </a:r>
            <a:r>
              <a:rPr lang="en-US" sz="2800" dirty="0" smtClean="0">
                <a:solidFill>
                  <a:schemeClr val="tx1">
                    <a:lumMod val="95000"/>
                    <a:lumOff val="5000"/>
                  </a:schemeClr>
                </a:solidFill>
              </a:rPr>
              <a:t>Security </a:t>
            </a:r>
            <a:r>
              <a:rPr lang="en-US" sz="2400" i="1" dirty="0" smtClean="0">
                <a:solidFill>
                  <a:schemeClr val="tx1">
                    <a:lumMod val="95000"/>
                    <a:lumOff val="5000"/>
                  </a:schemeClr>
                </a:solidFill>
              </a:rPr>
              <a:t>(for your business)</a:t>
            </a:r>
            <a:endParaRPr lang="en-US" sz="2800" i="1" dirty="0" smtClean="0">
              <a:solidFill>
                <a:schemeClr val="tx1">
                  <a:lumMod val="95000"/>
                  <a:lumOff val="5000"/>
                </a:schemeClr>
              </a:solidFill>
            </a:endParaRPr>
          </a:p>
          <a:p>
            <a:pPr marL="723900" lvl="1" indent="-457200" algn="just">
              <a:lnSpc>
                <a:spcPct val="80000"/>
              </a:lnSpc>
              <a:buClr>
                <a:srgbClr val="C00000"/>
              </a:buClr>
              <a:buSzPct val="150000"/>
              <a:buFont typeface="Arial" pitchFamily="34" charset="0"/>
              <a:buChar char="•"/>
            </a:pPr>
            <a:r>
              <a:rPr lang="en-US" sz="2800" dirty="0" smtClean="0">
                <a:solidFill>
                  <a:schemeClr val="tx1">
                    <a:lumMod val="95000"/>
                    <a:lumOff val="5000"/>
                  </a:schemeClr>
                </a:solidFill>
              </a:rPr>
              <a:t>Will allow </a:t>
            </a:r>
            <a:r>
              <a:rPr lang="en-US" sz="2800" dirty="0">
                <a:solidFill>
                  <a:schemeClr val="tx1">
                    <a:lumMod val="95000"/>
                    <a:lumOff val="5000"/>
                  </a:schemeClr>
                </a:solidFill>
              </a:rPr>
              <a:t>everyone to have </a:t>
            </a:r>
            <a:r>
              <a:rPr lang="en-US" sz="2800" dirty="0">
                <a:solidFill>
                  <a:srgbClr val="C00000"/>
                </a:solidFill>
              </a:rPr>
              <a:t>a better understanding </a:t>
            </a:r>
            <a:r>
              <a:rPr lang="en-US" sz="2800" dirty="0">
                <a:solidFill>
                  <a:schemeClr val="tx1">
                    <a:lumMod val="95000"/>
                    <a:lumOff val="5000"/>
                  </a:schemeClr>
                </a:solidFill>
              </a:rPr>
              <a:t>of the challenges for the </a:t>
            </a:r>
            <a:r>
              <a:rPr lang="en-US" sz="2800" dirty="0" smtClean="0">
                <a:solidFill>
                  <a:schemeClr val="tx1">
                    <a:lumMod val="95000"/>
                    <a:lumOff val="5000"/>
                  </a:schemeClr>
                </a:solidFill>
              </a:rPr>
              <a:t>company</a:t>
            </a:r>
          </a:p>
          <a:p>
            <a:pPr marL="723900" lvl="1" indent="-457200" algn="just">
              <a:lnSpc>
                <a:spcPct val="80000"/>
              </a:lnSpc>
              <a:buClr>
                <a:srgbClr val="C00000"/>
              </a:buClr>
              <a:buSzPct val="150000"/>
              <a:buFont typeface="Arial" pitchFamily="34" charset="0"/>
              <a:buChar char="•"/>
            </a:pPr>
            <a:r>
              <a:rPr lang="en-US" sz="2800" dirty="0">
                <a:solidFill>
                  <a:schemeClr val="tx1">
                    <a:lumMod val="95000"/>
                    <a:lumOff val="5000"/>
                  </a:schemeClr>
                </a:solidFill>
              </a:rPr>
              <a:t>Will allow your company to optimize the internal value-added (i.e. YOU) for increasing its </a:t>
            </a:r>
            <a:r>
              <a:rPr lang="en-US" sz="2800" dirty="0">
                <a:solidFill>
                  <a:srgbClr val="C00000"/>
                </a:solidFill>
              </a:rPr>
              <a:t>competitive </a:t>
            </a:r>
            <a:r>
              <a:rPr lang="en-US" sz="2800" dirty="0" smtClean="0">
                <a:solidFill>
                  <a:srgbClr val="C00000"/>
                </a:solidFill>
              </a:rPr>
              <a:t>advantage</a:t>
            </a:r>
            <a:r>
              <a:rPr lang="en-US" sz="2800" dirty="0" smtClean="0">
                <a:solidFill>
                  <a:schemeClr val="tx1">
                    <a:lumMod val="95000"/>
                    <a:lumOff val="5000"/>
                  </a:schemeClr>
                </a:solidFill>
              </a:rPr>
              <a:t>!</a:t>
            </a:r>
            <a:endParaRPr lang="fr-FR" sz="2800" dirty="0">
              <a:solidFill>
                <a:schemeClr val="tx1">
                  <a:lumMod val="95000"/>
                  <a:lumOff val="5000"/>
                </a:schemeClr>
              </a:solidFill>
            </a:endParaRPr>
          </a:p>
        </p:txBody>
      </p:sp>
    </p:spTree>
    <p:extLst>
      <p:ext uri="{BB962C8B-B14F-4D97-AF65-F5344CB8AC3E}">
        <p14:creationId xmlns:p14="http://schemas.microsoft.com/office/powerpoint/2010/main" val="277812151"/>
      </p:ext>
    </p:extLst>
  </p:cSld>
  <p:clrMapOvr>
    <a:masterClrMapping/>
  </p:clrMapOvr>
  <p:transition spd="med">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46</a:t>
            </a:fld>
            <a:endParaRPr lang="en-US">
              <a:solidFill>
                <a:schemeClr val="bg2">
                  <a:lumMod val="50000"/>
                </a:schemeClr>
              </a:solidFill>
            </a:endParaRPr>
          </a:p>
        </p:txBody>
      </p:sp>
      <p:sp>
        <p:nvSpPr>
          <p:cNvPr id="88067" name="Rectangle 3"/>
          <p:cNvSpPr>
            <a:spLocks noGrp="1" noChangeArrowheads="1"/>
          </p:cNvSpPr>
          <p:nvPr>
            <p:ph type="body" idx="1"/>
          </p:nvPr>
        </p:nvSpPr>
        <p:spPr>
          <a:xfrm>
            <a:off x="482600" y="2743200"/>
            <a:ext cx="12115800" cy="4343400"/>
          </a:xfrm>
        </p:spPr>
        <p:txBody>
          <a:bodyPr/>
          <a:lstStyle/>
          <a:p>
            <a:pPr marL="363538" lvl="1" indent="0">
              <a:buClr>
                <a:srgbClr val="C00000"/>
              </a:buClr>
              <a:buSzPct val="70000"/>
              <a:buNone/>
              <a:tabLst>
                <a:tab pos="363538" algn="l"/>
              </a:tabLst>
            </a:pPr>
            <a:r>
              <a:rPr lang="en-US" sz="5400" dirty="0" smtClean="0">
                <a:latin typeface="Tahoma" pitchFamily="34" charset="0"/>
                <a:ea typeface="ヒラギノ角ゴ ProN W6" pitchFamily="-111" charset="-128"/>
                <a:cs typeface="Tahoma" pitchFamily="34" charset="0"/>
                <a:sym typeface="Tahoma" pitchFamily="34" charset="0"/>
              </a:rPr>
              <a:t>“</a:t>
            </a:r>
            <a:r>
              <a:rPr lang="en-US" sz="5400" dirty="0" smtClean="0">
                <a:latin typeface="Tahoma" pitchFamily="34" charset="0"/>
                <a:cs typeface="Tahoma" pitchFamily="34" charset="0"/>
                <a:sym typeface="Tahoma" pitchFamily="34" charset="0"/>
              </a:rPr>
              <a:t>If you </a:t>
            </a:r>
            <a:r>
              <a:rPr lang="en-US" sz="5400" dirty="0">
                <a:latin typeface="Tahoma" pitchFamily="34" charset="0"/>
                <a:cs typeface="Tahoma" pitchFamily="34" charset="0"/>
                <a:sym typeface="Tahoma" pitchFamily="34" charset="0"/>
              </a:rPr>
              <a:t>think </a:t>
            </a:r>
            <a:r>
              <a:rPr lang="en-US" sz="5400" dirty="0" smtClean="0">
                <a:latin typeface="Tahoma" pitchFamily="34" charset="0"/>
                <a:cs typeface="Tahoma" pitchFamily="34" charset="0"/>
                <a:sym typeface="Tahoma" pitchFamily="34" charset="0"/>
              </a:rPr>
              <a:t>education </a:t>
            </a:r>
            <a:r>
              <a:rPr lang="en-US" sz="5400" dirty="0">
                <a:latin typeface="Tahoma" pitchFamily="34" charset="0"/>
                <a:cs typeface="Tahoma" pitchFamily="34" charset="0"/>
                <a:sym typeface="Tahoma" pitchFamily="34" charset="0"/>
              </a:rPr>
              <a:t>is </a:t>
            </a:r>
            <a:r>
              <a:rPr lang="en-US" sz="5400" dirty="0" smtClean="0">
                <a:latin typeface="Tahoma" pitchFamily="34" charset="0"/>
                <a:cs typeface="Tahoma" pitchFamily="34" charset="0"/>
                <a:sym typeface="Tahoma" pitchFamily="34" charset="0"/>
              </a:rPr>
              <a:t>expensive, </a:t>
            </a:r>
          </a:p>
          <a:p>
            <a:pPr marL="363538" lvl="1" indent="0">
              <a:buClr>
                <a:srgbClr val="C00000"/>
              </a:buClr>
              <a:buSzPct val="70000"/>
              <a:buNone/>
              <a:tabLst>
                <a:tab pos="363538" algn="l"/>
              </a:tabLst>
            </a:pPr>
            <a:r>
              <a:rPr lang="en-US" sz="5400" dirty="0" smtClean="0">
                <a:latin typeface="Tahoma" pitchFamily="34" charset="0"/>
                <a:cs typeface="Tahoma" pitchFamily="34" charset="0"/>
                <a:sym typeface="Tahoma" pitchFamily="34" charset="0"/>
              </a:rPr>
              <a:t>try ignorance!</a:t>
            </a:r>
            <a:r>
              <a:rPr lang="en-US" sz="5400" dirty="0" smtClean="0">
                <a:latin typeface="Tahoma" pitchFamily="34" charset="0"/>
                <a:ea typeface="ヒラギノ角ゴ ProN W6" pitchFamily="-111" charset="-128"/>
                <a:cs typeface="Tahoma" pitchFamily="34" charset="0"/>
                <a:sym typeface="Tahoma" pitchFamily="34" charset="0"/>
              </a:rPr>
              <a:t>”</a:t>
            </a:r>
          </a:p>
          <a:p>
            <a:pPr marL="363538" lvl="1" indent="0">
              <a:spcBef>
                <a:spcPts val="0"/>
              </a:spcBef>
              <a:buClr>
                <a:srgbClr val="C00000"/>
              </a:buClr>
              <a:buSzPct val="70000"/>
              <a:buNone/>
              <a:tabLst>
                <a:tab pos="363538" algn="l"/>
              </a:tabLst>
            </a:pPr>
            <a:r>
              <a:rPr lang="en-US" sz="5400" dirty="0">
                <a:latin typeface="Tahoma" pitchFamily="34" charset="0"/>
                <a:ea typeface="ヒラギノ角ゴ ProN W6" pitchFamily="-111" charset="-128"/>
                <a:cs typeface="Tahoma" pitchFamily="34" charset="0"/>
                <a:sym typeface="Tahoma" pitchFamily="34" charset="0"/>
              </a:rPr>
              <a:t/>
            </a:r>
            <a:br>
              <a:rPr lang="en-US" sz="5400" dirty="0">
                <a:latin typeface="Tahoma" pitchFamily="34" charset="0"/>
                <a:ea typeface="ヒラギノ角ゴ ProN W6" pitchFamily="-111" charset="-128"/>
                <a:cs typeface="Tahoma" pitchFamily="34" charset="0"/>
                <a:sym typeface="Tahoma" pitchFamily="34" charset="0"/>
              </a:rPr>
            </a:br>
            <a:r>
              <a:rPr lang="en-US" sz="5400" dirty="0">
                <a:solidFill>
                  <a:schemeClr val="tx1">
                    <a:lumMod val="85000"/>
                    <a:lumOff val="15000"/>
                  </a:schemeClr>
                </a:solidFill>
                <a:latin typeface="Tahoma" pitchFamily="34" charset="0"/>
                <a:ea typeface="ヒラギノ角ゴ ProN W6" pitchFamily="-111" charset="-128"/>
                <a:cs typeface="Tahoma" pitchFamily="34" charset="0"/>
                <a:sym typeface="Tahoma" pitchFamily="34" charset="0"/>
              </a:rPr>
              <a:t>					       </a:t>
            </a:r>
            <a:r>
              <a:rPr lang="en-US" sz="5400" dirty="0" smtClean="0">
                <a:solidFill>
                  <a:schemeClr val="tx1">
                    <a:lumMod val="85000"/>
                    <a:lumOff val="15000"/>
                  </a:schemeClr>
                </a:solidFill>
                <a:latin typeface="Tahoma" pitchFamily="34" charset="0"/>
                <a:ea typeface="ヒラギノ角ゴ ProN W6" pitchFamily="-111" charset="-128"/>
                <a:cs typeface="Tahoma" pitchFamily="34" charset="0"/>
                <a:sym typeface="Tahoma" pitchFamily="34" charset="0"/>
              </a:rPr>
              <a:t> </a:t>
            </a:r>
            <a:r>
              <a:rPr lang="en-US" sz="4000" i="1" dirty="0" smtClean="0">
                <a:solidFill>
                  <a:schemeClr val="tx1">
                    <a:lumMod val="85000"/>
                    <a:lumOff val="15000"/>
                  </a:schemeClr>
                </a:solidFill>
                <a:latin typeface="Tahoma" pitchFamily="34" charset="0"/>
                <a:ea typeface="ヒラギノ角ゴ ProN W6" pitchFamily="-111" charset="-128"/>
                <a:cs typeface="Tahoma" pitchFamily="34" charset="0"/>
                <a:sym typeface="Tahoma" pitchFamily="34" charset="0"/>
              </a:rPr>
              <a:t>Abraham Lincoln</a:t>
            </a:r>
            <a:endParaRPr lang="en-US" sz="5400" i="1" dirty="0" smtClean="0">
              <a:solidFill>
                <a:schemeClr val="tx1">
                  <a:lumMod val="85000"/>
                  <a:lumOff val="15000"/>
                </a:schemeClr>
              </a:solidFill>
              <a:latin typeface="Tahoma" pitchFamily="34" charset="0"/>
              <a:cs typeface="Tahoma"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7620000"/>
            <a:ext cx="2467500" cy="1676664"/>
          </a:xfrm>
          <a:prstGeom prst="rect">
            <a:avLst/>
          </a:prstGeom>
        </p:spPr>
      </p:pic>
    </p:spTree>
    <p:extLst>
      <p:ext uri="{BB962C8B-B14F-4D97-AF65-F5344CB8AC3E}">
        <p14:creationId xmlns:p14="http://schemas.microsoft.com/office/powerpoint/2010/main" val="203482610"/>
      </p:ext>
    </p:extLst>
  </p:cSld>
  <p:clrMapOvr>
    <a:masterClrMapping/>
  </p:clrMapOvr>
  <p:transition spd="med">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Rectangle 5"/>
          <p:cNvSpPr>
            <a:spLocks noGrp="1" noChangeArrowheads="1"/>
          </p:cNvSpPr>
          <p:nvPr>
            <p:ph type="ctrTitle"/>
          </p:nvPr>
        </p:nvSpPr>
        <p:spPr>
          <a:xfrm>
            <a:off x="990600" y="3276600"/>
            <a:ext cx="11049000" cy="2590800"/>
          </a:xfrm>
          <a:noFill/>
          <a:ln/>
          <a:effectLst>
            <a:outerShdw blurRad="50800" dist="38100" dir="10800000" algn="r" rotWithShape="0">
              <a:prstClr val="black">
                <a:alpha val="40000"/>
              </a:prstClr>
            </a:outerShdw>
          </a:effectLst>
        </p:spPr>
        <p:txBody>
          <a:bodyPr/>
          <a:lstStyle/>
          <a:p>
            <a:r>
              <a:rPr lang="en-US" sz="9600" b="1" dirty="0" smtClean="0">
                <a:ln w="17780" cmpd="sng">
                  <a:solidFill>
                    <a:srgbClr val="FFFFFF"/>
                  </a:solidFill>
                  <a:prstDash val="solid"/>
                  <a:miter lim="800000"/>
                </a:ln>
                <a:solidFill>
                  <a:schemeClr val="bg2">
                    <a:lumMod val="50000"/>
                  </a:schemeClr>
                </a:solidFill>
                <a:effectLst>
                  <a:outerShdw blurRad="38100" dist="38100" dir="2700000" algn="tl">
                    <a:srgbClr val="000000">
                      <a:alpha val="43137"/>
                    </a:srgbClr>
                  </a:outerShdw>
                </a:effectLst>
              </a:rPr>
              <a:t>Questions?</a:t>
            </a:r>
            <a:endParaRPr lang="en-US" sz="8800" b="1" dirty="0">
              <a:ln w="17780" cmpd="sng">
                <a:solidFill>
                  <a:srgbClr val="FFFFFF"/>
                </a:solidFill>
                <a:prstDash val="solid"/>
                <a:miter lim="800000"/>
              </a:ln>
              <a:solidFill>
                <a:schemeClr val="bg2">
                  <a:lumMod val="50000"/>
                </a:schemeClr>
              </a:solidFill>
              <a:effectLst>
                <a:outerShdw blurRad="38100" dist="38100" dir="2700000" algn="tl">
                  <a:srgbClr val="000000">
                    <a:alpha val="43137"/>
                  </a:srgbClr>
                </a:outerShdw>
              </a:effectLst>
            </a:endParaRPr>
          </a:p>
        </p:txBody>
      </p:sp>
      <p:sp>
        <p:nvSpPr>
          <p:cNvPr id="4" name="Rectangle 8"/>
          <p:cNvSpPr>
            <a:spLocks/>
          </p:cNvSpPr>
          <p:nvPr/>
        </p:nvSpPr>
        <p:spPr bwMode="auto">
          <a:xfrm>
            <a:off x="8177432" y="493693"/>
            <a:ext cx="4573368" cy="954107"/>
          </a:xfrm>
          <a:prstGeom prst="rect">
            <a:avLst/>
          </a:prstGeom>
          <a:noFill/>
          <a:ln w="12700">
            <a:noFill/>
            <a:miter lim="800000"/>
            <a:headEnd/>
            <a:tailEnd/>
          </a:ln>
        </p:spPr>
        <p:txBody>
          <a:bodyPr wrap="none" lIns="0" tIns="0" rIns="0" bIns="0" anchor="ctr">
            <a:spAutoFit/>
          </a:bodyPr>
          <a:lstStyle/>
          <a:p>
            <a:r>
              <a:rPr lang="en-US" sz="3400" b="0" dirty="0">
                <a:solidFill>
                  <a:srgbClr val="919191"/>
                </a:solidFill>
                <a:latin typeface="Tahoma" pitchFamily="34" charset="0"/>
                <a:ea typeface="Gill Sans" charset="0"/>
                <a:cs typeface="Gill Sans" charset="0"/>
              </a:rPr>
              <a:t>The OWASP Foundation</a:t>
            </a:r>
          </a:p>
          <a:p>
            <a:r>
              <a:rPr lang="en-US" sz="2800" dirty="0" smtClean="0">
                <a:solidFill>
                  <a:srgbClr val="919191"/>
                </a:solidFill>
                <a:latin typeface="Tahoma" pitchFamily="34" charset="0"/>
                <a:ea typeface="Gill Sans" charset="0"/>
                <a:cs typeface="Gill Sans" charset="0"/>
              </a:rPr>
              <a:t>https://</a:t>
            </a:r>
            <a:r>
              <a:rPr lang="en-US" sz="2800" dirty="0">
                <a:solidFill>
                  <a:srgbClr val="919191"/>
                </a:solidFill>
                <a:latin typeface="Tahoma" pitchFamily="34" charset="0"/>
                <a:ea typeface="Gill Sans" charset="0"/>
                <a:cs typeface="Gill Sans" charset="0"/>
              </a:rPr>
              <a:t>www.owasp.org</a:t>
            </a:r>
          </a:p>
        </p:txBody>
      </p:sp>
      <p:sp>
        <p:nvSpPr>
          <p:cNvPr id="5" name="Rectangle 2"/>
          <p:cNvSpPr txBox="1">
            <a:spLocks noChangeArrowheads="1"/>
          </p:cNvSpPr>
          <p:nvPr/>
        </p:nvSpPr>
        <p:spPr bwMode="auto">
          <a:xfrm>
            <a:off x="-431800" y="2667000"/>
            <a:ext cx="6781800" cy="1371600"/>
          </a:xfrm>
          <a:prstGeom prst="rect">
            <a:avLst/>
          </a:prstGeom>
          <a:noFill/>
          <a:ln w="9525">
            <a:noFill/>
            <a:miter lim="800000"/>
            <a:headEnd/>
            <a:tailEnd/>
          </a:ln>
          <a:effectLst>
            <a:glow rad="228600">
              <a:schemeClr val="accent2">
                <a:satMod val="175000"/>
                <a:alpha val="40000"/>
              </a:schemeClr>
            </a:glo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en-US" sz="5400" b="1" dirty="0" smtClean="0">
                <a:ln w="17780" cmpd="sng">
                  <a:solidFill>
                    <a:srgbClr val="FFFFFF"/>
                  </a:solidFill>
                  <a:prstDash val="solid"/>
                  <a:miter lim="800000"/>
                </a:ln>
                <a:solidFill>
                  <a:srgbClr val="003399"/>
                </a:solidFill>
                <a:effectLst>
                  <a:outerShdw blurRad="50800" algn="tl" rotWithShape="0">
                    <a:srgbClr val="000000"/>
                  </a:outerShdw>
                </a:effectLst>
              </a:rPr>
              <a:t>Thank you!</a:t>
            </a:r>
          </a:p>
        </p:txBody>
      </p:sp>
    </p:spTree>
    <p:extLst>
      <p:ext uri="{BB962C8B-B14F-4D97-AF65-F5344CB8AC3E}">
        <p14:creationId xmlns:p14="http://schemas.microsoft.com/office/powerpoint/2010/main" val="404225407"/>
      </p:ext>
    </p:extLst>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solidFill>
                  <a:schemeClr val="bg2">
                    <a:lumMod val="50000"/>
                  </a:schemeClr>
                </a:solidFill>
              </a:rPr>
              <a:pPr/>
              <a:t>5</a:t>
            </a:fld>
            <a:endParaRPr lang="en-US">
              <a:solidFill>
                <a:schemeClr val="bg2">
                  <a:lumMod val="50000"/>
                </a:schemeClr>
              </a:solidFill>
            </a:endParaRPr>
          </a:p>
        </p:txBody>
      </p:sp>
      <p:sp>
        <p:nvSpPr>
          <p:cNvPr id="88066" name="Rectangle 2"/>
          <p:cNvSpPr>
            <a:spLocks noGrp="1" noChangeArrowheads="1"/>
          </p:cNvSpPr>
          <p:nvPr>
            <p:ph type="title"/>
          </p:nvPr>
        </p:nvSpPr>
        <p:spPr>
          <a:xfrm>
            <a:off x="1270000" y="914400"/>
            <a:ext cx="10464800" cy="1371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Once upon a Time</a:t>
            </a:r>
            <a:r>
              <a:rPr lang="en-US" sz="4800" b="1" dirty="0" smtClean="0">
                <a:ln w="17780" cmpd="sng">
                  <a:solidFill>
                    <a:srgbClr val="FFFFFF"/>
                  </a:solidFill>
                  <a:prstDash val="solid"/>
                  <a:miter lim="800000"/>
                </a:ln>
                <a:solidFill>
                  <a:schemeClr val="bg2">
                    <a:lumMod val="75000"/>
                  </a:schemeClr>
                </a:solidFill>
                <a:effectLst>
                  <a:outerShdw blurRad="50800" algn="tl" rotWithShape="0">
                    <a:srgbClr val="000000"/>
                  </a:outerShdw>
                </a:effectLst>
              </a:rPr>
              <a:t>…</a:t>
            </a:r>
            <a:endParaRPr lang="en-US" sz="4800" b="1" dirty="0">
              <a:ln w="17780" cmpd="sng">
                <a:solidFill>
                  <a:srgbClr val="FFFFFF"/>
                </a:solidFill>
                <a:prstDash val="solid"/>
                <a:miter lim="800000"/>
              </a:ln>
              <a:solidFill>
                <a:schemeClr val="bg2">
                  <a:lumMod val="75000"/>
                </a:schemeClr>
              </a:solidFill>
              <a:effectLst>
                <a:outerShdw blurRad="50800" algn="tl" rotWithShape="0">
                  <a:srgbClr val="000000"/>
                </a:outerShdw>
              </a:effectLst>
            </a:endParaRPr>
          </a:p>
        </p:txBody>
      </p:sp>
      <p:sp>
        <p:nvSpPr>
          <p:cNvPr id="88067" name="Rectangle 3"/>
          <p:cNvSpPr>
            <a:spLocks noGrp="1" noChangeArrowheads="1"/>
          </p:cNvSpPr>
          <p:nvPr>
            <p:ph type="body" idx="1"/>
          </p:nvPr>
        </p:nvSpPr>
        <p:spPr>
          <a:xfrm>
            <a:off x="101600" y="2362200"/>
            <a:ext cx="12115800" cy="6019800"/>
          </a:xfrm>
        </p:spPr>
        <p:txBody>
          <a:bodyPr/>
          <a:lstStyle/>
          <a:p>
            <a:pPr lvl="1">
              <a:buClr>
                <a:schemeClr val="bg2">
                  <a:lumMod val="50000"/>
                </a:schemeClr>
              </a:buClr>
              <a:buSzPct val="70000"/>
              <a:buFont typeface="Wingdings" pitchFamily="2" charset="2"/>
              <a:buChar char="v"/>
            </a:pPr>
            <a:r>
              <a:rPr lang="en-US" sz="5400" dirty="0" smtClean="0">
                <a:solidFill>
                  <a:srgbClr val="C00000"/>
                </a:solidFill>
              </a:rPr>
              <a:t>The Voice of OWASP</a:t>
            </a:r>
          </a:p>
          <a:p>
            <a:pPr lvl="2" indent="-292100">
              <a:buClr>
                <a:schemeClr val="accent6"/>
              </a:buClr>
              <a:buSzPct val="90000"/>
              <a:buFont typeface="Wingdings" pitchFamily="2" charset="2"/>
              <a:buChar char="ü"/>
            </a:pPr>
            <a:r>
              <a:rPr lang="en-US" sz="5400" i="1" dirty="0" smtClean="0">
                <a:solidFill>
                  <a:schemeClr val="bg2">
                    <a:lumMod val="50000"/>
                  </a:schemeClr>
                </a:solidFill>
              </a:rPr>
              <a:t>We will, we will Rock You!</a:t>
            </a:r>
          </a:p>
          <a:p>
            <a:pPr lvl="1">
              <a:buClr>
                <a:schemeClr val="bg2">
                  <a:lumMod val="50000"/>
                </a:schemeClr>
              </a:buClr>
              <a:buSzPct val="70000"/>
              <a:buFont typeface="Wingdings" pitchFamily="2" charset="2"/>
              <a:buChar char="v"/>
            </a:pPr>
            <a:r>
              <a:rPr lang="en-US" sz="5400" dirty="0" smtClean="0">
                <a:solidFill>
                  <a:srgbClr val="C00000"/>
                </a:solidFill>
              </a:rPr>
              <a:t>The Voice of Legal</a:t>
            </a:r>
          </a:p>
          <a:p>
            <a:pPr lvl="2" indent="-198438">
              <a:buClr>
                <a:schemeClr val="accent6"/>
              </a:buClr>
              <a:buSzPct val="90000"/>
              <a:buFont typeface="Wingdings" pitchFamily="2" charset="2"/>
              <a:buChar char="ü"/>
            </a:pPr>
            <a:r>
              <a:rPr lang="en-US" sz="5400" i="1" dirty="0" smtClean="0">
                <a:solidFill>
                  <a:schemeClr val="bg2">
                    <a:lumMod val="50000"/>
                  </a:schemeClr>
                </a:solidFill>
              </a:rPr>
              <a:t>We will Fall d000wn on You ;-)</a:t>
            </a:r>
            <a:endParaRPr lang="en-US" sz="5400" i="1" dirty="0" smtClean="0">
              <a:solidFill>
                <a:schemeClr val="bg2">
                  <a:lumMod val="75000"/>
                </a:schemeClr>
              </a:solidFill>
            </a:endParaRPr>
          </a:p>
        </p:txBody>
      </p:sp>
    </p:spTree>
    <p:extLst>
      <p:ext uri="{BB962C8B-B14F-4D97-AF65-F5344CB8AC3E}">
        <p14:creationId xmlns:p14="http://schemas.microsoft.com/office/powerpoint/2010/main" val="3854665297"/>
      </p:ext>
    </p:extLst>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pPr/>
              <a:t>6</a:t>
            </a:fld>
            <a:endParaRPr lang="en-US"/>
          </a:p>
        </p:txBody>
      </p:sp>
      <p:sp>
        <p:nvSpPr>
          <p:cNvPr id="88067" name="Rectangle 3"/>
          <p:cNvSpPr>
            <a:spLocks noGrp="1" noChangeArrowheads="1"/>
          </p:cNvSpPr>
          <p:nvPr>
            <p:ph type="body" idx="1"/>
          </p:nvPr>
        </p:nvSpPr>
        <p:spPr>
          <a:xfrm>
            <a:off x="711200" y="2895600"/>
            <a:ext cx="11582400" cy="5715000"/>
          </a:xfrm>
        </p:spPr>
        <p:txBody>
          <a:bodyPr/>
          <a:lstStyle/>
          <a:p>
            <a:pPr marL="261938" indent="4763" algn="just"/>
            <a:r>
              <a:rPr lang="en-US" sz="2800" dirty="0" smtClean="0">
                <a:solidFill>
                  <a:srgbClr val="C00000"/>
                </a:solidFill>
              </a:rPr>
              <a:t>The </a:t>
            </a:r>
            <a:r>
              <a:rPr lang="en-US" sz="2800" dirty="0">
                <a:solidFill>
                  <a:srgbClr val="C00000"/>
                </a:solidFill>
              </a:rPr>
              <a:t>Open Web Application Security </a:t>
            </a:r>
            <a:r>
              <a:rPr lang="en-US" sz="2800" dirty="0" smtClean="0">
                <a:solidFill>
                  <a:srgbClr val="C00000"/>
                </a:solidFill>
              </a:rPr>
              <a:t>Project </a:t>
            </a:r>
            <a:r>
              <a:rPr lang="en-US" sz="2800" dirty="0" smtClean="0">
                <a:solidFill>
                  <a:schemeClr val="bg2">
                    <a:lumMod val="50000"/>
                  </a:schemeClr>
                </a:solidFill>
              </a:rPr>
              <a:t>(</a:t>
            </a:r>
            <a:r>
              <a:rPr lang="en-US" sz="2800" dirty="0">
                <a:solidFill>
                  <a:schemeClr val="bg2">
                    <a:lumMod val="50000"/>
                  </a:schemeClr>
                </a:solidFill>
              </a:rPr>
              <a:t>OWASP) is a 501c3 </a:t>
            </a:r>
            <a:r>
              <a:rPr lang="en-US" sz="2800" dirty="0" smtClean="0">
                <a:solidFill>
                  <a:schemeClr val="bg2">
                    <a:lumMod val="50000"/>
                  </a:schemeClr>
                </a:solidFill>
              </a:rPr>
              <a:t>not for-profit worldwide </a:t>
            </a:r>
            <a:r>
              <a:rPr lang="en-US" sz="2800" i="1" dirty="0" smtClean="0">
                <a:solidFill>
                  <a:schemeClr val="bg2">
                    <a:lumMod val="50000"/>
                  </a:schemeClr>
                </a:solidFill>
              </a:rPr>
              <a:t>charitable</a:t>
            </a:r>
            <a:r>
              <a:rPr lang="en-US" sz="2800" dirty="0" smtClean="0">
                <a:solidFill>
                  <a:schemeClr val="bg2">
                    <a:lumMod val="50000"/>
                  </a:schemeClr>
                </a:solidFill>
              </a:rPr>
              <a:t> </a:t>
            </a:r>
            <a:r>
              <a:rPr lang="en-US" sz="2800" dirty="0">
                <a:solidFill>
                  <a:schemeClr val="bg2">
                    <a:lumMod val="50000"/>
                  </a:schemeClr>
                </a:solidFill>
              </a:rPr>
              <a:t>organization </a:t>
            </a:r>
            <a:r>
              <a:rPr lang="en-US" sz="2800" dirty="0" smtClean="0">
                <a:solidFill>
                  <a:schemeClr val="bg2">
                    <a:lumMod val="50000"/>
                  </a:schemeClr>
                </a:solidFill>
              </a:rPr>
              <a:t>(also registered in Europe) focused </a:t>
            </a:r>
            <a:r>
              <a:rPr lang="en-US" sz="2800" dirty="0">
                <a:solidFill>
                  <a:schemeClr val="bg2">
                    <a:lumMod val="50000"/>
                  </a:schemeClr>
                </a:solidFill>
              </a:rPr>
              <a:t>on improving </a:t>
            </a:r>
            <a:r>
              <a:rPr lang="en-US" sz="2800" dirty="0" smtClean="0">
                <a:solidFill>
                  <a:schemeClr val="bg2">
                    <a:lumMod val="50000"/>
                  </a:schemeClr>
                </a:solidFill>
              </a:rPr>
              <a:t>the security </a:t>
            </a:r>
            <a:r>
              <a:rPr lang="en-US" sz="2800" dirty="0">
                <a:solidFill>
                  <a:schemeClr val="bg2">
                    <a:lumMod val="50000"/>
                  </a:schemeClr>
                </a:solidFill>
              </a:rPr>
              <a:t>of application software. </a:t>
            </a:r>
          </a:p>
          <a:p>
            <a:pPr marL="261938" indent="4763" algn="ctr"/>
            <a:r>
              <a:rPr lang="fr-FR" sz="3200" u="sng" cap="small" dirty="0">
                <a:solidFill>
                  <a:schemeClr val="bg2">
                    <a:lumMod val="50000"/>
                  </a:schemeClr>
                </a:solidFill>
              </a:rPr>
              <a:t>Mission</a:t>
            </a:r>
            <a:r>
              <a:rPr lang="en-US" sz="2800" u="sng" dirty="0" smtClean="0">
                <a:solidFill>
                  <a:schemeClr val="bg2">
                    <a:lumMod val="50000"/>
                  </a:schemeClr>
                </a:solidFill>
              </a:rPr>
              <a:t> </a:t>
            </a:r>
          </a:p>
          <a:p>
            <a:pPr marL="261938" indent="4763" algn="ctr">
              <a:spcBef>
                <a:spcPts val="1200"/>
              </a:spcBef>
            </a:pPr>
            <a:r>
              <a:rPr lang="en-US" sz="2800" dirty="0" smtClean="0">
                <a:solidFill>
                  <a:srgbClr val="C00000"/>
                </a:solidFill>
              </a:rPr>
              <a:t>Make </a:t>
            </a:r>
            <a:r>
              <a:rPr lang="en-US" sz="2800" dirty="0">
                <a:solidFill>
                  <a:srgbClr val="C00000"/>
                </a:solidFill>
              </a:rPr>
              <a:t>application security visible, so </a:t>
            </a:r>
            <a:r>
              <a:rPr lang="en-US" sz="2800" dirty="0" smtClean="0">
                <a:solidFill>
                  <a:srgbClr val="C00000"/>
                </a:solidFill>
              </a:rPr>
              <a:t>that people </a:t>
            </a:r>
            <a:r>
              <a:rPr lang="en-US" sz="2800" dirty="0">
                <a:solidFill>
                  <a:srgbClr val="C00000"/>
                </a:solidFill>
              </a:rPr>
              <a:t>and organizations </a:t>
            </a:r>
            <a:endParaRPr lang="en-US" sz="2800" dirty="0" smtClean="0">
              <a:solidFill>
                <a:srgbClr val="C00000"/>
              </a:solidFill>
            </a:endParaRPr>
          </a:p>
          <a:p>
            <a:pPr marL="261938" indent="4763" algn="ctr">
              <a:spcBef>
                <a:spcPts val="0"/>
              </a:spcBef>
            </a:pPr>
            <a:r>
              <a:rPr lang="en-US" sz="2800" dirty="0" smtClean="0">
                <a:solidFill>
                  <a:srgbClr val="C00000"/>
                </a:solidFill>
              </a:rPr>
              <a:t>can </a:t>
            </a:r>
            <a:r>
              <a:rPr lang="en-US" sz="2800" dirty="0">
                <a:solidFill>
                  <a:srgbClr val="C00000"/>
                </a:solidFill>
              </a:rPr>
              <a:t>make </a:t>
            </a:r>
            <a:r>
              <a:rPr lang="en-US" sz="2800" dirty="0" smtClean="0">
                <a:solidFill>
                  <a:srgbClr val="C00000"/>
                </a:solidFill>
              </a:rPr>
              <a:t>informed decisions </a:t>
            </a:r>
            <a:r>
              <a:rPr lang="en-US" sz="2800" dirty="0">
                <a:solidFill>
                  <a:srgbClr val="C00000"/>
                </a:solidFill>
              </a:rPr>
              <a:t>about true application security </a:t>
            </a:r>
            <a:r>
              <a:rPr lang="en-US" sz="2800" dirty="0" smtClean="0">
                <a:solidFill>
                  <a:srgbClr val="C00000"/>
                </a:solidFill>
              </a:rPr>
              <a:t>risks</a:t>
            </a:r>
            <a:endParaRPr lang="en-US" sz="2800" dirty="0">
              <a:solidFill>
                <a:srgbClr val="C00000"/>
              </a:solidFill>
            </a:endParaRPr>
          </a:p>
          <a:p>
            <a:pPr marL="261938" indent="4763" algn="just">
              <a:spcBef>
                <a:spcPts val="4200"/>
              </a:spcBef>
            </a:pPr>
            <a:r>
              <a:rPr lang="en-US" sz="2800" dirty="0" smtClean="0">
                <a:solidFill>
                  <a:schemeClr val="bg2">
                    <a:lumMod val="50000"/>
                  </a:schemeClr>
                </a:solidFill>
              </a:rPr>
              <a:t>Everyone </a:t>
            </a:r>
            <a:r>
              <a:rPr lang="en-US" sz="2800" dirty="0">
                <a:solidFill>
                  <a:schemeClr val="bg2">
                    <a:lumMod val="50000"/>
                  </a:schemeClr>
                </a:solidFill>
              </a:rPr>
              <a:t>is free to participate in OWASP and </a:t>
            </a:r>
            <a:r>
              <a:rPr lang="en-US" sz="2800" u="sng" dirty="0" smtClean="0">
                <a:solidFill>
                  <a:schemeClr val="bg2">
                    <a:lumMod val="50000"/>
                  </a:schemeClr>
                </a:solidFill>
              </a:rPr>
              <a:t>all</a:t>
            </a:r>
            <a:r>
              <a:rPr lang="en-US" sz="2800" dirty="0" smtClean="0">
                <a:solidFill>
                  <a:schemeClr val="bg2">
                    <a:lumMod val="50000"/>
                  </a:schemeClr>
                </a:solidFill>
              </a:rPr>
              <a:t> of </a:t>
            </a:r>
            <a:r>
              <a:rPr lang="en-US" sz="2800" dirty="0">
                <a:solidFill>
                  <a:schemeClr val="bg2">
                    <a:lumMod val="50000"/>
                  </a:schemeClr>
                </a:solidFill>
              </a:rPr>
              <a:t>our </a:t>
            </a:r>
            <a:r>
              <a:rPr lang="en-US" sz="2800" u="sng" dirty="0">
                <a:solidFill>
                  <a:schemeClr val="bg2">
                    <a:lumMod val="50000"/>
                  </a:schemeClr>
                </a:solidFill>
              </a:rPr>
              <a:t>materials are</a:t>
            </a:r>
            <a:r>
              <a:rPr lang="en-US" sz="2800" dirty="0">
                <a:solidFill>
                  <a:schemeClr val="bg2">
                    <a:lumMod val="50000"/>
                  </a:schemeClr>
                </a:solidFill>
              </a:rPr>
              <a:t> available under a </a:t>
            </a:r>
            <a:r>
              <a:rPr lang="en-US" sz="2800" u="sng" dirty="0">
                <a:solidFill>
                  <a:schemeClr val="bg2">
                    <a:lumMod val="50000"/>
                  </a:schemeClr>
                </a:solidFill>
              </a:rPr>
              <a:t>free</a:t>
            </a:r>
            <a:r>
              <a:rPr lang="en-US" sz="2800" dirty="0">
                <a:solidFill>
                  <a:schemeClr val="bg2">
                    <a:lumMod val="50000"/>
                  </a:schemeClr>
                </a:solidFill>
              </a:rPr>
              <a:t> </a:t>
            </a:r>
            <a:r>
              <a:rPr lang="en-US" sz="2800" dirty="0" smtClean="0">
                <a:solidFill>
                  <a:schemeClr val="bg2">
                    <a:lumMod val="50000"/>
                  </a:schemeClr>
                </a:solidFill>
              </a:rPr>
              <a:t>and </a:t>
            </a:r>
            <a:r>
              <a:rPr lang="fr-FR" sz="2800" dirty="0" smtClean="0">
                <a:solidFill>
                  <a:schemeClr val="bg2">
                    <a:lumMod val="50000"/>
                  </a:schemeClr>
                </a:solidFill>
              </a:rPr>
              <a:t>open </a:t>
            </a:r>
            <a:r>
              <a:rPr lang="fr-FR" sz="2800" dirty="0">
                <a:solidFill>
                  <a:schemeClr val="bg2">
                    <a:lumMod val="50000"/>
                  </a:schemeClr>
                </a:solidFill>
              </a:rPr>
              <a:t>software </a:t>
            </a:r>
            <a:r>
              <a:rPr lang="fr-FR" sz="2800" dirty="0" smtClean="0">
                <a:solidFill>
                  <a:schemeClr val="bg2">
                    <a:lumMod val="50000"/>
                  </a:schemeClr>
                </a:solidFill>
              </a:rPr>
              <a:t>licence.</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762000"/>
            <a:ext cx="8229600" cy="1741417"/>
          </a:xfrm>
          <a:prstGeom prst="rect">
            <a:avLst/>
          </a:prstGeom>
        </p:spPr>
      </p:pic>
    </p:spTree>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446000" y="9537700"/>
            <a:ext cx="342900" cy="368300"/>
          </a:xfrm>
        </p:spPr>
        <p:txBody>
          <a:bodyPr/>
          <a:lstStyle/>
          <a:p>
            <a:pPr algn="just"/>
            <a:fld id="{B22F886B-4376-48EE-A705-81D968976700}" type="slidenum">
              <a:rPr lang="en-US"/>
              <a:pPr algn="just"/>
              <a:t>7</a:t>
            </a:fld>
            <a:endParaRPr lang="en-US"/>
          </a:p>
        </p:txBody>
      </p:sp>
      <p:sp>
        <p:nvSpPr>
          <p:cNvPr id="88066" name="Rectangle 2"/>
          <p:cNvSpPr>
            <a:spLocks noGrp="1" noChangeArrowheads="1"/>
          </p:cNvSpPr>
          <p:nvPr>
            <p:ph type="title"/>
          </p:nvPr>
        </p:nvSpPr>
        <p:spPr>
          <a:xfrm>
            <a:off x="1270000" y="914400"/>
            <a:ext cx="10464800" cy="1371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The OWASP Foundation</a:t>
            </a:r>
            <a:endParaRPr lang="en-US" sz="48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88067" name="Rectangle 3"/>
          <p:cNvSpPr>
            <a:spLocks noGrp="1" noChangeArrowheads="1"/>
          </p:cNvSpPr>
          <p:nvPr>
            <p:ph type="body" idx="1"/>
          </p:nvPr>
        </p:nvSpPr>
        <p:spPr>
          <a:xfrm>
            <a:off x="330200" y="2057400"/>
            <a:ext cx="5943600" cy="7086600"/>
          </a:xfrm>
        </p:spPr>
        <p:txBody>
          <a:bodyPr/>
          <a:lstStyle/>
          <a:p>
            <a:pPr marL="363538" lvl="1" indent="-363538" algn="just">
              <a:buSzPct val="100000"/>
            </a:pPr>
            <a:r>
              <a:rPr lang="en-US" sz="2800" dirty="0" smtClean="0">
                <a:solidFill>
                  <a:srgbClr val="C00000"/>
                </a:solidFill>
              </a:rPr>
              <a:t>OWASP Tools &amp; Documentation</a:t>
            </a:r>
          </a:p>
          <a:p>
            <a:pPr marL="812800" lvl="2" indent="-363538" algn="just">
              <a:buSzPct val="100000"/>
            </a:pPr>
            <a:r>
              <a:rPr lang="en-US" sz="2800" dirty="0" smtClean="0">
                <a:solidFill>
                  <a:schemeClr val="bg2">
                    <a:lumMod val="50000"/>
                  </a:schemeClr>
                </a:solidFill>
              </a:rPr>
              <a:t>15 000+ downloads </a:t>
            </a:r>
            <a:r>
              <a:rPr lang="en-US" sz="2000" i="1" dirty="0" smtClean="0">
                <a:solidFill>
                  <a:schemeClr val="bg2">
                    <a:lumMod val="50000"/>
                  </a:schemeClr>
                </a:solidFill>
              </a:rPr>
              <a:t>(per month)</a:t>
            </a:r>
            <a:endParaRPr lang="en-US" sz="2800" i="1" dirty="0" smtClean="0">
              <a:solidFill>
                <a:schemeClr val="bg2">
                  <a:lumMod val="50000"/>
                </a:schemeClr>
              </a:solidFill>
            </a:endParaRPr>
          </a:p>
          <a:p>
            <a:pPr marL="812800" lvl="2" indent="-363538" algn="just">
              <a:buSzPct val="100000"/>
            </a:pPr>
            <a:r>
              <a:rPr lang="en-US" sz="2800" dirty="0">
                <a:solidFill>
                  <a:schemeClr val="bg2">
                    <a:lumMod val="50000"/>
                  </a:schemeClr>
                </a:solidFill>
              </a:rPr>
              <a:t>5</a:t>
            </a:r>
            <a:r>
              <a:rPr lang="en-US" sz="2800" dirty="0" smtClean="0">
                <a:solidFill>
                  <a:schemeClr val="bg2">
                    <a:lumMod val="50000"/>
                  </a:schemeClr>
                </a:solidFill>
              </a:rPr>
              <a:t>0 000+ </a:t>
            </a:r>
            <a:r>
              <a:rPr lang="en-US" sz="2800" dirty="0" err="1" smtClean="0">
                <a:solidFill>
                  <a:schemeClr val="bg2">
                    <a:lumMod val="50000"/>
                  </a:schemeClr>
                </a:solidFill>
              </a:rPr>
              <a:t>visiteurs</a:t>
            </a:r>
            <a:r>
              <a:rPr lang="en-US" sz="2800" dirty="0" smtClean="0">
                <a:solidFill>
                  <a:schemeClr val="bg2">
                    <a:lumMod val="50000"/>
                  </a:schemeClr>
                </a:solidFill>
              </a:rPr>
              <a:t> </a:t>
            </a:r>
            <a:r>
              <a:rPr lang="en-US" sz="2000" i="1" dirty="0">
                <a:solidFill>
                  <a:schemeClr val="bg2">
                    <a:lumMod val="50000"/>
                  </a:schemeClr>
                </a:solidFill>
              </a:rPr>
              <a:t>(per </a:t>
            </a:r>
            <a:r>
              <a:rPr lang="en-US" sz="2000" i="1" dirty="0" smtClean="0">
                <a:solidFill>
                  <a:schemeClr val="bg2">
                    <a:lumMod val="50000"/>
                  </a:schemeClr>
                </a:solidFill>
              </a:rPr>
              <a:t>month)</a:t>
            </a:r>
          </a:p>
          <a:p>
            <a:pPr marL="812800" lvl="2" indent="-363538" algn="just">
              <a:buSzPct val="100000"/>
            </a:pPr>
            <a:r>
              <a:rPr lang="en-US" sz="2800" dirty="0" smtClean="0">
                <a:solidFill>
                  <a:schemeClr val="bg2">
                    <a:lumMod val="50000"/>
                  </a:schemeClr>
                </a:solidFill>
              </a:rPr>
              <a:t>~2 millions website hits </a:t>
            </a:r>
            <a:r>
              <a:rPr lang="en-US" sz="2000" i="1" dirty="0">
                <a:solidFill>
                  <a:schemeClr val="bg2">
                    <a:lumMod val="50000"/>
                  </a:schemeClr>
                </a:solidFill>
              </a:rPr>
              <a:t>(per month)</a:t>
            </a:r>
            <a:endParaRPr lang="en-US" sz="2000" i="1" dirty="0" smtClean="0">
              <a:solidFill>
                <a:schemeClr val="bg2">
                  <a:lumMod val="50000"/>
                </a:schemeClr>
              </a:solidFill>
            </a:endParaRPr>
          </a:p>
          <a:p>
            <a:pPr marL="368300" lvl="1" indent="-363538" algn="just">
              <a:buSzPct val="100000"/>
            </a:pPr>
            <a:r>
              <a:rPr lang="en-US" sz="2800" dirty="0" smtClean="0">
                <a:solidFill>
                  <a:srgbClr val="C00000"/>
                </a:solidFill>
              </a:rPr>
              <a:t>200 Chapters around the world</a:t>
            </a:r>
          </a:p>
          <a:p>
            <a:pPr marL="812800" lvl="2" indent="-363538" algn="just">
              <a:buSzPct val="100000"/>
            </a:pPr>
            <a:r>
              <a:rPr lang="en-US" sz="2800" dirty="0" smtClean="0">
                <a:solidFill>
                  <a:schemeClr val="bg2">
                    <a:lumMod val="50000"/>
                  </a:schemeClr>
                </a:solidFill>
              </a:rPr>
              <a:t>1 500+ OWASP Members</a:t>
            </a:r>
          </a:p>
          <a:p>
            <a:pPr marL="812800" lvl="2" indent="-363538" algn="just">
              <a:buSzPct val="100000"/>
            </a:pPr>
            <a:r>
              <a:rPr lang="en-US" sz="2800" dirty="0" smtClean="0">
                <a:solidFill>
                  <a:schemeClr val="bg2">
                    <a:lumMod val="50000"/>
                  </a:schemeClr>
                </a:solidFill>
              </a:rPr>
              <a:t>21 000+ Participants</a:t>
            </a:r>
          </a:p>
          <a:p>
            <a:pPr marL="368300" lvl="1" indent="-363538" algn="just">
              <a:buSzPct val="100000"/>
            </a:pPr>
            <a:r>
              <a:rPr lang="en-US" sz="2800" dirty="0">
                <a:solidFill>
                  <a:srgbClr val="C00000"/>
                </a:solidFill>
              </a:rPr>
              <a:t>Known </a:t>
            </a:r>
            <a:r>
              <a:rPr lang="en-US" sz="2800" dirty="0" smtClean="0">
                <a:solidFill>
                  <a:srgbClr val="C00000"/>
                </a:solidFill>
              </a:rPr>
              <a:t>everywhere in </a:t>
            </a:r>
            <a:r>
              <a:rPr lang="en-US" sz="2800" dirty="0">
                <a:solidFill>
                  <a:srgbClr val="C00000"/>
                </a:solidFill>
              </a:rPr>
              <a:t>the </a:t>
            </a:r>
            <a:r>
              <a:rPr lang="en-US" sz="2800" dirty="0" smtClean="0">
                <a:solidFill>
                  <a:srgbClr val="C00000"/>
                </a:solidFill>
              </a:rPr>
              <a:t>world</a:t>
            </a:r>
          </a:p>
        </p:txBody>
      </p:sp>
      <p:sp>
        <p:nvSpPr>
          <p:cNvPr id="7" name="Rectangle 3"/>
          <p:cNvSpPr txBox="1">
            <a:spLocks noChangeArrowheads="1"/>
          </p:cNvSpPr>
          <p:nvPr/>
        </p:nvSpPr>
        <p:spPr bwMode="auto">
          <a:xfrm>
            <a:off x="6654800" y="2057400"/>
            <a:ext cx="5943600" cy="70866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363538" lvl="1" indent="-363538" algn="just">
              <a:buSzPct val="100000"/>
            </a:pPr>
            <a:r>
              <a:rPr lang="en-US" sz="2800" dirty="0" smtClean="0">
                <a:solidFill>
                  <a:srgbClr val="C00000"/>
                </a:solidFill>
              </a:rPr>
              <a:t>OWASP AppSec Conferences </a:t>
            </a:r>
          </a:p>
          <a:p>
            <a:pPr marL="812800" lvl="2" indent="-363538" algn="just">
              <a:buSzPct val="100000"/>
            </a:pPr>
            <a:r>
              <a:rPr lang="en-US" sz="2800" dirty="0" smtClean="0">
                <a:solidFill>
                  <a:schemeClr val="bg2">
                    <a:lumMod val="50000"/>
                  </a:schemeClr>
                </a:solidFill>
              </a:rPr>
              <a:t>New-York , Washington D.C, Chicago, London, Dublin, Brazil, China, Germany, etc.</a:t>
            </a:r>
          </a:p>
          <a:p>
            <a:pPr marL="368300" lvl="1" indent="-363538" algn="just">
              <a:buSzPct val="100000"/>
            </a:pPr>
            <a:r>
              <a:rPr lang="en-US" sz="2800" dirty="0" smtClean="0">
                <a:solidFill>
                  <a:srgbClr val="C00000"/>
                </a:solidFill>
              </a:rPr>
              <a:t>Portal of Content </a:t>
            </a:r>
            <a:r>
              <a:rPr lang="en-US" sz="2400" dirty="0" smtClean="0">
                <a:solidFill>
                  <a:schemeClr val="accent2">
                    <a:lumMod val="75000"/>
                  </a:schemeClr>
                </a:solidFill>
              </a:rPr>
              <a:t>(www.owasp.org)</a:t>
            </a:r>
            <a:endParaRPr lang="en-US" sz="2800" dirty="0" smtClean="0">
              <a:solidFill>
                <a:schemeClr val="accent2">
                  <a:lumMod val="75000"/>
                </a:schemeClr>
              </a:solidFill>
            </a:endParaRPr>
          </a:p>
          <a:p>
            <a:pPr marL="812800" lvl="2" indent="-363538" algn="just">
              <a:buSzPct val="100000"/>
            </a:pPr>
            <a:r>
              <a:rPr lang="en-US" sz="2800" dirty="0" smtClean="0">
                <a:solidFill>
                  <a:schemeClr val="bg2">
                    <a:lumMod val="50000"/>
                  </a:schemeClr>
                </a:solidFill>
              </a:rPr>
              <a:t>100+ Tools Developers</a:t>
            </a:r>
          </a:p>
          <a:p>
            <a:pPr marL="812800" lvl="2" indent="-363538" algn="just">
              <a:buSzPct val="100000"/>
            </a:pPr>
            <a:r>
              <a:rPr lang="en-US" sz="2800" dirty="0" smtClean="0">
                <a:solidFill>
                  <a:schemeClr val="bg2">
                    <a:lumMod val="50000"/>
                  </a:schemeClr>
                </a:solidFill>
              </a:rPr>
              <a:t>~140 Projects</a:t>
            </a:r>
          </a:p>
          <a:p>
            <a:pPr marL="368300" lvl="1" indent="-363538" algn="just">
              <a:buSzPct val="100000"/>
            </a:pPr>
            <a:r>
              <a:rPr lang="en-US" sz="2800" dirty="0">
                <a:solidFill>
                  <a:srgbClr val="C00000"/>
                </a:solidFill>
              </a:rPr>
              <a:t>The largest knowledge base </a:t>
            </a:r>
            <a:r>
              <a:rPr lang="en-US" sz="2800" dirty="0">
                <a:solidFill>
                  <a:schemeClr val="bg2">
                    <a:lumMod val="50000"/>
                  </a:schemeClr>
                </a:solidFill>
              </a:rPr>
              <a:t>about Web Application Security</a:t>
            </a:r>
          </a:p>
        </p:txBody>
      </p:sp>
    </p:spTree>
    <p:extLst>
      <p:ext uri="{BB962C8B-B14F-4D97-AF65-F5344CB8AC3E}">
        <p14:creationId xmlns:p14="http://schemas.microsoft.com/office/powerpoint/2010/main" val="108849115"/>
      </p:ext>
    </p:extLst>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pPr/>
              <a:t>8</a:t>
            </a:fld>
            <a:endParaRPr lang="en-US"/>
          </a:p>
        </p:txBody>
      </p:sp>
      <p:sp>
        <p:nvSpPr>
          <p:cNvPr id="88066" name="Rectangle 2"/>
          <p:cNvSpPr>
            <a:spLocks noGrp="1" noChangeArrowheads="1"/>
          </p:cNvSpPr>
          <p:nvPr>
            <p:ph type="title"/>
          </p:nvPr>
        </p:nvSpPr>
        <p:spPr>
          <a:xfrm>
            <a:off x="1270000" y="914400"/>
            <a:ext cx="10464800" cy="1371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OWASP around the world</a:t>
            </a:r>
            <a:endParaRPr lang="en-US" sz="4800" cap="all" dirty="0">
              <a:ln w="9000" cmpd="sng">
                <a:solidFill>
                  <a:schemeClr val="accent4">
                    <a:shade val="50000"/>
                    <a:satMod val="120000"/>
                  </a:schemeClr>
                </a:solidFill>
                <a:prstDash val="solid"/>
              </a:ln>
              <a:solidFill>
                <a:schemeClr val="bg2">
                  <a:lumMod val="50000"/>
                </a:schemeClr>
              </a:solidFill>
              <a:effectLst>
                <a:reflection blurRad="12700" stA="28000" endPos="45000" dist="1000" dir="5400000" sy="-100000" algn="bl" rotWithShape="0"/>
              </a:effectLst>
            </a:endParaRPr>
          </a:p>
        </p:txBody>
      </p:sp>
      <p:sp>
        <p:nvSpPr>
          <p:cNvPr id="88067" name="Rectangle 3"/>
          <p:cNvSpPr>
            <a:spLocks noGrp="1" noChangeArrowheads="1"/>
          </p:cNvSpPr>
          <p:nvPr>
            <p:ph type="body" idx="1"/>
          </p:nvPr>
        </p:nvSpPr>
        <p:spPr>
          <a:xfrm>
            <a:off x="-279400" y="1752600"/>
            <a:ext cx="12903200" cy="838200"/>
          </a:xfrm>
        </p:spPr>
        <p:txBody>
          <a:bodyPr/>
          <a:lstStyle/>
          <a:p>
            <a:pPr marL="711200" lvl="1" indent="0" algn="ctr">
              <a:buSzPct val="100000"/>
              <a:buNone/>
            </a:pPr>
            <a:r>
              <a:rPr lang="en-US" sz="3200" dirty="0" smtClean="0">
                <a:solidFill>
                  <a:srgbClr val="C00000"/>
                </a:solidFill>
              </a:rPr>
              <a:t>203 Chapters</a:t>
            </a:r>
            <a:r>
              <a:rPr lang="en-US" sz="3200" dirty="0" smtClean="0">
                <a:solidFill>
                  <a:schemeClr val="bg2">
                    <a:lumMod val="50000"/>
                  </a:schemeClr>
                </a:solidFill>
              </a:rPr>
              <a:t>,</a:t>
            </a:r>
            <a:r>
              <a:rPr lang="en-US" sz="3200" dirty="0" smtClean="0">
                <a:solidFill>
                  <a:srgbClr val="FF0000"/>
                </a:solidFill>
              </a:rPr>
              <a:t> </a:t>
            </a:r>
            <a:r>
              <a:rPr lang="en-US" sz="3200" dirty="0" smtClean="0">
                <a:solidFill>
                  <a:srgbClr val="C00000"/>
                </a:solidFill>
              </a:rPr>
              <a:t>1 500+ Members</a:t>
            </a:r>
            <a:r>
              <a:rPr lang="en-US" sz="3200" dirty="0" smtClean="0">
                <a:solidFill>
                  <a:schemeClr val="bg2">
                    <a:lumMod val="50000"/>
                  </a:schemeClr>
                </a:solidFill>
              </a:rPr>
              <a:t>,</a:t>
            </a:r>
            <a:r>
              <a:rPr lang="en-US" sz="3200" dirty="0" smtClean="0">
                <a:solidFill>
                  <a:srgbClr val="FF0000"/>
                </a:solidFill>
              </a:rPr>
              <a:t> </a:t>
            </a:r>
            <a:r>
              <a:rPr lang="en-US" sz="3200" dirty="0" smtClean="0">
                <a:solidFill>
                  <a:srgbClr val="C00000"/>
                </a:solidFill>
              </a:rPr>
              <a:t>20 000+ Participants</a:t>
            </a:r>
            <a:endParaRPr lang="en-US" sz="3200" dirty="0">
              <a:solidFill>
                <a:srgbClr val="C00000"/>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2750152"/>
            <a:ext cx="12528620" cy="6241448"/>
          </a:xfrm>
          <a:prstGeom prst="rect">
            <a:avLst/>
          </a:prstGeom>
        </p:spPr>
      </p:pic>
    </p:spTree>
    <p:extLst>
      <p:ext uri="{BB962C8B-B14F-4D97-AF65-F5344CB8AC3E}">
        <p14:creationId xmlns:p14="http://schemas.microsoft.com/office/powerpoint/2010/main" val="4253768283"/>
      </p:ext>
    </p:extLst>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2598400" y="9537700"/>
            <a:ext cx="342900" cy="368300"/>
          </a:xfrm>
        </p:spPr>
        <p:txBody>
          <a:bodyPr/>
          <a:lstStyle/>
          <a:p>
            <a:fld id="{B22F886B-4376-48EE-A705-81D968976700}" type="slidenum">
              <a:rPr lang="en-US"/>
              <a:pPr/>
              <a:t>9</a:t>
            </a:fld>
            <a:endParaRPr lang="en-US"/>
          </a:p>
        </p:txBody>
      </p:sp>
      <p:sp>
        <p:nvSpPr>
          <p:cNvPr id="88066" name="Rectangle 2"/>
          <p:cNvSpPr>
            <a:spLocks noGrp="1" noChangeArrowheads="1"/>
          </p:cNvSpPr>
          <p:nvPr>
            <p:ph type="title"/>
          </p:nvPr>
        </p:nvSpPr>
        <p:spPr>
          <a:xfrm>
            <a:off x="1270000" y="914400"/>
            <a:ext cx="10464800" cy="1371600"/>
          </a:xfrm>
        </p:spPr>
        <p:txBody>
          <a:bodyPr/>
          <a:lstStyle/>
          <a:p>
            <a:r>
              <a:rPr lang="en-US" sz="4800" b="1"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OWASP Conferences</a:t>
            </a:r>
            <a:r>
              <a:rPr lang="en-US" sz="4800" dirty="0" smtClean="0">
                <a:solidFill>
                  <a:schemeClr val="bg2">
                    <a:lumMod val="50000"/>
                  </a:schemeClr>
                </a:solidFill>
              </a:rPr>
              <a:t/>
            </a:r>
            <a:br>
              <a:rPr lang="en-US" sz="4800" dirty="0" smtClean="0">
                <a:solidFill>
                  <a:schemeClr val="bg2">
                    <a:lumMod val="50000"/>
                  </a:schemeClr>
                </a:solidFill>
              </a:rPr>
            </a:br>
            <a:r>
              <a:rPr lang="en-US" sz="4800" dirty="0" smtClean="0">
                <a:solidFill>
                  <a:srgbClr val="C00000"/>
                </a:solidFill>
              </a:rPr>
              <a:t>Web Application Security</a:t>
            </a:r>
            <a:endParaRPr lang="en-US" sz="4800" dirty="0">
              <a:solidFill>
                <a:srgbClr val="C00000"/>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2750152"/>
            <a:ext cx="12528620" cy="6241448"/>
          </a:xfrm>
          <a:prstGeom prst="rect">
            <a:avLst/>
          </a:prstGeom>
          <a:solidFill>
            <a:srgbClr val="FFFF00"/>
          </a:solidFill>
        </p:spPr>
      </p:pic>
      <p:sp>
        <p:nvSpPr>
          <p:cNvPr id="7" name="Rectangle 2"/>
          <p:cNvSpPr txBox="1">
            <a:spLocks noChangeArrowheads="1"/>
          </p:cNvSpPr>
          <p:nvPr/>
        </p:nvSpPr>
        <p:spPr bwMode="auto">
          <a:xfrm>
            <a:off x="1016000" y="3657600"/>
            <a:ext cx="1422400" cy="609600"/>
          </a:xfrm>
          <a:prstGeom prst="rect">
            <a:avLst/>
          </a:prstGeom>
          <a:gradFill>
            <a:gsLst>
              <a:gs pos="0">
                <a:srgbClr val="FF0000"/>
              </a:gs>
              <a:gs pos="92000">
                <a:srgbClr val="D4DEFF"/>
              </a:gs>
              <a:gs pos="83000">
                <a:srgbClr val="D4DEFF"/>
              </a:gs>
              <a:gs pos="100000">
                <a:srgbClr val="96AB94"/>
              </a:gs>
            </a:gsLst>
            <a:lin ang="16200000" scaled="0"/>
          </a:gradFill>
          <a:ln w="12700">
            <a:noFill/>
            <a:miter lim="800000"/>
            <a:headEnd/>
            <a:tailEnd/>
          </a:ln>
          <a:effectLst/>
        </p:spPr>
        <p:txBody>
          <a:bodyPr vert="horz" wrap="square" lIns="50800" tIns="50800" rIns="50800" bIns="50800" numCol="1" anchor="t" anchorCtr="0" compatLnSpc="1">
            <a:prstTxWarp prst="textNoShape">
              <a:avLst/>
            </a:prstTxWarp>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en-US" sz="1600" b="1" dirty="0" smtClean="0"/>
              <a:t>Minnesota</a:t>
            </a:r>
          </a:p>
          <a:p>
            <a:r>
              <a:rPr lang="en-US" sz="1600" b="1" dirty="0" smtClean="0"/>
              <a:t>Sept 2011</a:t>
            </a:r>
            <a:endParaRPr lang="en-US" sz="1600" b="1" dirty="0"/>
          </a:p>
        </p:txBody>
      </p:sp>
      <p:sp>
        <p:nvSpPr>
          <p:cNvPr id="8" name="Rectangle 2"/>
          <p:cNvSpPr txBox="1">
            <a:spLocks noChangeArrowheads="1"/>
          </p:cNvSpPr>
          <p:nvPr/>
        </p:nvSpPr>
        <p:spPr bwMode="auto">
          <a:xfrm>
            <a:off x="3175000" y="3810000"/>
            <a:ext cx="1422400" cy="609600"/>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12700">
            <a:noFill/>
            <a:miter lim="800000"/>
            <a:headEnd/>
            <a:tailEnd/>
          </a:ln>
          <a:effectLst/>
        </p:spPr>
        <p:txBody>
          <a:bodyPr vert="horz" wrap="square" lIns="50800" tIns="50800" rIns="50800" bIns="50800" numCol="1" anchor="t" anchorCtr="0" compatLnSpc="1">
            <a:prstTxWarp prst="textNoShape">
              <a:avLst/>
            </a:prstTxWarp>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en-US" sz="1600" b="1" dirty="0" smtClean="0"/>
              <a:t>NYC</a:t>
            </a:r>
          </a:p>
          <a:p>
            <a:r>
              <a:rPr lang="en-US" sz="1600" b="1" dirty="0" smtClean="0"/>
              <a:t>Sept 2008</a:t>
            </a:r>
            <a:endParaRPr lang="en-US" sz="1600" b="1" dirty="0"/>
          </a:p>
        </p:txBody>
      </p:sp>
      <p:sp>
        <p:nvSpPr>
          <p:cNvPr id="9" name="Rectangle 2"/>
          <p:cNvSpPr txBox="1">
            <a:spLocks noChangeArrowheads="1"/>
          </p:cNvSpPr>
          <p:nvPr/>
        </p:nvSpPr>
        <p:spPr bwMode="auto">
          <a:xfrm>
            <a:off x="1016000" y="4724400"/>
            <a:ext cx="1422400" cy="609600"/>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12700">
            <a:noFill/>
            <a:miter lim="800000"/>
            <a:headEnd/>
            <a:tailEnd/>
          </a:ln>
          <a:effectLst/>
        </p:spPr>
        <p:txBody>
          <a:bodyPr vert="horz" wrap="square" lIns="50800" tIns="50800" rIns="50800" bIns="50800" numCol="1" anchor="t" anchorCtr="0" compatLnSpc="1">
            <a:prstTxWarp prst="textNoShape">
              <a:avLst/>
            </a:prstTxWarp>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en-US" sz="1600" b="1" dirty="0" smtClean="0"/>
              <a:t>San Jose</a:t>
            </a:r>
          </a:p>
          <a:p>
            <a:r>
              <a:rPr lang="en-US" sz="1600" b="1" dirty="0" smtClean="0"/>
              <a:t>Sept 2010</a:t>
            </a:r>
            <a:endParaRPr lang="en-US" sz="1600" b="1" dirty="0"/>
          </a:p>
        </p:txBody>
      </p:sp>
      <p:sp>
        <p:nvSpPr>
          <p:cNvPr id="10" name="Rectangle 2"/>
          <p:cNvSpPr txBox="1">
            <a:spLocks noChangeArrowheads="1"/>
          </p:cNvSpPr>
          <p:nvPr/>
        </p:nvSpPr>
        <p:spPr bwMode="auto">
          <a:xfrm>
            <a:off x="2997200" y="4572000"/>
            <a:ext cx="1422400" cy="609600"/>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12700">
            <a:noFill/>
            <a:miter lim="800000"/>
            <a:headEnd/>
            <a:tailEnd/>
          </a:ln>
          <a:effectLst/>
        </p:spPr>
        <p:txBody>
          <a:bodyPr vert="horz" wrap="square" lIns="50800" tIns="50800" rIns="50800" bIns="50800" numCol="1" anchor="t" anchorCtr="0" compatLnSpc="1">
            <a:prstTxWarp prst="textNoShape">
              <a:avLst/>
            </a:prstTxWarp>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en-US" sz="1600" b="1" dirty="0" smtClean="0"/>
              <a:t>D.C</a:t>
            </a:r>
          </a:p>
          <a:p>
            <a:r>
              <a:rPr lang="en-US" sz="1600" b="1" dirty="0" smtClean="0"/>
              <a:t>Nov2009</a:t>
            </a:r>
            <a:endParaRPr lang="en-US" sz="1600" b="1" dirty="0"/>
          </a:p>
        </p:txBody>
      </p:sp>
      <p:sp>
        <p:nvSpPr>
          <p:cNvPr id="11" name="Rectangle 2"/>
          <p:cNvSpPr txBox="1">
            <a:spLocks noChangeArrowheads="1"/>
          </p:cNvSpPr>
          <p:nvPr/>
        </p:nvSpPr>
        <p:spPr bwMode="auto">
          <a:xfrm>
            <a:off x="1879600" y="5486400"/>
            <a:ext cx="1422400" cy="609600"/>
          </a:xfrm>
          <a:prstGeom prst="rect">
            <a:avLst/>
          </a:prstGeom>
          <a:solidFill>
            <a:srgbClr val="FFFF00"/>
          </a:solidFill>
          <a:ln w="12700">
            <a:noFill/>
            <a:miter lim="800000"/>
            <a:headEnd/>
            <a:tailEnd/>
          </a:ln>
          <a:effectLst/>
        </p:spPr>
        <p:txBody>
          <a:bodyPr vert="horz" wrap="square" lIns="50800" tIns="50800" rIns="50800" bIns="50800" numCol="1" anchor="t" anchorCtr="0" compatLnSpc="1">
            <a:prstTxWarp prst="textNoShape">
              <a:avLst/>
            </a:prstTxWarp>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en-US" sz="1600" b="1" dirty="0" smtClean="0"/>
              <a:t>Austin, TX</a:t>
            </a:r>
          </a:p>
          <a:p>
            <a:r>
              <a:rPr lang="en-US" sz="1600" b="1" dirty="0" smtClean="0"/>
              <a:t>Oct 2012</a:t>
            </a:r>
            <a:endParaRPr lang="en-US" sz="1600" b="1" dirty="0"/>
          </a:p>
        </p:txBody>
      </p:sp>
      <p:sp>
        <p:nvSpPr>
          <p:cNvPr id="12" name="Rectangle 2"/>
          <p:cNvSpPr txBox="1">
            <a:spLocks noChangeArrowheads="1"/>
          </p:cNvSpPr>
          <p:nvPr/>
        </p:nvSpPr>
        <p:spPr bwMode="auto">
          <a:xfrm>
            <a:off x="5095910" y="3200400"/>
            <a:ext cx="1422400" cy="609600"/>
          </a:xfrm>
          <a:prstGeom prst="rect">
            <a:avLst/>
          </a:prstGeom>
          <a:gradFill>
            <a:gsLst>
              <a:gs pos="0">
                <a:srgbClr val="FF0000"/>
              </a:gs>
              <a:gs pos="92000">
                <a:srgbClr val="D4DEFF"/>
              </a:gs>
              <a:gs pos="83000">
                <a:srgbClr val="D4DEFF"/>
              </a:gs>
              <a:gs pos="100000">
                <a:srgbClr val="96AB94"/>
              </a:gs>
            </a:gsLst>
            <a:lin ang="16200000" scaled="0"/>
          </a:gradFill>
          <a:ln w="12700">
            <a:noFill/>
            <a:miter lim="800000"/>
            <a:headEnd/>
            <a:tailEnd/>
          </a:ln>
          <a:effectLst/>
        </p:spPr>
        <p:txBody>
          <a:bodyPr vert="horz" wrap="square" lIns="50800" tIns="50800" rIns="50800" bIns="50800" numCol="1" anchor="t" anchorCtr="0" compatLnSpc="1">
            <a:prstTxWarp prst="textNoShape">
              <a:avLst/>
            </a:prstTxWarp>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en-US" sz="1600" b="1" dirty="0" smtClean="0"/>
              <a:t>Ireland</a:t>
            </a:r>
          </a:p>
          <a:p>
            <a:r>
              <a:rPr lang="en-US" sz="1600" b="1" dirty="0" smtClean="0"/>
              <a:t>May 2011</a:t>
            </a:r>
            <a:endParaRPr lang="en-US" sz="1600" b="1" dirty="0"/>
          </a:p>
        </p:txBody>
      </p:sp>
      <p:sp>
        <p:nvSpPr>
          <p:cNvPr id="13" name="Rectangle 2"/>
          <p:cNvSpPr txBox="1">
            <a:spLocks noChangeArrowheads="1"/>
          </p:cNvSpPr>
          <p:nvPr/>
        </p:nvSpPr>
        <p:spPr bwMode="auto">
          <a:xfrm>
            <a:off x="6959600" y="2895600"/>
            <a:ext cx="1422400" cy="609600"/>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12700">
            <a:noFill/>
            <a:miter lim="800000"/>
            <a:headEnd/>
            <a:tailEnd/>
          </a:ln>
          <a:effectLst/>
        </p:spPr>
        <p:txBody>
          <a:bodyPr vert="horz" wrap="square" lIns="50800" tIns="50800" rIns="50800" bIns="50800" numCol="1" anchor="t" anchorCtr="0" compatLnSpc="1">
            <a:prstTxWarp prst="textNoShape">
              <a:avLst/>
            </a:prstTxWarp>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en-US" sz="1600" b="1" dirty="0" smtClean="0"/>
              <a:t>Sweden</a:t>
            </a:r>
          </a:p>
          <a:p>
            <a:r>
              <a:rPr lang="en-US" sz="1600" b="1" dirty="0" smtClean="0"/>
              <a:t>June 2010</a:t>
            </a:r>
            <a:endParaRPr lang="en-US" sz="1600" b="1" dirty="0"/>
          </a:p>
        </p:txBody>
      </p:sp>
      <p:sp>
        <p:nvSpPr>
          <p:cNvPr id="14" name="Rectangle 2"/>
          <p:cNvSpPr txBox="1">
            <a:spLocks noChangeArrowheads="1"/>
          </p:cNvSpPr>
          <p:nvPr/>
        </p:nvSpPr>
        <p:spPr bwMode="auto">
          <a:xfrm>
            <a:off x="7264400" y="3657600"/>
            <a:ext cx="1422400" cy="609600"/>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12700">
            <a:noFill/>
            <a:miter lim="800000"/>
            <a:headEnd/>
            <a:tailEnd/>
          </a:ln>
          <a:effectLst/>
        </p:spPr>
        <p:txBody>
          <a:bodyPr vert="horz" wrap="square" lIns="50800" tIns="50800" rIns="50800" bIns="50800" numCol="1" anchor="t" anchorCtr="0" compatLnSpc="1">
            <a:prstTxWarp prst="textNoShape">
              <a:avLst/>
            </a:prstTxWarp>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en-US" sz="1600" b="1" dirty="0" smtClean="0"/>
              <a:t>Poland</a:t>
            </a:r>
          </a:p>
          <a:p>
            <a:r>
              <a:rPr lang="en-US" sz="1600" b="1" dirty="0" smtClean="0"/>
              <a:t>May 2009</a:t>
            </a:r>
            <a:endParaRPr lang="en-US" sz="1600" b="1" dirty="0"/>
          </a:p>
        </p:txBody>
      </p:sp>
      <p:sp>
        <p:nvSpPr>
          <p:cNvPr id="15" name="Rectangle 2"/>
          <p:cNvSpPr txBox="1">
            <a:spLocks noChangeArrowheads="1"/>
          </p:cNvSpPr>
          <p:nvPr/>
        </p:nvSpPr>
        <p:spPr bwMode="auto">
          <a:xfrm>
            <a:off x="7670800" y="4426857"/>
            <a:ext cx="1422400" cy="609600"/>
          </a:xfrm>
          <a:prstGeom prst="rect">
            <a:avLst/>
          </a:prstGeom>
          <a:solidFill>
            <a:srgbClr val="FFFF00"/>
          </a:solidFill>
          <a:ln w="12700">
            <a:noFill/>
            <a:miter lim="800000"/>
            <a:headEnd/>
            <a:tailEnd/>
          </a:ln>
          <a:effectLst/>
        </p:spPr>
        <p:txBody>
          <a:bodyPr vert="horz" wrap="square" lIns="50800" tIns="50800" rIns="50800" bIns="50800" numCol="1" anchor="t" anchorCtr="0" compatLnSpc="1">
            <a:prstTxWarp prst="textNoShape">
              <a:avLst/>
            </a:prstTxWarp>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en-US" sz="1600" b="1" dirty="0" smtClean="0"/>
              <a:t>Greece</a:t>
            </a:r>
          </a:p>
          <a:p>
            <a:r>
              <a:rPr lang="en-US" sz="1600" b="1" dirty="0" smtClean="0"/>
              <a:t>July 2012</a:t>
            </a:r>
            <a:endParaRPr lang="en-US" sz="1600" b="1" dirty="0"/>
          </a:p>
        </p:txBody>
      </p:sp>
      <p:sp>
        <p:nvSpPr>
          <p:cNvPr id="16" name="Rectangle 2"/>
          <p:cNvSpPr txBox="1">
            <a:spLocks noChangeArrowheads="1"/>
          </p:cNvSpPr>
          <p:nvPr/>
        </p:nvSpPr>
        <p:spPr bwMode="auto">
          <a:xfrm>
            <a:off x="5664200" y="3969657"/>
            <a:ext cx="1422400" cy="609600"/>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12700">
            <a:noFill/>
            <a:miter lim="800000"/>
            <a:headEnd/>
            <a:tailEnd/>
          </a:ln>
          <a:effectLst/>
        </p:spPr>
        <p:txBody>
          <a:bodyPr vert="horz" wrap="square" lIns="50800" tIns="50800" rIns="50800" bIns="50800" numCol="1" anchor="t" anchorCtr="0" compatLnSpc="1">
            <a:prstTxWarp prst="textNoShape">
              <a:avLst/>
            </a:prstTxWarp>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en-US" sz="1600" b="1" dirty="0" smtClean="0"/>
              <a:t>Brussels</a:t>
            </a:r>
          </a:p>
          <a:p>
            <a:r>
              <a:rPr lang="en-US" sz="1600" b="1" dirty="0" smtClean="0"/>
              <a:t>May 2008</a:t>
            </a:r>
            <a:endParaRPr lang="en-US" sz="1600" b="1" dirty="0"/>
          </a:p>
        </p:txBody>
      </p:sp>
      <p:sp>
        <p:nvSpPr>
          <p:cNvPr id="17" name="Rectangle 2"/>
          <p:cNvSpPr txBox="1">
            <a:spLocks noChangeArrowheads="1"/>
          </p:cNvSpPr>
          <p:nvPr/>
        </p:nvSpPr>
        <p:spPr bwMode="auto">
          <a:xfrm>
            <a:off x="7188200" y="5105400"/>
            <a:ext cx="1422400" cy="609600"/>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12700">
            <a:noFill/>
            <a:miter lim="800000"/>
            <a:headEnd/>
            <a:tailEnd/>
          </a:ln>
          <a:effectLst/>
        </p:spPr>
        <p:txBody>
          <a:bodyPr vert="horz" wrap="square" lIns="50800" tIns="50800" rIns="50800" bIns="50800" numCol="1" anchor="t" anchorCtr="0" compatLnSpc="1">
            <a:prstTxWarp prst="textNoShape">
              <a:avLst/>
            </a:prstTxWarp>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en-US" sz="1600" b="1" dirty="0" smtClean="0"/>
              <a:t>Israel</a:t>
            </a:r>
          </a:p>
          <a:p>
            <a:r>
              <a:rPr lang="en-US" sz="1600" b="1" dirty="0" smtClean="0"/>
              <a:t>Sept 2008</a:t>
            </a:r>
            <a:endParaRPr lang="en-US" sz="1600" b="1" dirty="0"/>
          </a:p>
        </p:txBody>
      </p:sp>
      <p:sp>
        <p:nvSpPr>
          <p:cNvPr id="18" name="Rectangle 2"/>
          <p:cNvSpPr txBox="1">
            <a:spLocks noChangeArrowheads="1"/>
          </p:cNvSpPr>
          <p:nvPr/>
        </p:nvSpPr>
        <p:spPr bwMode="auto">
          <a:xfrm>
            <a:off x="10312400" y="4495800"/>
            <a:ext cx="1422400" cy="609600"/>
          </a:xfrm>
          <a:prstGeom prst="rect">
            <a:avLst/>
          </a:prstGeom>
          <a:gradFill>
            <a:gsLst>
              <a:gs pos="0">
                <a:srgbClr val="FF0000"/>
              </a:gs>
              <a:gs pos="92000">
                <a:srgbClr val="D4DEFF"/>
              </a:gs>
              <a:gs pos="83000">
                <a:srgbClr val="D4DEFF"/>
              </a:gs>
              <a:gs pos="100000">
                <a:srgbClr val="96AB94"/>
              </a:gs>
            </a:gsLst>
            <a:lin ang="16200000" scaled="0"/>
          </a:gradFill>
          <a:ln w="12700">
            <a:noFill/>
            <a:miter lim="800000"/>
            <a:headEnd/>
            <a:tailEnd/>
          </a:ln>
          <a:effectLst/>
        </p:spPr>
        <p:txBody>
          <a:bodyPr vert="horz" wrap="square" lIns="50800" tIns="50800" rIns="50800" bIns="50800" numCol="1" anchor="t" anchorCtr="0" compatLnSpc="1">
            <a:prstTxWarp prst="textNoShape">
              <a:avLst/>
            </a:prstTxWarp>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en-US" sz="1600" b="1" dirty="0" smtClean="0"/>
              <a:t>Asia</a:t>
            </a:r>
          </a:p>
          <a:p>
            <a:r>
              <a:rPr lang="en-US" sz="1600" b="1" dirty="0" smtClean="0"/>
              <a:t>Nov 2011</a:t>
            </a:r>
            <a:endParaRPr lang="en-US" sz="1600" b="1" dirty="0"/>
          </a:p>
        </p:txBody>
      </p:sp>
      <p:sp>
        <p:nvSpPr>
          <p:cNvPr id="19" name="Rectangle 2"/>
          <p:cNvSpPr txBox="1">
            <a:spLocks noChangeArrowheads="1"/>
          </p:cNvSpPr>
          <p:nvPr/>
        </p:nvSpPr>
        <p:spPr bwMode="auto">
          <a:xfrm>
            <a:off x="11023600" y="7467600"/>
            <a:ext cx="1422400" cy="609600"/>
          </a:xfrm>
          <a:prstGeom prst="rect">
            <a:avLst/>
          </a:prstGeom>
          <a:solidFill>
            <a:srgbClr val="FFFF00"/>
          </a:solidFill>
          <a:ln w="12700">
            <a:noFill/>
            <a:miter lim="800000"/>
            <a:headEnd/>
            <a:tailEnd/>
          </a:ln>
          <a:effectLst/>
        </p:spPr>
        <p:txBody>
          <a:bodyPr vert="horz" wrap="square" lIns="50800" tIns="50800" rIns="50800" bIns="50800" numCol="1" anchor="t" anchorCtr="0" compatLnSpc="1">
            <a:prstTxWarp prst="textNoShape">
              <a:avLst/>
            </a:prstTxWarp>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en-US" sz="1600" b="1" dirty="0" smtClean="0"/>
              <a:t>Sydney</a:t>
            </a:r>
          </a:p>
          <a:p>
            <a:r>
              <a:rPr lang="en-US" sz="1600" b="1" dirty="0" smtClean="0"/>
              <a:t>Mar 2012</a:t>
            </a:r>
            <a:endParaRPr lang="en-US" sz="1600" b="1" dirty="0"/>
          </a:p>
        </p:txBody>
      </p:sp>
      <p:sp>
        <p:nvSpPr>
          <p:cNvPr id="20" name="Rectangle 2"/>
          <p:cNvSpPr txBox="1">
            <a:spLocks noChangeArrowheads="1"/>
          </p:cNvSpPr>
          <p:nvPr/>
        </p:nvSpPr>
        <p:spPr bwMode="auto">
          <a:xfrm>
            <a:off x="4234543" y="6270171"/>
            <a:ext cx="1422400" cy="609600"/>
          </a:xfrm>
          <a:prstGeom prst="rect">
            <a:avLst/>
          </a:prstGeom>
          <a:gradFill>
            <a:gsLst>
              <a:gs pos="0">
                <a:srgbClr val="FF0000"/>
              </a:gs>
              <a:gs pos="92000">
                <a:srgbClr val="D4DEFF"/>
              </a:gs>
              <a:gs pos="83000">
                <a:srgbClr val="D4DEFF"/>
              </a:gs>
              <a:gs pos="100000">
                <a:srgbClr val="96AB94"/>
              </a:gs>
            </a:gsLst>
            <a:lin ang="16200000" scaled="0"/>
          </a:gradFill>
          <a:ln w="12700">
            <a:noFill/>
            <a:miter lim="800000"/>
            <a:headEnd/>
            <a:tailEnd/>
          </a:ln>
          <a:effectLst/>
        </p:spPr>
        <p:txBody>
          <a:bodyPr vert="horz" wrap="square" lIns="50800" tIns="50800" rIns="50800" bIns="50800" numCol="1" anchor="t" anchorCtr="0" compatLnSpc="1">
            <a:prstTxWarp prst="textNoShape">
              <a:avLst/>
            </a:prstTxWarp>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en-US" sz="1600" b="1" dirty="0" smtClean="0"/>
              <a:t>Brazil</a:t>
            </a:r>
          </a:p>
          <a:p>
            <a:r>
              <a:rPr lang="en-US" sz="1600" b="1" dirty="0" smtClean="0"/>
              <a:t>Oct 2011</a:t>
            </a:r>
            <a:endParaRPr lang="en-US" sz="1600" b="1" dirty="0"/>
          </a:p>
        </p:txBody>
      </p:sp>
      <p:sp>
        <p:nvSpPr>
          <p:cNvPr id="21" name="Rectangle 2"/>
          <p:cNvSpPr txBox="1">
            <a:spLocks noChangeArrowheads="1"/>
          </p:cNvSpPr>
          <p:nvPr/>
        </p:nvSpPr>
        <p:spPr bwMode="auto">
          <a:xfrm>
            <a:off x="2812143" y="7924800"/>
            <a:ext cx="1422400" cy="609600"/>
          </a:xfrm>
          <a:prstGeom prst="rect">
            <a:avLst/>
          </a:prstGeom>
          <a:solidFill>
            <a:srgbClr val="FFFF00"/>
          </a:solidFill>
          <a:ln w="12700">
            <a:noFill/>
            <a:miter lim="800000"/>
            <a:headEnd/>
            <a:tailEnd/>
          </a:ln>
          <a:effectLst/>
        </p:spPr>
        <p:txBody>
          <a:bodyPr vert="horz" wrap="square" lIns="50800" tIns="50800" rIns="50800" bIns="50800" numCol="1" anchor="t" anchorCtr="0" compatLnSpc="1">
            <a:prstTxWarp prst="textNoShape">
              <a:avLst/>
            </a:prstTxWarp>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en-US" sz="1600" b="1" dirty="0" smtClean="0"/>
              <a:t>Argentina</a:t>
            </a:r>
          </a:p>
          <a:p>
            <a:r>
              <a:rPr lang="en-US" sz="1600" b="1" dirty="0" smtClean="0"/>
              <a:t>Nov 2012</a:t>
            </a:r>
            <a:endParaRPr lang="en-US" sz="1600" b="1" dirty="0"/>
          </a:p>
        </p:txBody>
      </p:sp>
    </p:spTree>
    <p:extLst>
      <p:ext uri="{BB962C8B-B14F-4D97-AF65-F5344CB8AC3E}">
        <p14:creationId xmlns:p14="http://schemas.microsoft.com/office/powerpoint/2010/main" val="2084984166"/>
      </p:ext>
    </p:extLst>
  </p:cSld>
  <p:clrMapOvr>
    <a:masterClrMapping/>
  </p:clrMapOvr>
  <p:transition spd="med">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WASP-SDLC Panel[1].v2_templateFinal2">
  <a:themeElements>
    <a:clrScheme name="OWASP-SDLC Panel[1].v2_templateFinal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WASP-SDLC Panel[1].v2_templateFinal2">
      <a:majorFont>
        <a:latin typeface="Tahoma"/>
        <a:ea typeface="ヒラギノ角ゴ ProN W3"/>
        <a:cs typeface="ヒラギノ角ゴ ProN W3"/>
      </a:majorFont>
      <a:minorFont>
        <a:latin typeface="Taho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OWASP-SDLC Panel[1].v2_templateFinal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ヒラギノ角ゴ ProN W3"/>
        <a:cs typeface="ヒラギノ角ゴ ProN W3"/>
      </a:majorFont>
      <a:minorFont>
        <a:latin typeface="Taho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4686</TotalTime>
  <Pages>0</Pages>
  <Words>2498</Words>
  <Characters>0</Characters>
  <Application>Microsoft Office PowerPoint</Application>
  <PresentationFormat>Personnalisé</PresentationFormat>
  <Lines>0</Lines>
  <Paragraphs>392</Paragraphs>
  <Slides>47</Slides>
  <Notes>14</Notes>
  <HiddenSlides>0</HiddenSlides>
  <MMClips>0</MMClips>
  <ScaleCrop>false</ScaleCrop>
  <HeadingPairs>
    <vt:vector size="4" baseType="variant">
      <vt:variant>
        <vt:lpstr>Thème</vt:lpstr>
      </vt:variant>
      <vt:variant>
        <vt:i4>2</vt:i4>
      </vt:variant>
      <vt:variant>
        <vt:lpstr>Titres des diapositives</vt:lpstr>
      </vt:variant>
      <vt:variant>
        <vt:i4>47</vt:i4>
      </vt:variant>
    </vt:vector>
  </HeadingPairs>
  <TitlesOfParts>
    <vt:vector size="49" baseType="lpstr">
      <vt:lpstr>OWASP-SDLC Panel[1].v2_templateFinal2</vt:lpstr>
      <vt:lpstr>Default Design</vt:lpstr>
      <vt:lpstr>Do you… Legal?</vt:lpstr>
      <vt:lpstr>Remember this?</vt:lpstr>
      <vt:lpstr>Member of the Tribe</vt:lpstr>
      <vt:lpstr>Why this presentation? Why about Legal?</vt:lpstr>
      <vt:lpstr>Once upon a Time…</vt:lpstr>
      <vt:lpstr>Présentation PowerPoint</vt:lpstr>
      <vt:lpstr>The OWASP Foundation</vt:lpstr>
      <vt:lpstr>OWASP around the world</vt:lpstr>
      <vt:lpstr>OWASP Conferences Web Application Security</vt:lpstr>
      <vt:lpstr>~140 OWASP Projects</vt:lpstr>
      <vt:lpstr>~140 OWASP Projects</vt:lpstr>
      <vt:lpstr>OWASP Repository Protect  -  Detect  -  Software Development Life Cycle (SDLC) </vt:lpstr>
      <vt:lpstr>The OWASP Top Ten</vt:lpstr>
      <vt:lpstr>OWASP Cheat Sheet Series </vt:lpstr>
      <vt:lpstr>Présentation PowerPoint</vt:lpstr>
      <vt:lpstr>7 Global Committees</vt:lpstr>
      <vt:lpstr>OWASP used all around the world</vt:lpstr>
      <vt:lpstr>Okidokie, cool, but a couple of questions…</vt:lpstr>
      <vt:lpstr>The 8th Element (the 8th OSI Layer), the Human factor</vt:lpstr>
      <vt:lpstr>Let’s go  Back to the Future</vt:lpstr>
      <vt:lpstr>The OWASP Secure Software Contract Annex</vt:lpstr>
      <vt:lpstr>… strongly suggested,  but it’s ‘only’ a 1st step.  Don’t stop at this Annex!</vt:lpstr>
      <vt:lpstr>Stakes of Security: Status</vt:lpstr>
      <vt:lpstr>Computer-related Offenses</vt:lpstr>
      <vt:lpstr>Computer-related Offenses  according the Penal Code (France)</vt:lpstr>
      <vt:lpstr>Computer Crimes</vt:lpstr>
      <vt:lpstr>European Convention on Cyber Crime</vt:lpstr>
      <vt:lpstr>Directors Responsability</vt:lpstr>
      <vt:lpstr>Présentation PowerPoint</vt:lpstr>
      <vt:lpstr>Which leads to… Privacy</vt:lpstr>
      <vt:lpstr>Privacy &amp; Information Security CNIL (FRANCE)</vt:lpstr>
      <vt:lpstr>What is this obligation?</vt:lpstr>
      <vt:lpstr>Privacy Security within the Enterprise</vt:lpstr>
      <vt:lpstr>Issues for the Enterprise Consequences</vt:lpstr>
      <vt:lpstr>Issues for the Enterprise Criminal Consequences (FRANCE)</vt:lpstr>
      <vt:lpstr>Who are the victims?</vt:lpstr>
      <vt:lpstr>State of California, USA Data breach</vt:lpstr>
      <vt:lpstr>European Directive 2009/136/EC</vt:lpstr>
      <vt:lpstr>Security Flaws</vt:lpstr>
      <vt:lpstr>What about France?</vt:lpstr>
      <vt:lpstr>What about BeNeLux?</vt:lpstr>
      <vt:lpstr>… Impact on the Business (including Brand)</vt:lpstr>
      <vt:lpstr>We must learn to Think Differently</vt:lpstr>
      <vt:lpstr>So, to sum up…</vt:lpstr>
      <vt:lpstr>Last but not least, an Advice</vt:lpstr>
      <vt:lpstr>Présentation PowerPoint</vt:lpstr>
      <vt:lpstr>Questions?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&lt;Presentation Tagline&gt;</dc:title>
  <dc:subject/>
  <dc:creator>nkumar</dc:creator>
  <cp:keywords/>
  <dc:description/>
  <cp:lastModifiedBy>PETIT, Ludovic</cp:lastModifiedBy>
  <cp:revision>536</cp:revision>
  <cp:lastPrinted>2011-10-05T09:56:49Z</cp:lastPrinted>
  <dcterms:created xsi:type="dcterms:W3CDTF">2010-02-14T22:17:16Z</dcterms:created>
  <dcterms:modified xsi:type="dcterms:W3CDTF">2011-11-24T10:19:09Z</dcterms:modified>
</cp:coreProperties>
</file>