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  <p:sldMasterId id="2147483705" r:id="rId5"/>
  </p:sldMasterIdLst>
  <p:notesMasterIdLst>
    <p:notesMasterId r:id="rId73"/>
  </p:notesMasterIdLst>
  <p:sldIdLst>
    <p:sldId id="510" r:id="rId6"/>
    <p:sldId id="1065" r:id="rId7"/>
    <p:sldId id="1064" r:id="rId8"/>
    <p:sldId id="1087" r:id="rId9"/>
    <p:sldId id="1019" r:id="rId10"/>
    <p:sldId id="1066" r:id="rId11"/>
    <p:sldId id="1067" r:id="rId12"/>
    <p:sldId id="1024" r:id="rId13"/>
    <p:sldId id="1025" r:id="rId14"/>
    <p:sldId id="1039" r:id="rId15"/>
    <p:sldId id="1069" r:id="rId16"/>
    <p:sldId id="1070" r:id="rId17"/>
    <p:sldId id="1071" r:id="rId18"/>
    <p:sldId id="1020" r:id="rId19"/>
    <p:sldId id="1074" r:id="rId20"/>
    <p:sldId id="1073" r:id="rId21"/>
    <p:sldId id="1072" r:id="rId22"/>
    <p:sldId id="1026" r:id="rId23"/>
    <p:sldId id="1027" r:id="rId24"/>
    <p:sldId id="1028" r:id="rId25"/>
    <p:sldId id="1075" r:id="rId26"/>
    <p:sldId id="1031" r:id="rId27"/>
    <p:sldId id="1001" r:id="rId28"/>
    <p:sldId id="1042" r:id="rId29"/>
    <p:sldId id="1043" r:id="rId30"/>
    <p:sldId id="1076" r:id="rId31"/>
    <p:sldId id="1045" r:id="rId32"/>
    <p:sldId id="1048" r:id="rId33"/>
    <p:sldId id="1078" r:id="rId34"/>
    <p:sldId id="1046" r:id="rId35"/>
    <p:sldId id="1003" r:id="rId36"/>
    <p:sldId id="1080" r:id="rId37"/>
    <p:sldId id="1032" r:id="rId38"/>
    <p:sldId id="1077" r:id="rId39"/>
    <p:sldId id="1040" r:id="rId40"/>
    <p:sldId id="1041" r:id="rId41"/>
    <p:sldId id="1081" r:id="rId42"/>
    <p:sldId id="1079" r:id="rId43"/>
    <p:sldId id="1049" r:id="rId44"/>
    <p:sldId id="1057" r:id="rId45"/>
    <p:sldId id="1058" r:id="rId46"/>
    <p:sldId id="1059" r:id="rId47"/>
    <p:sldId id="1005" r:id="rId48"/>
    <p:sldId id="1050" r:id="rId49"/>
    <p:sldId id="1083" r:id="rId50"/>
    <p:sldId id="1051" r:id="rId51"/>
    <p:sldId id="1085" r:id="rId52"/>
    <p:sldId id="1086" r:id="rId53"/>
    <p:sldId id="1056" r:id="rId54"/>
    <p:sldId id="1084" r:id="rId55"/>
    <p:sldId id="1088" r:id="rId56"/>
    <p:sldId id="1055" r:id="rId57"/>
    <p:sldId id="1090" r:id="rId58"/>
    <p:sldId id="1089" r:id="rId59"/>
    <p:sldId id="1054" r:id="rId60"/>
    <p:sldId id="1053" r:id="rId61"/>
    <p:sldId id="1091" r:id="rId62"/>
    <p:sldId id="1082" r:id="rId63"/>
    <p:sldId id="1095" r:id="rId64"/>
    <p:sldId id="1093" r:id="rId65"/>
    <p:sldId id="1098" r:id="rId66"/>
    <p:sldId id="1099" r:id="rId67"/>
    <p:sldId id="1097" r:id="rId68"/>
    <p:sldId id="1094" r:id="rId69"/>
    <p:sldId id="1100" r:id="rId70"/>
    <p:sldId id="1103" r:id="rId71"/>
    <p:sldId id="1101" r:id="rId72"/>
  </p:sldIdLst>
  <p:sldSz cx="9144000" cy="6858000" type="screen4x3"/>
  <p:notesSz cx="6858000" cy="9144000"/>
  <p:custDataLst>
    <p:tags r:id="rId7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ie" initials="AB" lastIdx="2" clrIdx="0"/>
  <p:cmAuthor id="1" name="Jenn League" initials="JL" lastIdx="46" clrIdx="1"/>
  <p:cmAuthor id="2" name="alldridge" initials="a" lastIdx="1" clrIdx="2"/>
  <p:cmAuthor id="3" name="jgeorge" initials="j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0CD"/>
    <a:srgbClr val="BE0F34"/>
    <a:srgbClr val="B40000"/>
    <a:srgbClr val="F9CF83"/>
    <a:srgbClr val="EF9511"/>
    <a:srgbClr val="CC6600"/>
    <a:srgbClr val="EDC78F"/>
    <a:srgbClr val="153A5C"/>
    <a:srgbClr val="2E4755"/>
    <a:srgbClr val="F0B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46" autoAdjust="0"/>
    <p:restoredTop sz="90971" autoAdjust="0"/>
  </p:normalViewPr>
  <p:slideViewPr>
    <p:cSldViewPr snapToGrid="0">
      <p:cViewPr varScale="1">
        <p:scale>
          <a:sx n="109" d="100"/>
          <a:sy n="109" d="100"/>
        </p:scale>
        <p:origin x="3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100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8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ags" Target="tags/tag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B0D277-2770-4D67-A9E5-605A86DFAED2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E575C11-583C-413F-8AA8-DCC975643F2E}">
      <dgm:prSet phldrT="[Text]" custT="1"/>
      <dgm:spPr/>
      <dgm:t>
        <a:bodyPr/>
        <a:lstStyle/>
        <a:p>
          <a:r>
            <a:rPr lang="en-US" sz="2400" b="1" dirty="0" smtClean="0">
              <a:latin typeface="Calibri" panose="020F0502020204030204" pitchFamily="34" charset="0"/>
            </a:rPr>
            <a:t>Symmetric-Key Encryption</a:t>
          </a:r>
          <a:endParaRPr lang="en-US" sz="2400" b="1" dirty="0">
            <a:latin typeface="Calibri" panose="020F0502020204030204" pitchFamily="34" charset="0"/>
          </a:endParaRPr>
        </a:p>
      </dgm:t>
    </dgm:pt>
    <dgm:pt modelId="{AD7E3DC2-4356-4128-80FD-F5142C219DA0}" type="parTrans" cxnId="{160DE019-EB4A-4628-8C87-A389C4054BEB}">
      <dgm:prSet/>
      <dgm:spPr/>
      <dgm:t>
        <a:bodyPr/>
        <a:lstStyle/>
        <a:p>
          <a:endParaRPr lang="en-US"/>
        </a:p>
      </dgm:t>
    </dgm:pt>
    <dgm:pt modelId="{3C4F4B16-FE81-49F2-A21C-4B1E16600F38}" type="sibTrans" cxnId="{160DE019-EB4A-4628-8C87-A389C4054BEB}">
      <dgm:prSet/>
      <dgm:spPr/>
      <dgm:t>
        <a:bodyPr/>
        <a:lstStyle/>
        <a:p>
          <a:endParaRPr lang="en-US"/>
        </a:p>
      </dgm:t>
    </dgm:pt>
    <dgm:pt modelId="{37C245F1-E745-4249-B438-F7219FEA7334}">
      <dgm:prSet phldrT="[Text]" custT="1"/>
      <dgm:spPr/>
      <dgm:t>
        <a:bodyPr/>
        <a:lstStyle/>
        <a:p>
          <a:r>
            <a:rPr lang="en-US" sz="2400" b="1" dirty="0" smtClean="0">
              <a:latin typeface="Calibri" panose="020F0502020204030204" pitchFamily="34" charset="0"/>
            </a:rPr>
            <a:t>Message Authentication Code</a:t>
          </a:r>
          <a:endParaRPr lang="en-US" sz="2400" b="1" dirty="0">
            <a:latin typeface="Calibri" panose="020F0502020204030204" pitchFamily="34" charset="0"/>
          </a:endParaRPr>
        </a:p>
      </dgm:t>
    </dgm:pt>
    <dgm:pt modelId="{AB3502EA-1E1E-4DEB-B195-9EE4D3DBD9EA}" type="parTrans" cxnId="{FC99D3A0-E0A7-4C7F-869A-E40ADF1EADFD}">
      <dgm:prSet/>
      <dgm:spPr/>
      <dgm:t>
        <a:bodyPr/>
        <a:lstStyle/>
        <a:p>
          <a:endParaRPr lang="en-US"/>
        </a:p>
      </dgm:t>
    </dgm:pt>
    <dgm:pt modelId="{A8056D78-7D1F-482C-8BD5-7AAD04D35F2E}" type="sibTrans" cxnId="{FC99D3A0-E0A7-4C7F-869A-E40ADF1EADFD}">
      <dgm:prSet/>
      <dgm:spPr/>
      <dgm:t>
        <a:bodyPr/>
        <a:lstStyle/>
        <a:p>
          <a:endParaRPr lang="en-US"/>
        </a:p>
      </dgm:t>
    </dgm:pt>
    <dgm:pt modelId="{2E19CA45-057C-47DD-BDDD-4658D7F56081}">
      <dgm:prSet phldrT="[Text]" custT="1"/>
      <dgm:spPr/>
      <dgm:t>
        <a:bodyPr/>
        <a:lstStyle/>
        <a:p>
          <a:r>
            <a:rPr lang="en-US" sz="2400" b="1" dirty="0" smtClean="0">
              <a:latin typeface="Calibri" panose="020F0502020204030204" pitchFamily="34" charset="0"/>
            </a:rPr>
            <a:t>Asymmetric-Key Encryption</a:t>
          </a:r>
          <a:endParaRPr lang="en-US" sz="2400" b="1" dirty="0">
            <a:latin typeface="Calibri" panose="020F0502020204030204" pitchFamily="34" charset="0"/>
          </a:endParaRPr>
        </a:p>
      </dgm:t>
    </dgm:pt>
    <dgm:pt modelId="{F1C3D5ED-E3DA-43C8-B78E-662994F87B3D}" type="parTrans" cxnId="{40F8DBCB-5165-4330-859D-94AD4C638070}">
      <dgm:prSet/>
      <dgm:spPr/>
      <dgm:t>
        <a:bodyPr/>
        <a:lstStyle/>
        <a:p>
          <a:endParaRPr lang="en-US"/>
        </a:p>
      </dgm:t>
    </dgm:pt>
    <dgm:pt modelId="{ACECF9F6-9115-4908-9715-08E0883DB226}" type="sibTrans" cxnId="{40F8DBCB-5165-4330-859D-94AD4C638070}">
      <dgm:prSet/>
      <dgm:spPr/>
      <dgm:t>
        <a:bodyPr/>
        <a:lstStyle/>
        <a:p>
          <a:endParaRPr lang="en-US"/>
        </a:p>
      </dgm:t>
    </dgm:pt>
    <dgm:pt modelId="{C120C51C-3319-48A9-9F88-D19EFEAF05C4}">
      <dgm:prSet phldrT="[Text]" custT="1"/>
      <dgm:spPr/>
      <dgm:t>
        <a:bodyPr/>
        <a:lstStyle/>
        <a:p>
          <a:r>
            <a:rPr lang="en-US" sz="2400" b="1" dirty="0" smtClean="0">
              <a:latin typeface="Calibri" panose="020F0502020204030204" pitchFamily="34" charset="0"/>
            </a:rPr>
            <a:t>Digital Signature</a:t>
          </a:r>
          <a:endParaRPr lang="en-US" sz="2400" b="1" dirty="0">
            <a:latin typeface="Calibri" panose="020F0502020204030204" pitchFamily="34" charset="0"/>
          </a:endParaRPr>
        </a:p>
      </dgm:t>
    </dgm:pt>
    <dgm:pt modelId="{CDB14653-9596-4FED-8A42-B54C8A4D3C52}" type="parTrans" cxnId="{46FA40E4-46A2-47DE-BBCC-B1462A73AA86}">
      <dgm:prSet/>
      <dgm:spPr/>
      <dgm:t>
        <a:bodyPr/>
        <a:lstStyle/>
        <a:p>
          <a:endParaRPr lang="en-US"/>
        </a:p>
      </dgm:t>
    </dgm:pt>
    <dgm:pt modelId="{321BC938-FAAB-4123-82DA-AC6339F6B5C9}" type="sibTrans" cxnId="{46FA40E4-46A2-47DE-BBCC-B1462A73AA86}">
      <dgm:prSet/>
      <dgm:spPr/>
      <dgm:t>
        <a:bodyPr/>
        <a:lstStyle/>
        <a:p>
          <a:endParaRPr lang="en-US"/>
        </a:p>
      </dgm:t>
    </dgm:pt>
    <dgm:pt modelId="{1F582F93-AF54-4800-BEA8-23FD3396C69D}">
      <dgm:prSet phldrT="[Text]" custT="1"/>
      <dgm:spPr/>
      <dgm:t>
        <a:bodyPr/>
        <a:lstStyle/>
        <a:p>
          <a:endParaRPr lang="en-US" sz="2800" dirty="0">
            <a:latin typeface="Calibri" panose="020F0502020204030204" pitchFamily="34" charset="0"/>
          </a:endParaRPr>
        </a:p>
      </dgm:t>
    </dgm:pt>
    <dgm:pt modelId="{D4C42F48-017F-4826-BA7F-D84D417133E2}" type="sibTrans" cxnId="{FC1F4C1E-3D09-4FC8-B438-A499879155C9}">
      <dgm:prSet/>
      <dgm:spPr/>
      <dgm:t>
        <a:bodyPr/>
        <a:lstStyle/>
        <a:p>
          <a:endParaRPr lang="en-US"/>
        </a:p>
      </dgm:t>
    </dgm:pt>
    <dgm:pt modelId="{4D1FB570-F673-40F3-915A-9CC25AEB42DA}" type="parTrans" cxnId="{FC1F4C1E-3D09-4FC8-B438-A499879155C9}">
      <dgm:prSet/>
      <dgm:spPr/>
      <dgm:t>
        <a:bodyPr/>
        <a:lstStyle/>
        <a:p>
          <a:endParaRPr lang="en-US"/>
        </a:p>
      </dgm:t>
    </dgm:pt>
    <dgm:pt modelId="{23DE86B5-5BDE-4606-A296-B8D1E3D36028}" type="pres">
      <dgm:prSet presAssocID="{03B0D277-2770-4D67-A9E5-605A86DFAED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2AAC26-4D09-44FF-A30F-FCFA7DA086F2}" type="pres">
      <dgm:prSet presAssocID="{03B0D277-2770-4D67-A9E5-605A86DFAED2}" presName="matrix" presStyleCnt="0"/>
      <dgm:spPr/>
    </dgm:pt>
    <dgm:pt modelId="{D80E7AC5-9892-4CEF-9257-12E430BBD709}" type="pres">
      <dgm:prSet presAssocID="{03B0D277-2770-4D67-A9E5-605A86DFAED2}" presName="tile1" presStyleLbl="node1" presStyleIdx="0" presStyleCnt="4"/>
      <dgm:spPr/>
      <dgm:t>
        <a:bodyPr/>
        <a:lstStyle/>
        <a:p>
          <a:endParaRPr lang="en-US"/>
        </a:p>
      </dgm:t>
    </dgm:pt>
    <dgm:pt modelId="{6DA47072-7A38-4B79-9DC1-50DEF45DC6DC}" type="pres">
      <dgm:prSet presAssocID="{03B0D277-2770-4D67-A9E5-605A86DFAED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57314C-60A8-487C-B5E8-29EB704AFAD5}" type="pres">
      <dgm:prSet presAssocID="{03B0D277-2770-4D67-A9E5-605A86DFAED2}" presName="tile2" presStyleLbl="node1" presStyleIdx="1" presStyleCnt="4"/>
      <dgm:spPr/>
      <dgm:t>
        <a:bodyPr/>
        <a:lstStyle/>
        <a:p>
          <a:endParaRPr lang="en-US"/>
        </a:p>
      </dgm:t>
    </dgm:pt>
    <dgm:pt modelId="{D599D6B0-F7F5-4A19-8701-CBC494D4250A}" type="pres">
      <dgm:prSet presAssocID="{03B0D277-2770-4D67-A9E5-605A86DFAED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075E8-736A-44F8-BC66-7620C1FDD651}" type="pres">
      <dgm:prSet presAssocID="{03B0D277-2770-4D67-A9E5-605A86DFAED2}" presName="tile3" presStyleLbl="node1" presStyleIdx="2" presStyleCnt="4"/>
      <dgm:spPr/>
      <dgm:t>
        <a:bodyPr/>
        <a:lstStyle/>
        <a:p>
          <a:endParaRPr lang="en-US"/>
        </a:p>
      </dgm:t>
    </dgm:pt>
    <dgm:pt modelId="{A57E4F85-C9C6-44B9-A243-CA4E5F6C7165}" type="pres">
      <dgm:prSet presAssocID="{03B0D277-2770-4D67-A9E5-605A86DFAED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A9DC8-8623-4A2B-B188-991D554F84FF}" type="pres">
      <dgm:prSet presAssocID="{03B0D277-2770-4D67-A9E5-605A86DFAED2}" presName="tile4" presStyleLbl="node1" presStyleIdx="3" presStyleCnt="4"/>
      <dgm:spPr/>
      <dgm:t>
        <a:bodyPr/>
        <a:lstStyle/>
        <a:p>
          <a:endParaRPr lang="en-US"/>
        </a:p>
      </dgm:t>
    </dgm:pt>
    <dgm:pt modelId="{7A38A950-C62B-4814-899E-27FB4CCBE502}" type="pres">
      <dgm:prSet presAssocID="{03B0D277-2770-4D67-A9E5-605A86DFAED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BFF5A-57C9-4C6F-A56B-3953AB6EB612}" type="pres">
      <dgm:prSet presAssocID="{03B0D277-2770-4D67-A9E5-605A86DFAED2}" presName="centerTile" presStyleLbl="fgShp" presStyleIdx="0" presStyleCnt="1" custScaleX="1852" custScaleY="7309" custLinFactNeighborX="588" custLinFactNeighborY="-49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09B8623-5FA5-4739-9FDF-A26382B076D3}" type="presOf" srcId="{8E575C11-583C-413F-8AA8-DCC975643F2E}" destId="{6DA47072-7A38-4B79-9DC1-50DEF45DC6DC}" srcOrd="1" destOrd="0" presId="urn:microsoft.com/office/officeart/2005/8/layout/matrix1"/>
    <dgm:cxn modelId="{54B52296-E992-4754-8EBD-0BD318D3AAE9}" type="presOf" srcId="{2E19CA45-057C-47DD-BDDD-4658D7F56081}" destId="{A57E4F85-C9C6-44B9-A243-CA4E5F6C7165}" srcOrd="1" destOrd="0" presId="urn:microsoft.com/office/officeart/2005/8/layout/matrix1"/>
    <dgm:cxn modelId="{FC1F4C1E-3D09-4FC8-B438-A499879155C9}" srcId="{03B0D277-2770-4D67-A9E5-605A86DFAED2}" destId="{1F582F93-AF54-4800-BEA8-23FD3396C69D}" srcOrd="0" destOrd="0" parTransId="{4D1FB570-F673-40F3-915A-9CC25AEB42DA}" sibTransId="{D4C42F48-017F-4826-BA7F-D84D417133E2}"/>
    <dgm:cxn modelId="{2C22122E-5407-4FB4-A159-B77D5243A1CC}" type="presOf" srcId="{1F582F93-AF54-4800-BEA8-23FD3396C69D}" destId="{EBCBFF5A-57C9-4C6F-A56B-3953AB6EB612}" srcOrd="0" destOrd="0" presId="urn:microsoft.com/office/officeart/2005/8/layout/matrix1"/>
    <dgm:cxn modelId="{FE2FB7F2-B095-475F-ABFC-36B10B4F6EA4}" type="presOf" srcId="{2E19CA45-057C-47DD-BDDD-4658D7F56081}" destId="{DC3075E8-736A-44F8-BC66-7620C1FDD651}" srcOrd="0" destOrd="0" presId="urn:microsoft.com/office/officeart/2005/8/layout/matrix1"/>
    <dgm:cxn modelId="{FC99D3A0-E0A7-4C7F-869A-E40ADF1EADFD}" srcId="{1F582F93-AF54-4800-BEA8-23FD3396C69D}" destId="{37C245F1-E745-4249-B438-F7219FEA7334}" srcOrd="1" destOrd="0" parTransId="{AB3502EA-1E1E-4DEB-B195-9EE4D3DBD9EA}" sibTransId="{A8056D78-7D1F-482C-8BD5-7AAD04D35F2E}"/>
    <dgm:cxn modelId="{160DE019-EB4A-4628-8C87-A389C4054BEB}" srcId="{1F582F93-AF54-4800-BEA8-23FD3396C69D}" destId="{8E575C11-583C-413F-8AA8-DCC975643F2E}" srcOrd="0" destOrd="0" parTransId="{AD7E3DC2-4356-4128-80FD-F5142C219DA0}" sibTransId="{3C4F4B16-FE81-49F2-A21C-4B1E16600F38}"/>
    <dgm:cxn modelId="{46FA40E4-46A2-47DE-BBCC-B1462A73AA86}" srcId="{1F582F93-AF54-4800-BEA8-23FD3396C69D}" destId="{C120C51C-3319-48A9-9F88-D19EFEAF05C4}" srcOrd="3" destOrd="0" parTransId="{CDB14653-9596-4FED-8A42-B54C8A4D3C52}" sibTransId="{321BC938-FAAB-4123-82DA-AC6339F6B5C9}"/>
    <dgm:cxn modelId="{1B5C6EDF-97E1-4AAC-85A0-000EA5AFBEF6}" type="presOf" srcId="{8E575C11-583C-413F-8AA8-DCC975643F2E}" destId="{D80E7AC5-9892-4CEF-9257-12E430BBD709}" srcOrd="0" destOrd="0" presId="urn:microsoft.com/office/officeart/2005/8/layout/matrix1"/>
    <dgm:cxn modelId="{40F8DBCB-5165-4330-859D-94AD4C638070}" srcId="{1F582F93-AF54-4800-BEA8-23FD3396C69D}" destId="{2E19CA45-057C-47DD-BDDD-4658D7F56081}" srcOrd="2" destOrd="0" parTransId="{F1C3D5ED-E3DA-43C8-B78E-662994F87B3D}" sibTransId="{ACECF9F6-9115-4908-9715-08E0883DB226}"/>
    <dgm:cxn modelId="{12E0B03D-8CF4-427F-B3A2-3470EAB7D91D}" type="presOf" srcId="{37C245F1-E745-4249-B438-F7219FEA7334}" destId="{9357314C-60A8-487C-B5E8-29EB704AFAD5}" srcOrd="0" destOrd="0" presId="urn:microsoft.com/office/officeart/2005/8/layout/matrix1"/>
    <dgm:cxn modelId="{61668112-AE54-40BA-9003-5A7EA2CE9204}" type="presOf" srcId="{C120C51C-3319-48A9-9F88-D19EFEAF05C4}" destId="{F6AA9DC8-8623-4A2B-B188-991D554F84FF}" srcOrd="0" destOrd="0" presId="urn:microsoft.com/office/officeart/2005/8/layout/matrix1"/>
    <dgm:cxn modelId="{CB69F5E4-9FE4-4E42-8897-67F76A0B4D34}" type="presOf" srcId="{03B0D277-2770-4D67-A9E5-605A86DFAED2}" destId="{23DE86B5-5BDE-4606-A296-B8D1E3D36028}" srcOrd="0" destOrd="0" presId="urn:microsoft.com/office/officeart/2005/8/layout/matrix1"/>
    <dgm:cxn modelId="{143FCAE0-D6D2-4725-A0BE-467D5E2B6A3D}" type="presOf" srcId="{C120C51C-3319-48A9-9F88-D19EFEAF05C4}" destId="{7A38A950-C62B-4814-899E-27FB4CCBE502}" srcOrd="1" destOrd="0" presId="urn:microsoft.com/office/officeart/2005/8/layout/matrix1"/>
    <dgm:cxn modelId="{D55D455D-C94C-4B1E-8870-2396EF13D43F}" type="presOf" srcId="{37C245F1-E745-4249-B438-F7219FEA7334}" destId="{D599D6B0-F7F5-4A19-8701-CBC494D4250A}" srcOrd="1" destOrd="0" presId="urn:microsoft.com/office/officeart/2005/8/layout/matrix1"/>
    <dgm:cxn modelId="{536A1231-778E-4ED9-A36D-77B3C281D416}" type="presParOf" srcId="{23DE86B5-5BDE-4606-A296-B8D1E3D36028}" destId="{062AAC26-4D09-44FF-A30F-FCFA7DA086F2}" srcOrd="0" destOrd="0" presId="urn:microsoft.com/office/officeart/2005/8/layout/matrix1"/>
    <dgm:cxn modelId="{2F9F2AD3-A053-4C80-A6B0-1ED5C59794C0}" type="presParOf" srcId="{062AAC26-4D09-44FF-A30F-FCFA7DA086F2}" destId="{D80E7AC5-9892-4CEF-9257-12E430BBD709}" srcOrd="0" destOrd="0" presId="urn:microsoft.com/office/officeart/2005/8/layout/matrix1"/>
    <dgm:cxn modelId="{57C8BF7A-B375-41A8-91D1-3C75480F6FCB}" type="presParOf" srcId="{062AAC26-4D09-44FF-A30F-FCFA7DA086F2}" destId="{6DA47072-7A38-4B79-9DC1-50DEF45DC6DC}" srcOrd="1" destOrd="0" presId="urn:microsoft.com/office/officeart/2005/8/layout/matrix1"/>
    <dgm:cxn modelId="{45FFC768-9D03-4E0C-97F8-E496824BD5D0}" type="presParOf" srcId="{062AAC26-4D09-44FF-A30F-FCFA7DA086F2}" destId="{9357314C-60A8-487C-B5E8-29EB704AFAD5}" srcOrd="2" destOrd="0" presId="urn:microsoft.com/office/officeart/2005/8/layout/matrix1"/>
    <dgm:cxn modelId="{382D1886-1446-4265-924B-0D8716DE2326}" type="presParOf" srcId="{062AAC26-4D09-44FF-A30F-FCFA7DA086F2}" destId="{D599D6B0-F7F5-4A19-8701-CBC494D4250A}" srcOrd="3" destOrd="0" presId="urn:microsoft.com/office/officeart/2005/8/layout/matrix1"/>
    <dgm:cxn modelId="{A9CB9641-9E11-4DFE-B117-80DD3091071F}" type="presParOf" srcId="{062AAC26-4D09-44FF-A30F-FCFA7DA086F2}" destId="{DC3075E8-736A-44F8-BC66-7620C1FDD651}" srcOrd="4" destOrd="0" presId="urn:microsoft.com/office/officeart/2005/8/layout/matrix1"/>
    <dgm:cxn modelId="{73D5FCCA-DCF6-474A-BAB4-03E05FECC55A}" type="presParOf" srcId="{062AAC26-4D09-44FF-A30F-FCFA7DA086F2}" destId="{A57E4F85-C9C6-44B9-A243-CA4E5F6C7165}" srcOrd="5" destOrd="0" presId="urn:microsoft.com/office/officeart/2005/8/layout/matrix1"/>
    <dgm:cxn modelId="{D6133A7A-3B1E-4D2E-BE3B-9D1B98D1DF41}" type="presParOf" srcId="{062AAC26-4D09-44FF-A30F-FCFA7DA086F2}" destId="{F6AA9DC8-8623-4A2B-B188-991D554F84FF}" srcOrd="6" destOrd="0" presId="urn:microsoft.com/office/officeart/2005/8/layout/matrix1"/>
    <dgm:cxn modelId="{B319A304-B295-4AB8-857A-B19B229AA6F0}" type="presParOf" srcId="{062AAC26-4D09-44FF-A30F-FCFA7DA086F2}" destId="{7A38A950-C62B-4814-899E-27FB4CCBE502}" srcOrd="7" destOrd="0" presId="urn:microsoft.com/office/officeart/2005/8/layout/matrix1"/>
    <dgm:cxn modelId="{0517DB72-16F1-4BC1-BAFF-528F0734C33D}" type="presParOf" srcId="{23DE86B5-5BDE-4606-A296-B8D1E3D36028}" destId="{EBCBFF5A-57C9-4C6F-A56B-3953AB6EB61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A33A2A8-54D3-467C-8C76-43CD9E822BB7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AE24B3C-06AA-4BEB-BE5C-7CE394775CCE}">
      <dgm:prSet phldrT="[Text]" custT="1"/>
      <dgm:spPr>
        <a:gradFill flip="none" rotWithShape="0">
          <a:gsLst>
            <a:gs pos="0">
              <a:schemeClr val="accent5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5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5">
                <a:lumMod val="60000"/>
                <a:lumOff val="40000"/>
                <a:shade val="100000"/>
                <a:satMod val="115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en-US" sz="1800" dirty="0" smtClean="0">
              <a:latin typeface="Calibri" panose="020F0502020204030204" pitchFamily="34" charset="0"/>
            </a:rPr>
            <a:t>Verify certificate chain-of-trust (CA flag, continuity)</a:t>
          </a:r>
          <a:endParaRPr lang="en-US" sz="1800" dirty="0">
            <a:latin typeface="Calibri" panose="020F0502020204030204" pitchFamily="34" charset="0"/>
          </a:endParaRPr>
        </a:p>
      </dgm:t>
    </dgm:pt>
    <dgm:pt modelId="{F656CDC3-2C67-4C29-BEFB-61FCE5290CDB}" type="parTrans" cxnId="{9F339839-CC6D-4236-845B-303B99DB4ABA}">
      <dgm:prSet/>
      <dgm:spPr/>
      <dgm:t>
        <a:bodyPr/>
        <a:lstStyle/>
        <a:p>
          <a:endParaRPr lang="en-US"/>
        </a:p>
      </dgm:t>
    </dgm:pt>
    <dgm:pt modelId="{324DA984-7B7C-4676-93BA-1E817615C970}" type="sibTrans" cxnId="{9F339839-CC6D-4236-845B-303B99DB4ABA}">
      <dgm:prSet/>
      <dgm:spPr/>
      <dgm:t>
        <a:bodyPr/>
        <a:lstStyle/>
        <a:p>
          <a:endParaRPr lang="en-US"/>
        </a:p>
      </dgm:t>
    </dgm:pt>
    <dgm:pt modelId="{C63DE9C3-CB25-4C59-9DC7-AD232FFF4295}">
      <dgm:prSet phldrT="[Text]" custT="1"/>
      <dgm:spPr>
        <a:gradFill flip="none" rotWithShape="0">
          <a:gsLst>
            <a:gs pos="0">
              <a:schemeClr val="accent5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5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5">
                <a:lumMod val="60000"/>
                <a:lumOff val="40000"/>
                <a:shade val="100000"/>
                <a:satMod val="115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en-US" sz="1800" dirty="0" smtClean="0">
              <a:latin typeface="Calibri" panose="020F0502020204030204" pitchFamily="34" charset="0"/>
            </a:rPr>
            <a:t>Verify Certificate Authenticity (signature)</a:t>
          </a:r>
          <a:endParaRPr lang="en-US" sz="1800" dirty="0">
            <a:latin typeface="Calibri" panose="020F0502020204030204" pitchFamily="34" charset="0"/>
          </a:endParaRPr>
        </a:p>
      </dgm:t>
    </dgm:pt>
    <dgm:pt modelId="{37732A41-091A-48FE-8575-7C57EAA1CD00}" type="parTrans" cxnId="{7D959E95-42D6-4249-BCC1-6B7D3C1FF361}">
      <dgm:prSet/>
      <dgm:spPr/>
      <dgm:t>
        <a:bodyPr/>
        <a:lstStyle/>
        <a:p>
          <a:endParaRPr lang="en-US"/>
        </a:p>
      </dgm:t>
    </dgm:pt>
    <dgm:pt modelId="{39C1171F-A159-4F90-B913-109575CFDC2F}" type="sibTrans" cxnId="{7D959E95-42D6-4249-BCC1-6B7D3C1FF361}">
      <dgm:prSet/>
      <dgm:spPr/>
      <dgm:t>
        <a:bodyPr/>
        <a:lstStyle/>
        <a:p>
          <a:endParaRPr lang="en-US"/>
        </a:p>
      </dgm:t>
    </dgm:pt>
    <dgm:pt modelId="{AB724931-55D3-41B0-B48B-6BD32F2B2A61}">
      <dgm:prSet phldrT="[Text]" custT="1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en-US" sz="1800" dirty="0" smtClean="0">
              <a:latin typeface="Calibri" panose="020F0502020204030204" pitchFamily="34" charset="0"/>
            </a:rPr>
            <a:t>Hash Function</a:t>
          </a:r>
          <a:endParaRPr lang="en-US" sz="1800" dirty="0">
            <a:latin typeface="Calibri" panose="020F0502020204030204" pitchFamily="34" charset="0"/>
          </a:endParaRPr>
        </a:p>
      </dgm:t>
    </dgm:pt>
    <dgm:pt modelId="{3753ACD9-CB67-4D2E-8066-2CFE8B742C28}" type="parTrans" cxnId="{E98170B3-AD91-41AA-B649-087C4FA7AD0B}">
      <dgm:prSet/>
      <dgm:spPr/>
      <dgm:t>
        <a:bodyPr/>
        <a:lstStyle/>
        <a:p>
          <a:endParaRPr lang="en-US"/>
        </a:p>
      </dgm:t>
    </dgm:pt>
    <dgm:pt modelId="{E7DEE6BA-E85B-4256-BC1B-9B2D839058CF}" type="sibTrans" cxnId="{E98170B3-AD91-41AA-B649-087C4FA7AD0B}">
      <dgm:prSet/>
      <dgm:spPr/>
      <dgm:t>
        <a:bodyPr/>
        <a:lstStyle/>
        <a:p>
          <a:endParaRPr lang="en-US"/>
        </a:p>
      </dgm:t>
    </dgm:pt>
    <dgm:pt modelId="{E6EA9B59-7B9A-4F73-882E-B61882A0026A}">
      <dgm:prSet phldrT="[Text]" custT="1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en-US" sz="1800" dirty="0" smtClean="0">
              <a:latin typeface="Calibri" panose="020F0502020204030204" pitchFamily="34" charset="0"/>
            </a:rPr>
            <a:t>Digital signature</a:t>
          </a:r>
          <a:endParaRPr lang="en-US" sz="1800" dirty="0">
            <a:latin typeface="Calibri" panose="020F0502020204030204" pitchFamily="34" charset="0"/>
          </a:endParaRPr>
        </a:p>
      </dgm:t>
    </dgm:pt>
    <dgm:pt modelId="{3AB71D0A-A3CF-452B-B421-ADEA96D2B55C}" type="parTrans" cxnId="{647B4A85-77EC-4CC7-B43E-8808BF307FA5}">
      <dgm:prSet/>
      <dgm:spPr/>
      <dgm:t>
        <a:bodyPr/>
        <a:lstStyle/>
        <a:p>
          <a:endParaRPr lang="en-US"/>
        </a:p>
      </dgm:t>
    </dgm:pt>
    <dgm:pt modelId="{3AAA5156-827E-487E-BF3C-54B17BDF347C}" type="sibTrans" cxnId="{647B4A85-77EC-4CC7-B43E-8808BF307FA5}">
      <dgm:prSet/>
      <dgm:spPr/>
      <dgm:t>
        <a:bodyPr/>
        <a:lstStyle/>
        <a:p>
          <a:endParaRPr lang="en-US"/>
        </a:p>
      </dgm:t>
    </dgm:pt>
    <dgm:pt modelId="{6E8FF8BD-5BB4-4F44-BA75-3C9328EA9B99}">
      <dgm:prSet phldrT="[Text]" custT="1"/>
      <dgm:spPr>
        <a:gradFill flip="none" rotWithShape="0">
          <a:gsLst>
            <a:gs pos="0">
              <a:schemeClr val="accent5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5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5">
                <a:lumMod val="60000"/>
                <a:lumOff val="40000"/>
                <a:shade val="100000"/>
                <a:satMod val="115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en-US" sz="1800" dirty="0" smtClean="0">
              <a:latin typeface="Calibri" panose="020F0502020204030204" pitchFamily="34" charset="0"/>
            </a:rPr>
            <a:t>Verify host identity</a:t>
          </a:r>
          <a:endParaRPr lang="en-US" sz="1800" dirty="0">
            <a:latin typeface="Calibri" panose="020F0502020204030204" pitchFamily="34" charset="0"/>
          </a:endParaRPr>
        </a:p>
      </dgm:t>
    </dgm:pt>
    <dgm:pt modelId="{E091465E-76A7-4328-AEDF-B38D568E9AB0}" type="parTrans" cxnId="{5F85382D-FAE4-440B-BC9D-57DD9C229EA4}">
      <dgm:prSet/>
      <dgm:spPr/>
      <dgm:t>
        <a:bodyPr/>
        <a:lstStyle/>
        <a:p>
          <a:endParaRPr lang="en-US"/>
        </a:p>
      </dgm:t>
    </dgm:pt>
    <dgm:pt modelId="{FA59779E-5197-4B2C-9025-17BCCA53B597}" type="sibTrans" cxnId="{5F85382D-FAE4-440B-BC9D-57DD9C229EA4}">
      <dgm:prSet/>
      <dgm:spPr/>
      <dgm:t>
        <a:bodyPr/>
        <a:lstStyle/>
        <a:p>
          <a:endParaRPr lang="en-US"/>
        </a:p>
      </dgm:t>
    </dgm:pt>
    <dgm:pt modelId="{493D602D-A3FF-448E-B8AB-7730A317EE37}" type="pres">
      <dgm:prSet presAssocID="{DA33A2A8-54D3-467C-8C76-43CD9E822BB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23B251-03E3-496E-957F-0647309D659A}" type="pres">
      <dgm:prSet presAssocID="{6AE24B3C-06AA-4BEB-BE5C-7CE394775CCE}" presName="node" presStyleLbl="node1" presStyleIdx="0" presStyleCnt="5" custScaleX="126703" custScaleY="88513" custRadScaleRad="104840" custRadScaleInc="33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B9CC7-8FB1-4168-B685-10FD709D008C}" type="pres">
      <dgm:prSet presAssocID="{324DA984-7B7C-4676-93BA-1E817615C97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77A9FB9-1EAD-4235-8287-B6913EA41A85}" type="pres">
      <dgm:prSet presAssocID="{324DA984-7B7C-4676-93BA-1E817615C97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64F06CA-8E06-451F-95AA-8F5A23E515D5}" type="pres">
      <dgm:prSet presAssocID="{C63DE9C3-CB25-4C59-9DC7-AD232FFF4295}" presName="node" presStyleLbl="node1" presStyleIdx="1" presStyleCnt="5" custScaleX="126703" custScaleY="88513" custRadScaleRad="140738" custRadScaleInc="27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5EFD3-02D0-4083-B9B7-04DB30AB30B1}" type="pres">
      <dgm:prSet presAssocID="{39C1171F-A159-4F90-B913-109575CFDC2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70F66A3-BBF3-4A6C-974B-F82818D6EECD}" type="pres">
      <dgm:prSet presAssocID="{39C1171F-A159-4F90-B913-109575CFDC2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53A9803-0233-4ED1-A9E0-6B953250FF52}" type="pres">
      <dgm:prSet presAssocID="{6E8FF8BD-5BB4-4F44-BA75-3C9328EA9B99}" presName="node" presStyleLbl="node1" presStyleIdx="2" presStyleCnt="5" custScaleX="126703" custScaleY="88513" custRadScaleRad="84208" custRadScaleInc="15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DD290-7341-4AFD-BDF2-069B50ECEEB0}" type="pres">
      <dgm:prSet presAssocID="{FA59779E-5197-4B2C-9025-17BCCA53B597}" presName="sibTrans" presStyleLbl="sibTrans2D1" presStyleIdx="2" presStyleCnt="5"/>
      <dgm:spPr/>
      <dgm:t>
        <a:bodyPr/>
        <a:lstStyle/>
        <a:p>
          <a:endParaRPr lang="en-US"/>
        </a:p>
      </dgm:t>
    </dgm:pt>
    <dgm:pt modelId="{C2F2BB98-1800-4BB8-A9CF-6E07468602F3}" type="pres">
      <dgm:prSet presAssocID="{FA59779E-5197-4B2C-9025-17BCCA53B59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909582D0-F439-4554-B55D-CF949FE1A292}" type="pres">
      <dgm:prSet presAssocID="{AB724931-55D3-41B0-B48B-6BD32F2B2A61}" presName="node" presStyleLbl="node1" presStyleIdx="3" presStyleCnt="5" custScaleX="126703" custScaleY="88513" custRadScaleRad="131258" custRadScaleInc="55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9DE10-8407-4989-9D8C-D3C78B3A87ED}" type="pres">
      <dgm:prSet presAssocID="{E7DEE6BA-E85B-4256-BC1B-9B2D839058CF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32ECD07-7E3C-428D-B948-7368D1007602}" type="pres">
      <dgm:prSet presAssocID="{E7DEE6BA-E85B-4256-BC1B-9B2D839058C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16672882-2520-44E9-91DB-76C0815EB9F5}" type="pres">
      <dgm:prSet presAssocID="{E6EA9B59-7B9A-4F73-882E-B61882A0026A}" presName="node" presStyleLbl="node1" presStyleIdx="4" presStyleCnt="5" custScaleX="126703" custScaleY="88513" custRadScaleRad="151458" custRadScaleInc="21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CA45A-41BA-4ECD-8F71-E683EADB24DA}" type="pres">
      <dgm:prSet presAssocID="{3AAA5156-827E-487E-BF3C-54B17BDF347C}" presName="sibTrans" presStyleLbl="sibTrans2D1" presStyleIdx="4" presStyleCnt="5"/>
      <dgm:spPr/>
      <dgm:t>
        <a:bodyPr/>
        <a:lstStyle/>
        <a:p>
          <a:endParaRPr lang="en-US"/>
        </a:p>
      </dgm:t>
    </dgm:pt>
    <dgm:pt modelId="{8AF4027E-A8FC-4B63-83E7-B2613D23D7B9}" type="pres">
      <dgm:prSet presAssocID="{3AAA5156-827E-487E-BF3C-54B17BDF347C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48F5A106-CF81-4289-94A7-255D659BAC4D}" type="presOf" srcId="{E6EA9B59-7B9A-4F73-882E-B61882A0026A}" destId="{16672882-2520-44E9-91DB-76C0815EB9F5}" srcOrd="0" destOrd="0" presId="urn:microsoft.com/office/officeart/2005/8/layout/cycle2"/>
    <dgm:cxn modelId="{EC07BC83-191A-4FCB-97A7-F1D3BCC43292}" type="presOf" srcId="{3AAA5156-827E-487E-BF3C-54B17BDF347C}" destId="{D7ACA45A-41BA-4ECD-8F71-E683EADB24DA}" srcOrd="0" destOrd="0" presId="urn:microsoft.com/office/officeart/2005/8/layout/cycle2"/>
    <dgm:cxn modelId="{CE1DFF6E-2EEE-48A4-856E-753407ACFB26}" type="presOf" srcId="{3AAA5156-827E-487E-BF3C-54B17BDF347C}" destId="{8AF4027E-A8FC-4B63-83E7-B2613D23D7B9}" srcOrd="1" destOrd="0" presId="urn:microsoft.com/office/officeart/2005/8/layout/cycle2"/>
    <dgm:cxn modelId="{DD2FD2F1-B7A5-460A-A124-869C27277C6F}" type="presOf" srcId="{324DA984-7B7C-4676-93BA-1E817615C970}" destId="{477A9FB9-1EAD-4235-8287-B6913EA41A85}" srcOrd="1" destOrd="0" presId="urn:microsoft.com/office/officeart/2005/8/layout/cycle2"/>
    <dgm:cxn modelId="{331E54F6-24A0-4188-898C-EAE9F5B12961}" type="presOf" srcId="{AB724931-55D3-41B0-B48B-6BD32F2B2A61}" destId="{909582D0-F439-4554-B55D-CF949FE1A292}" srcOrd="0" destOrd="0" presId="urn:microsoft.com/office/officeart/2005/8/layout/cycle2"/>
    <dgm:cxn modelId="{5F85382D-FAE4-440B-BC9D-57DD9C229EA4}" srcId="{DA33A2A8-54D3-467C-8C76-43CD9E822BB7}" destId="{6E8FF8BD-5BB4-4F44-BA75-3C9328EA9B99}" srcOrd="2" destOrd="0" parTransId="{E091465E-76A7-4328-AEDF-B38D568E9AB0}" sibTransId="{FA59779E-5197-4B2C-9025-17BCCA53B597}"/>
    <dgm:cxn modelId="{75CACE75-F5D8-4A8B-87A0-0001F830FEC1}" type="presOf" srcId="{6AE24B3C-06AA-4BEB-BE5C-7CE394775CCE}" destId="{1C23B251-03E3-496E-957F-0647309D659A}" srcOrd="0" destOrd="0" presId="urn:microsoft.com/office/officeart/2005/8/layout/cycle2"/>
    <dgm:cxn modelId="{6439A7E4-BBA2-4795-A9CC-B07D484A4791}" type="presOf" srcId="{E7DEE6BA-E85B-4256-BC1B-9B2D839058CF}" destId="{86A9DE10-8407-4989-9D8C-D3C78B3A87ED}" srcOrd="0" destOrd="0" presId="urn:microsoft.com/office/officeart/2005/8/layout/cycle2"/>
    <dgm:cxn modelId="{7BF5866E-4F0A-45D1-8BD3-B9F3444F8ADD}" type="presOf" srcId="{DA33A2A8-54D3-467C-8C76-43CD9E822BB7}" destId="{493D602D-A3FF-448E-B8AB-7730A317EE37}" srcOrd="0" destOrd="0" presId="urn:microsoft.com/office/officeart/2005/8/layout/cycle2"/>
    <dgm:cxn modelId="{E4DAC97C-5C70-48AC-9F36-55D6AD21AF2B}" type="presOf" srcId="{324DA984-7B7C-4676-93BA-1E817615C970}" destId="{C02B9CC7-8FB1-4168-B685-10FD709D008C}" srcOrd="0" destOrd="0" presId="urn:microsoft.com/office/officeart/2005/8/layout/cycle2"/>
    <dgm:cxn modelId="{9F339839-CC6D-4236-845B-303B99DB4ABA}" srcId="{DA33A2A8-54D3-467C-8C76-43CD9E822BB7}" destId="{6AE24B3C-06AA-4BEB-BE5C-7CE394775CCE}" srcOrd="0" destOrd="0" parTransId="{F656CDC3-2C67-4C29-BEFB-61FCE5290CDB}" sibTransId="{324DA984-7B7C-4676-93BA-1E817615C970}"/>
    <dgm:cxn modelId="{957C7B39-75E7-4EE2-8B39-378674564FA6}" type="presOf" srcId="{39C1171F-A159-4F90-B913-109575CFDC2F}" destId="{B185EFD3-02D0-4083-B9B7-04DB30AB30B1}" srcOrd="0" destOrd="0" presId="urn:microsoft.com/office/officeart/2005/8/layout/cycle2"/>
    <dgm:cxn modelId="{647B4A85-77EC-4CC7-B43E-8808BF307FA5}" srcId="{DA33A2A8-54D3-467C-8C76-43CD9E822BB7}" destId="{E6EA9B59-7B9A-4F73-882E-B61882A0026A}" srcOrd="4" destOrd="0" parTransId="{3AB71D0A-A3CF-452B-B421-ADEA96D2B55C}" sibTransId="{3AAA5156-827E-487E-BF3C-54B17BDF347C}"/>
    <dgm:cxn modelId="{F16A395C-E2EE-403E-83C7-2DBCE4929AD8}" type="presOf" srcId="{6E8FF8BD-5BB4-4F44-BA75-3C9328EA9B99}" destId="{053A9803-0233-4ED1-A9E0-6B953250FF52}" srcOrd="0" destOrd="0" presId="urn:microsoft.com/office/officeart/2005/8/layout/cycle2"/>
    <dgm:cxn modelId="{461C8DC2-0305-4BF3-9E80-6A7734E9FA77}" type="presOf" srcId="{39C1171F-A159-4F90-B913-109575CFDC2F}" destId="{870F66A3-BBF3-4A6C-974B-F82818D6EECD}" srcOrd="1" destOrd="0" presId="urn:microsoft.com/office/officeart/2005/8/layout/cycle2"/>
    <dgm:cxn modelId="{842BBD7C-1D58-411E-9B6B-C27BACA0C122}" type="presOf" srcId="{FA59779E-5197-4B2C-9025-17BCCA53B597}" destId="{021DD290-7341-4AFD-BDF2-069B50ECEEB0}" srcOrd="0" destOrd="0" presId="urn:microsoft.com/office/officeart/2005/8/layout/cycle2"/>
    <dgm:cxn modelId="{E98170B3-AD91-41AA-B649-087C4FA7AD0B}" srcId="{DA33A2A8-54D3-467C-8C76-43CD9E822BB7}" destId="{AB724931-55D3-41B0-B48B-6BD32F2B2A61}" srcOrd="3" destOrd="0" parTransId="{3753ACD9-CB67-4D2E-8066-2CFE8B742C28}" sibTransId="{E7DEE6BA-E85B-4256-BC1B-9B2D839058CF}"/>
    <dgm:cxn modelId="{AD5F6FDE-37D6-4D48-84B6-17DF130F0602}" type="presOf" srcId="{E7DEE6BA-E85B-4256-BC1B-9B2D839058CF}" destId="{232ECD07-7E3C-428D-B948-7368D1007602}" srcOrd="1" destOrd="0" presId="urn:microsoft.com/office/officeart/2005/8/layout/cycle2"/>
    <dgm:cxn modelId="{B8DFBAD0-6526-4920-AA17-41E93BB3CECE}" type="presOf" srcId="{FA59779E-5197-4B2C-9025-17BCCA53B597}" destId="{C2F2BB98-1800-4BB8-A9CF-6E07468602F3}" srcOrd="1" destOrd="0" presId="urn:microsoft.com/office/officeart/2005/8/layout/cycle2"/>
    <dgm:cxn modelId="{7D959E95-42D6-4249-BCC1-6B7D3C1FF361}" srcId="{DA33A2A8-54D3-467C-8C76-43CD9E822BB7}" destId="{C63DE9C3-CB25-4C59-9DC7-AD232FFF4295}" srcOrd="1" destOrd="0" parTransId="{37732A41-091A-48FE-8575-7C57EAA1CD00}" sibTransId="{39C1171F-A159-4F90-B913-109575CFDC2F}"/>
    <dgm:cxn modelId="{3F906E3C-0B8A-4CB0-9D47-A48974F73AE0}" type="presOf" srcId="{C63DE9C3-CB25-4C59-9DC7-AD232FFF4295}" destId="{B64F06CA-8E06-451F-95AA-8F5A23E515D5}" srcOrd="0" destOrd="0" presId="urn:microsoft.com/office/officeart/2005/8/layout/cycle2"/>
    <dgm:cxn modelId="{1D623B30-A08F-412F-ACB5-2BC6AEDDC20C}" type="presParOf" srcId="{493D602D-A3FF-448E-B8AB-7730A317EE37}" destId="{1C23B251-03E3-496E-957F-0647309D659A}" srcOrd="0" destOrd="0" presId="urn:microsoft.com/office/officeart/2005/8/layout/cycle2"/>
    <dgm:cxn modelId="{8754EA61-F154-450A-9C5C-70DE49502058}" type="presParOf" srcId="{493D602D-A3FF-448E-B8AB-7730A317EE37}" destId="{C02B9CC7-8FB1-4168-B685-10FD709D008C}" srcOrd="1" destOrd="0" presId="urn:microsoft.com/office/officeart/2005/8/layout/cycle2"/>
    <dgm:cxn modelId="{EE72F7BF-1AD2-4399-80E8-E78565BBFBEB}" type="presParOf" srcId="{C02B9CC7-8FB1-4168-B685-10FD709D008C}" destId="{477A9FB9-1EAD-4235-8287-B6913EA41A85}" srcOrd="0" destOrd="0" presId="urn:microsoft.com/office/officeart/2005/8/layout/cycle2"/>
    <dgm:cxn modelId="{86D4D2AE-89C8-4F6A-9DC9-3B19DE31CAB5}" type="presParOf" srcId="{493D602D-A3FF-448E-B8AB-7730A317EE37}" destId="{B64F06CA-8E06-451F-95AA-8F5A23E515D5}" srcOrd="2" destOrd="0" presId="urn:microsoft.com/office/officeart/2005/8/layout/cycle2"/>
    <dgm:cxn modelId="{B7921E5D-E064-4F67-9D9B-B419A2189D6D}" type="presParOf" srcId="{493D602D-A3FF-448E-B8AB-7730A317EE37}" destId="{B185EFD3-02D0-4083-B9B7-04DB30AB30B1}" srcOrd="3" destOrd="0" presId="urn:microsoft.com/office/officeart/2005/8/layout/cycle2"/>
    <dgm:cxn modelId="{DF7FA183-9702-401B-8F0C-CD6ECFE3BBD6}" type="presParOf" srcId="{B185EFD3-02D0-4083-B9B7-04DB30AB30B1}" destId="{870F66A3-BBF3-4A6C-974B-F82818D6EECD}" srcOrd="0" destOrd="0" presId="urn:microsoft.com/office/officeart/2005/8/layout/cycle2"/>
    <dgm:cxn modelId="{45E104D3-A220-45B2-B085-1B1FBC1FBD37}" type="presParOf" srcId="{493D602D-A3FF-448E-B8AB-7730A317EE37}" destId="{053A9803-0233-4ED1-A9E0-6B953250FF52}" srcOrd="4" destOrd="0" presId="urn:microsoft.com/office/officeart/2005/8/layout/cycle2"/>
    <dgm:cxn modelId="{8C75647B-28DA-400A-B631-50023801005A}" type="presParOf" srcId="{493D602D-A3FF-448E-B8AB-7730A317EE37}" destId="{021DD290-7341-4AFD-BDF2-069B50ECEEB0}" srcOrd="5" destOrd="0" presId="urn:microsoft.com/office/officeart/2005/8/layout/cycle2"/>
    <dgm:cxn modelId="{9C82B7F9-72C2-4205-A7BE-3C0B29840E9D}" type="presParOf" srcId="{021DD290-7341-4AFD-BDF2-069B50ECEEB0}" destId="{C2F2BB98-1800-4BB8-A9CF-6E07468602F3}" srcOrd="0" destOrd="0" presId="urn:microsoft.com/office/officeart/2005/8/layout/cycle2"/>
    <dgm:cxn modelId="{B93E3E2C-54D1-4037-A853-4F709AE0C3DE}" type="presParOf" srcId="{493D602D-A3FF-448E-B8AB-7730A317EE37}" destId="{909582D0-F439-4554-B55D-CF949FE1A292}" srcOrd="6" destOrd="0" presId="urn:microsoft.com/office/officeart/2005/8/layout/cycle2"/>
    <dgm:cxn modelId="{515A2CAC-E639-40BC-93A8-CEEAFBC3888E}" type="presParOf" srcId="{493D602D-A3FF-448E-B8AB-7730A317EE37}" destId="{86A9DE10-8407-4989-9D8C-D3C78B3A87ED}" srcOrd="7" destOrd="0" presId="urn:microsoft.com/office/officeart/2005/8/layout/cycle2"/>
    <dgm:cxn modelId="{56E6BF32-8679-43C2-B739-CC1333284FBA}" type="presParOf" srcId="{86A9DE10-8407-4989-9D8C-D3C78B3A87ED}" destId="{232ECD07-7E3C-428D-B948-7368D1007602}" srcOrd="0" destOrd="0" presId="urn:microsoft.com/office/officeart/2005/8/layout/cycle2"/>
    <dgm:cxn modelId="{8F9C0D82-1BC1-4EEC-BD22-0CA714B4EDAC}" type="presParOf" srcId="{493D602D-A3FF-448E-B8AB-7730A317EE37}" destId="{16672882-2520-44E9-91DB-76C0815EB9F5}" srcOrd="8" destOrd="0" presId="urn:microsoft.com/office/officeart/2005/8/layout/cycle2"/>
    <dgm:cxn modelId="{AB1E0505-4D28-4DBA-952D-6E298B49186A}" type="presParOf" srcId="{493D602D-A3FF-448E-B8AB-7730A317EE37}" destId="{D7ACA45A-41BA-4ECD-8F71-E683EADB24DA}" srcOrd="9" destOrd="0" presId="urn:microsoft.com/office/officeart/2005/8/layout/cycle2"/>
    <dgm:cxn modelId="{A87AA0F5-6821-4B30-AC0E-6FD9B054E75D}" type="presParOf" srcId="{D7ACA45A-41BA-4ECD-8F71-E683EADB24DA}" destId="{8AF4027E-A8FC-4B63-83E7-B2613D23D7B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33A2A8-54D3-467C-8C76-43CD9E822BB7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B724931-55D3-41B0-B48B-6BD32F2B2A61}">
      <dgm:prSet phldrT="[Text]" custT="1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en-US" sz="2400" dirty="0" smtClean="0">
              <a:latin typeface="Calibri" panose="020F0502020204030204" pitchFamily="34" charset="0"/>
            </a:rPr>
            <a:t>MAC</a:t>
          </a:r>
          <a:endParaRPr lang="en-US" sz="2400" dirty="0">
            <a:latin typeface="Calibri" panose="020F0502020204030204" pitchFamily="34" charset="0"/>
          </a:endParaRPr>
        </a:p>
      </dgm:t>
    </dgm:pt>
    <dgm:pt modelId="{3753ACD9-CB67-4D2E-8066-2CFE8B742C28}" type="parTrans" cxnId="{E98170B3-AD91-41AA-B649-087C4FA7AD0B}">
      <dgm:prSet/>
      <dgm:spPr/>
      <dgm:t>
        <a:bodyPr/>
        <a:lstStyle/>
        <a:p>
          <a:endParaRPr lang="en-US"/>
        </a:p>
      </dgm:t>
    </dgm:pt>
    <dgm:pt modelId="{E7DEE6BA-E85B-4256-BC1B-9B2D839058CF}" type="sibTrans" cxnId="{E98170B3-AD91-41AA-B649-087C4FA7AD0B}">
      <dgm:prSet/>
      <dgm:spPr/>
      <dgm:t>
        <a:bodyPr/>
        <a:lstStyle/>
        <a:p>
          <a:endParaRPr lang="en-US"/>
        </a:p>
      </dgm:t>
    </dgm:pt>
    <dgm:pt modelId="{E6EA9B59-7B9A-4F73-882E-B61882A0026A}">
      <dgm:prSet phldrT="[Text]" custT="1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en-US" sz="2400" dirty="0" smtClean="0">
              <a:latin typeface="Calibri" panose="020F0502020204030204" pitchFamily="34" charset="0"/>
            </a:rPr>
            <a:t>Encryption</a:t>
          </a:r>
          <a:endParaRPr lang="en-US" sz="2400" dirty="0">
            <a:latin typeface="Calibri" panose="020F0502020204030204" pitchFamily="34" charset="0"/>
          </a:endParaRPr>
        </a:p>
      </dgm:t>
    </dgm:pt>
    <dgm:pt modelId="{3AB71D0A-A3CF-452B-B421-ADEA96D2B55C}" type="parTrans" cxnId="{647B4A85-77EC-4CC7-B43E-8808BF307FA5}">
      <dgm:prSet/>
      <dgm:spPr/>
      <dgm:t>
        <a:bodyPr/>
        <a:lstStyle/>
        <a:p>
          <a:endParaRPr lang="en-US"/>
        </a:p>
      </dgm:t>
    </dgm:pt>
    <dgm:pt modelId="{3AAA5156-827E-487E-BF3C-54B17BDF347C}" type="sibTrans" cxnId="{647B4A85-77EC-4CC7-B43E-8808BF307FA5}">
      <dgm:prSet/>
      <dgm:spPr/>
      <dgm:t>
        <a:bodyPr/>
        <a:lstStyle/>
        <a:p>
          <a:endParaRPr lang="en-US"/>
        </a:p>
      </dgm:t>
    </dgm:pt>
    <dgm:pt modelId="{493D602D-A3FF-448E-B8AB-7730A317EE37}" type="pres">
      <dgm:prSet presAssocID="{DA33A2A8-54D3-467C-8C76-43CD9E822BB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9582D0-F439-4554-B55D-CF949FE1A292}" type="pres">
      <dgm:prSet presAssocID="{AB724931-55D3-41B0-B48B-6BD32F2B2A61}" presName="node" presStyleLbl="node1" presStyleIdx="0" presStyleCnt="2" custScaleX="80129" custScaleY="36518" custRadScaleRad="131258" custRadScaleInc="55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9DE10-8407-4989-9D8C-D3C78B3A87ED}" type="pres">
      <dgm:prSet presAssocID="{E7DEE6BA-E85B-4256-BC1B-9B2D839058C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32ECD07-7E3C-428D-B948-7368D1007602}" type="pres">
      <dgm:prSet presAssocID="{E7DEE6BA-E85B-4256-BC1B-9B2D839058C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6672882-2520-44E9-91DB-76C0815EB9F5}" type="pres">
      <dgm:prSet presAssocID="{E6EA9B59-7B9A-4F73-882E-B61882A0026A}" presName="node" presStyleLbl="node1" presStyleIdx="1" presStyleCnt="2" custScaleX="80129" custScaleY="36518" custRadScaleRad="151458" custRadScaleInc="21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CA45A-41BA-4ECD-8F71-E683EADB24DA}" type="pres">
      <dgm:prSet presAssocID="{3AAA5156-827E-487E-BF3C-54B17BDF347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AF4027E-A8FC-4B63-83E7-B2613D23D7B9}" type="pres">
      <dgm:prSet presAssocID="{3AAA5156-827E-487E-BF3C-54B17BDF347C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81C5F6E0-46F1-4C76-B3FA-1220FBB6C535}" type="presOf" srcId="{AB724931-55D3-41B0-B48B-6BD32F2B2A61}" destId="{909582D0-F439-4554-B55D-CF949FE1A292}" srcOrd="0" destOrd="0" presId="urn:microsoft.com/office/officeart/2005/8/layout/cycle2"/>
    <dgm:cxn modelId="{6588C2E2-B4DD-4D4C-B5F5-CA2D25203047}" type="presOf" srcId="{3AAA5156-827E-487E-BF3C-54B17BDF347C}" destId="{D7ACA45A-41BA-4ECD-8F71-E683EADB24DA}" srcOrd="0" destOrd="0" presId="urn:microsoft.com/office/officeart/2005/8/layout/cycle2"/>
    <dgm:cxn modelId="{647B4A85-77EC-4CC7-B43E-8808BF307FA5}" srcId="{DA33A2A8-54D3-467C-8C76-43CD9E822BB7}" destId="{E6EA9B59-7B9A-4F73-882E-B61882A0026A}" srcOrd="1" destOrd="0" parTransId="{3AB71D0A-A3CF-452B-B421-ADEA96D2B55C}" sibTransId="{3AAA5156-827E-487E-BF3C-54B17BDF347C}"/>
    <dgm:cxn modelId="{721294FF-38E8-43CC-B05E-E7A6C4014E61}" type="presOf" srcId="{E7DEE6BA-E85B-4256-BC1B-9B2D839058CF}" destId="{232ECD07-7E3C-428D-B948-7368D1007602}" srcOrd="1" destOrd="0" presId="urn:microsoft.com/office/officeart/2005/8/layout/cycle2"/>
    <dgm:cxn modelId="{E8A594B7-39B4-4379-B9A6-0180A3880304}" type="presOf" srcId="{3AAA5156-827E-487E-BF3C-54B17BDF347C}" destId="{8AF4027E-A8FC-4B63-83E7-B2613D23D7B9}" srcOrd="1" destOrd="0" presId="urn:microsoft.com/office/officeart/2005/8/layout/cycle2"/>
    <dgm:cxn modelId="{E98170B3-AD91-41AA-B649-087C4FA7AD0B}" srcId="{DA33A2A8-54D3-467C-8C76-43CD9E822BB7}" destId="{AB724931-55D3-41B0-B48B-6BD32F2B2A61}" srcOrd="0" destOrd="0" parTransId="{3753ACD9-CB67-4D2E-8066-2CFE8B742C28}" sibTransId="{E7DEE6BA-E85B-4256-BC1B-9B2D839058CF}"/>
    <dgm:cxn modelId="{43BF0D04-63E2-4505-A153-41F4570E0FC8}" type="presOf" srcId="{E7DEE6BA-E85B-4256-BC1B-9B2D839058CF}" destId="{86A9DE10-8407-4989-9D8C-D3C78B3A87ED}" srcOrd="0" destOrd="0" presId="urn:microsoft.com/office/officeart/2005/8/layout/cycle2"/>
    <dgm:cxn modelId="{4AB71773-3B30-4C68-A951-2806572C183F}" type="presOf" srcId="{E6EA9B59-7B9A-4F73-882E-B61882A0026A}" destId="{16672882-2520-44E9-91DB-76C0815EB9F5}" srcOrd="0" destOrd="0" presId="urn:microsoft.com/office/officeart/2005/8/layout/cycle2"/>
    <dgm:cxn modelId="{530EDF68-E5D0-4EE6-853D-451AE5C0F301}" type="presOf" srcId="{DA33A2A8-54D3-467C-8C76-43CD9E822BB7}" destId="{493D602D-A3FF-448E-B8AB-7730A317EE37}" srcOrd="0" destOrd="0" presId="urn:microsoft.com/office/officeart/2005/8/layout/cycle2"/>
    <dgm:cxn modelId="{93CF0DD0-6588-41E0-8CFC-F626014AC2A5}" type="presParOf" srcId="{493D602D-A3FF-448E-B8AB-7730A317EE37}" destId="{909582D0-F439-4554-B55D-CF949FE1A292}" srcOrd="0" destOrd="0" presId="urn:microsoft.com/office/officeart/2005/8/layout/cycle2"/>
    <dgm:cxn modelId="{3ED1A5CA-B79D-4969-ADD5-0C3F091DCBA4}" type="presParOf" srcId="{493D602D-A3FF-448E-B8AB-7730A317EE37}" destId="{86A9DE10-8407-4989-9D8C-D3C78B3A87ED}" srcOrd="1" destOrd="0" presId="urn:microsoft.com/office/officeart/2005/8/layout/cycle2"/>
    <dgm:cxn modelId="{D935F298-C756-4C89-B66E-C8EB2FE627BF}" type="presParOf" srcId="{86A9DE10-8407-4989-9D8C-D3C78B3A87ED}" destId="{232ECD07-7E3C-428D-B948-7368D1007602}" srcOrd="0" destOrd="0" presId="urn:microsoft.com/office/officeart/2005/8/layout/cycle2"/>
    <dgm:cxn modelId="{7C67FFB3-1440-420B-9F78-2B245E9FA45B}" type="presParOf" srcId="{493D602D-A3FF-448E-B8AB-7730A317EE37}" destId="{16672882-2520-44E9-91DB-76C0815EB9F5}" srcOrd="2" destOrd="0" presId="urn:microsoft.com/office/officeart/2005/8/layout/cycle2"/>
    <dgm:cxn modelId="{2116FE97-0AFE-4949-AFCB-BC107ABDE636}" type="presParOf" srcId="{493D602D-A3FF-448E-B8AB-7730A317EE37}" destId="{D7ACA45A-41BA-4ECD-8F71-E683EADB24DA}" srcOrd="3" destOrd="0" presId="urn:microsoft.com/office/officeart/2005/8/layout/cycle2"/>
    <dgm:cxn modelId="{F5BD7D96-4483-4147-97C5-50440FAE92AD}" type="presParOf" srcId="{D7ACA45A-41BA-4ECD-8F71-E683EADB24DA}" destId="{8AF4027E-A8FC-4B63-83E7-B2613D23D7B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AEACBBF-538A-427B-9C66-21ECF4B6A875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7654CAC-20B7-49E8-8255-8AC48093D591}">
      <dgm:prSet phldrT="[Text]" custT="1"/>
      <dgm:spPr/>
      <dgm:t>
        <a:bodyPr/>
        <a:lstStyle/>
        <a:p>
          <a:r>
            <a:rPr lang="en-US" sz="3600" dirty="0" smtClean="0">
              <a:latin typeface="Calibri" pitchFamily="34" charset="0"/>
            </a:rPr>
            <a:t>2004</a:t>
          </a:r>
          <a:endParaRPr lang="en-US" sz="3600" dirty="0">
            <a:latin typeface="Calibri" pitchFamily="34" charset="0"/>
          </a:endParaRPr>
        </a:p>
      </dgm:t>
    </dgm:pt>
    <dgm:pt modelId="{5C434763-4E04-4D12-8E14-42E32395BAF1}" type="parTrans" cxnId="{CBD489FB-3209-4040-A9B9-A915FFA787B2}">
      <dgm:prSet/>
      <dgm:spPr/>
      <dgm:t>
        <a:bodyPr/>
        <a:lstStyle/>
        <a:p>
          <a:endParaRPr lang="en-US"/>
        </a:p>
      </dgm:t>
    </dgm:pt>
    <dgm:pt modelId="{E054CA78-2800-4027-85D9-BFAB78697CB8}" type="sibTrans" cxnId="{CBD489FB-3209-4040-A9B9-A915FFA787B2}">
      <dgm:prSet/>
      <dgm:spPr/>
      <dgm:t>
        <a:bodyPr/>
        <a:lstStyle/>
        <a:p>
          <a:endParaRPr lang="en-US"/>
        </a:p>
      </dgm:t>
    </dgm:pt>
    <dgm:pt modelId="{938D2DAC-20B0-49A2-A953-77B6C0E49BBB}">
      <dgm:prSet phldrT="[Text]" custT="1"/>
      <dgm:spPr/>
      <dgm:t>
        <a:bodyPr/>
        <a:lstStyle/>
        <a:p>
          <a:r>
            <a:rPr lang="en-US" sz="2400" b="0" i="0" dirty="0" smtClean="0">
              <a:latin typeface="Calibri" panose="020F0502020204030204" pitchFamily="34" charset="0"/>
            </a:rPr>
            <a:t>Collisions found for X509 certificates with different CA Flag</a:t>
          </a:r>
          <a:endParaRPr lang="en-US" sz="2400" dirty="0">
            <a:latin typeface="Calibri" pitchFamily="34" charset="0"/>
          </a:endParaRPr>
        </a:p>
      </dgm:t>
    </dgm:pt>
    <dgm:pt modelId="{1EC8FC74-5D57-4181-93C7-D8C5462FF4CD}" type="parTrans" cxnId="{0F7967AF-C23D-4019-8DC6-A9981BE89138}">
      <dgm:prSet/>
      <dgm:spPr/>
      <dgm:t>
        <a:bodyPr/>
        <a:lstStyle/>
        <a:p>
          <a:endParaRPr lang="en-US"/>
        </a:p>
      </dgm:t>
    </dgm:pt>
    <dgm:pt modelId="{EC3F2974-9771-4021-AF30-E0B06C8106CD}" type="sibTrans" cxnId="{0F7967AF-C23D-4019-8DC6-A9981BE89138}">
      <dgm:prSet/>
      <dgm:spPr/>
      <dgm:t>
        <a:bodyPr/>
        <a:lstStyle/>
        <a:p>
          <a:endParaRPr lang="en-US"/>
        </a:p>
      </dgm:t>
    </dgm:pt>
    <dgm:pt modelId="{011A31C4-5961-454C-80D5-FC5F79B29176}">
      <dgm:prSet phldrT="[Text]" custT="1"/>
      <dgm:spPr/>
      <dgm:t>
        <a:bodyPr/>
        <a:lstStyle/>
        <a:p>
          <a:r>
            <a:rPr lang="en-US" sz="3600" dirty="0" smtClean="0">
              <a:latin typeface="Calibri" pitchFamily="34" charset="0"/>
            </a:rPr>
            <a:t>2008</a:t>
          </a:r>
          <a:endParaRPr lang="en-US" sz="3600" dirty="0">
            <a:latin typeface="Calibri" pitchFamily="34" charset="0"/>
          </a:endParaRPr>
        </a:p>
      </dgm:t>
    </dgm:pt>
    <dgm:pt modelId="{5A190C9D-F80E-46A5-AB13-BFA9CC428761}" type="parTrans" cxnId="{E1A59C49-1B08-4886-82D6-3C2BEA06DD8D}">
      <dgm:prSet/>
      <dgm:spPr/>
      <dgm:t>
        <a:bodyPr/>
        <a:lstStyle/>
        <a:p>
          <a:endParaRPr lang="en-US"/>
        </a:p>
      </dgm:t>
    </dgm:pt>
    <dgm:pt modelId="{36DEFEEE-25C6-49AC-90F8-681AB44B78A0}" type="sibTrans" cxnId="{E1A59C49-1B08-4886-82D6-3C2BEA06DD8D}">
      <dgm:prSet/>
      <dgm:spPr/>
      <dgm:t>
        <a:bodyPr/>
        <a:lstStyle/>
        <a:p>
          <a:endParaRPr lang="en-US"/>
        </a:p>
      </dgm:t>
    </dgm:pt>
    <dgm:pt modelId="{0CA51C0D-A035-464D-929F-EB027F5BD167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</a:rPr>
            <a:t>Efficient MD5 collision finding algorithm</a:t>
          </a:r>
          <a:endParaRPr lang="en-US" sz="2400" dirty="0">
            <a:latin typeface="Calibri" pitchFamily="34" charset="0"/>
          </a:endParaRPr>
        </a:p>
      </dgm:t>
    </dgm:pt>
    <dgm:pt modelId="{6333E8AE-930C-436B-8097-122BB84A2C79}" type="parTrans" cxnId="{800F7CB6-07C9-4A98-8724-708CB83DBEB1}">
      <dgm:prSet/>
      <dgm:spPr/>
      <dgm:t>
        <a:bodyPr/>
        <a:lstStyle/>
        <a:p>
          <a:endParaRPr lang="en-US"/>
        </a:p>
      </dgm:t>
    </dgm:pt>
    <dgm:pt modelId="{463DA4EE-96CA-481B-82E5-C8B08956A283}" type="sibTrans" cxnId="{800F7CB6-07C9-4A98-8724-708CB83DBEB1}">
      <dgm:prSet/>
      <dgm:spPr/>
      <dgm:t>
        <a:bodyPr/>
        <a:lstStyle/>
        <a:p>
          <a:endParaRPr lang="en-US"/>
        </a:p>
      </dgm:t>
    </dgm:pt>
    <dgm:pt modelId="{3910CA2C-5AE4-4E29-A013-B5882E9CA561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</a:rPr>
            <a:t>Many Collisions are found</a:t>
          </a:r>
          <a:endParaRPr lang="en-US" sz="2400" dirty="0">
            <a:latin typeface="Calibri" pitchFamily="34" charset="0"/>
          </a:endParaRPr>
        </a:p>
      </dgm:t>
    </dgm:pt>
    <dgm:pt modelId="{7F0BD9ED-174B-4F8E-9FF2-94ECFAB986C4}" type="parTrans" cxnId="{DF90C6B7-0B9D-471F-B26A-EDFFEAF1E271}">
      <dgm:prSet/>
      <dgm:spPr/>
      <dgm:t>
        <a:bodyPr/>
        <a:lstStyle/>
        <a:p>
          <a:endParaRPr lang="en-US"/>
        </a:p>
      </dgm:t>
    </dgm:pt>
    <dgm:pt modelId="{AA99E568-EEA8-4E1F-B3BF-30FC47E2F2DE}" type="sibTrans" cxnId="{DF90C6B7-0B9D-471F-B26A-EDFFEAF1E271}">
      <dgm:prSet/>
      <dgm:spPr/>
      <dgm:t>
        <a:bodyPr/>
        <a:lstStyle/>
        <a:p>
          <a:endParaRPr lang="en-US"/>
        </a:p>
      </dgm:t>
    </dgm:pt>
    <dgm:pt modelId="{5C1708DC-CF38-42EE-A2D8-8F90C957A58A}">
      <dgm:prSet phldrT="[Text]" custT="1"/>
      <dgm:spPr/>
      <dgm:t>
        <a:bodyPr/>
        <a:lstStyle/>
        <a:p>
          <a:r>
            <a:rPr lang="en-US" sz="2400" b="0" u="none" dirty="0" smtClean="0">
              <a:latin typeface="Calibri" pitchFamily="34" charset="0"/>
            </a:rPr>
            <a:t>Including </a:t>
          </a:r>
          <a:r>
            <a:rPr lang="en-US" sz="2400" b="1" u="sng" dirty="0" smtClean="0">
              <a:latin typeface="Calibri" pitchFamily="34" charset="0"/>
            </a:rPr>
            <a:t>Structured</a:t>
          </a:r>
          <a:r>
            <a:rPr lang="en-US" sz="2400" dirty="0" smtClean="0">
              <a:latin typeface="Calibri" pitchFamily="34" charset="0"/>
            </a:rPr>
            <a:t> Collisions</a:t>
          </a:r>
          <a:endParaRPr lang="en-US" sz="2400" dirty="0">
            <a:latin typeface="Calibri" pitchFamily="34" charset="0"/>
          </a:endParaRPr>
        </a:p>
      </dgm:t>
    </dgm:pt>
    <dgm:pt modelId="{F429A519-DBEC-4925-90F9-46100C772273}" type="parTrans" cxnId="{E01C9586-96A7-4482-823B-1F247FFB8B12}">
      <dgm:prSet/>
      <dgm:spPr/>
      <dgm:t>
        <a:bodyPr/>
        <a:lstStyle/>
        <a:p>
          <a:endParaRPr lang="en-US"/>
        </a:p>
      </dgm:t>
    </dgm:pt>
    <dgm:pt modelId="{2BAE4EB4-82C2-4C6E-9210-6AAA4AEB1B01}" type="sibTrans" cxnId="{E01C9586-96A7-4482-823B-1F247FFB8B12}">
      <dgm:prSet/>
      <dgm:spPr/>
      <dgm:t>
        <a:bodyPr/>
        <a:lstStyle/>
        <a:p>
          <a:endParaRPr lang="en-US"/>
        </a:p>
      </dgm:t>
    </dgm:pt>
    <dgm:pt modelId="{8C1BE908-9381-4EB5-846C-CCAD7B7ABBA8}" type="pres">
      <dgm:prSet presAssocID="{6AEACBBF-538A-427B-9C66-21ECF4B6A8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262A15-55E2-4E38-8AB9-8AD6655B6D6D}" type="pres">
      <dgm:prSet presAssocID="{E7654CAC-20B7-49E8-8255-8AC48093D591}" presName="linNode" presStyleCnt="0"/>
      <dgm:spPr/>
    </dgm:pt>
    <dgm:pt modelId="{2A542D71-F364-4D0D-8A52-D0A49D90AF56}" type="pres">
      <dgm:prSet presAssocID="{E7654CAC-20B7-49E8-8255-8AC48093D591}" presName="parentText" presStyleLbl="node1" presStyleIdx="0" presStyleCnt="2" custScaleX="8432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38642-6184-4461-9CDA-268F4D1D351E}" type="pres">
      <dgm:prSet presAssocID="{E7654CAC-20B7-49E8-8255-8AC48093D591}" presName="descendantText" presStyleLbl="alignAccFollowNode1" presStyleIdx="0" presStyleCnt="2" custScaleY="1306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29F09-8954-4EE3-8335-989FD5CC8C67}" type="pres">
      <dgm:prSet presAssocID="{E054CA78-2800-4027-85D9-BFAB78697CB8}" presName="sp" presStyleCnt="0"/>
      <dgm:spPr/>
    </dgm:pt>
    <dgm:pt modelId="{D4161652-3767-4DD8-9886-CFFDDD862E38}" type="pres">
      <dgm:prSet presAssocID="{011A31C4-5961-454C-80D5-FC5F79B29176}" presName="linNode" presStyleCnt="0"/>
      <dgm:spPr/>
    </dgm:pt>
    <dgm:pt modelId="{C286F1FC-D16A-4173-A45E-2C6C7300642A}" type="pres">
      <dgm:prSet presAssocID="{011A31C4-5961-454C-80D5-FC5F79B29176}" presName="parentText" presStyleLbl="node1" presStyleIdx="1" presStyleCnt="2" custScaleX="8432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4CD32-FB38-4909-BC0E-75B50BB4390C}" type="pres">
      <dgm:prSet presAssocID="{011A31C4-5961-454C-80D5-FC5F79B29176}" presName="descendantText" presStyleLbl="alignAccFollowNode1" presStyleIdx="1" presStyleCnt="2" custScaleY="1827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0F7CB6-07C9-4A98-8724-708CB83DBEB1}" srcId="{E7654CAC-20B7-49E8-8255-8AC48093D591}" destId="{0CA51C0D-A035-464D-929F-EB027F5BD167}" srcOrd="0" destOrd="0" parTransId="{6333E8AE-930C-436B-8097-122BB84A2C79}" sibTransId="{463DA4EE-96CA-481B-82E5-C8B08956A283}"/>
    <dgm:cxn modelId="{E01C9586-96A7-4482-823B-1F247FFB8B12}" srcId="{E7654CAC-20B7-49E8-8255-8AC48093D591}" destId="{5C1708DC-CF38-42EE-A2D8-8F90C957A58A}" srcOrd="2" destOrd="0" parTransId="{F429A519-DBEC-4925-90F9-46100C772273}" sibTransId="{2BAE4EB4-82C2-4C6E-9210-6AAA4AEB1B01}"/>
    <dgm:cxn modelId="{4126656F-37CB-4B0A-A235-FD4DF906DE2D}" type="presOf" srcId="{0CA51C0D-A035-464D-929F-EB027F5BD167}" destId="{A1E38642-6184-4461-9CDA-268F4D1D351E}" srcOrd="0" destOrd="0" presId="urn:microsoft.com/office/officeart/2005/8/layout/vList5"/>
    <dgm:cxn modelId="{16B59597-AC90-4140-A568-2844F3E933E4}" type="presOf" srcId="{3910CA2C-5AE4-4E29-A013-B5882E9CA561}" destId="{A1E38642-6184-4461-9CDA-268F4D1D351E}" srcOrd="0" destOrd="1" presId="urn:microsoft.com/office/officeart/2005/8/layout/vList5"/>
    <dgm:cxn modelId="{CBD489FB-3209-4040-A9B9-A915FFA787B2}" srcId="{6AEACBBF-538A-427B-9C66-21ECF4B6A875}" destId="{E7654CAC-20B7-49E8-8255-8AC48093D591}" srcOrd="0" destOrd="0" parTransId="{5C434763-4E04-4D12-8E14-42E32395BAF1}" sibTransId="{E054CA78-2800-4027-85D9-BFAB78697CB8}"/>
    <dgm:cxn modelId="{0F7967AF-C23D-4019-8DC6-A9981BE89138}" srcId="{011A31C4-5961-454C-80D5-FC5F79B29176}" destId="{938D2DAC-20B0-49A2-A953-77B6C0E49BBB}" srcOrd="0" destOrd="0" parTransId="{1EC8FC74-5D57-4181-93C7-D8C5462FF4CD}" sibTransId="{EC3F2974-9771-4021-AF30-E0B06C8106CD}"/>
    <dgm:cxn modelId="{4E159892-2E79-4461-BB4B-1A9556351EA9}" type="presOf" srcId="{938D2DAC-20B0-49A2-A953-77B6C0E49BBB}" destId="{2E54CD32-FB38-4909-BC0E-75B50BB4390C}" srcOrd="0" destOrd="0" presId="urn:microsoft.com/office/officeart/2005/8/layout/vList5"/>
    <dgm:cxn modelId="{B05A1C6B-2EA7-4C20-B81C-C48840D150A9}" type="presOf" srcId="{E7654CAC-20B7-49E8-8255-8AC48093D591}" destId="{2A542D71-F364-4D0D-8A52-D0A49D90AF56}" srcOrd="0" destOrd="0" presId="urn:microsoft.com/office/officeart/2005/8/layout/vList5"/>
    <dgm:cxn modelId="{C17DE87E-928D-4ECD-BCE6-43B0CA8B517C}" type="presOf" srcId="{6AEACBBF-538A-427B-9C66-21ECF4B6A875}" destId="{8C1BE908-9381-4EB5-846C-CCAD7B7ABBA8}" srcOrd="0" destOrd="0" presId="urn:microsoft.com/office/officeart/2005/8/layout/vList5"/>
    <dgm:cxn modelId="{10AD2C78-FBA9-4B60-B4A4-D2FCA1325DFB}" type="presOf" srcId="{5C1708DC-CF38-42EE-A2D8-8F90C957A58A}" destId="{A1E38642-6184-4461-9CDA-268F4D1D351E}" srcOrd="0" destOrd="2" presId="urn:microsoft.com/office/officeart/2005/8/layout/vList5"/>
    <dgm:cxn modelId="{8AFA751F-1CFA-4039-A166-31E6002C9822}" type="presOf" srcId="{011A31C4-5961-454C-80D5-FC5F79B29176}" destId="{C286F1FC-D16A-4173-A45E-2C6C7300642A}" srcOrd="0" destOrd="0" presId="urn:microsoft.com/office/officeart/2005/8/layout/vList5"/>
    <dgm:cxn modelId="{E1A59C49-1B08-4886-82D6-3C2BEA06DD8D}" srcId="{6AEACBBF-538A-427B-9C66-21ECF4B6A875}" destId="{011A31C4-5961-454C-80D5-FC5F79B29176}" srcOrd="1" destOrd="0" parTransId="{5A190C9D-F80E-46A5-AB13-BFA9CC428761}" sibTransId="{36DEFEEE-25C6-49AC-90F8-681AB44B78A0}"/>
    <dgm:cxn modelId="{DF90C6B7-0B9D-471F-B26A-EDFFEAF1E271}" srcId="{E7654CAC-20B7-49E8-8255-8AC48093D591}" destId="{3910CA2C-5AE4-4E29-A013-B5882E9CA561}" srcOrd="1" destOrd="0" parTransId="{7F0BD9ED-174B-4F8E-9FF2-94ECFAB986C4}" sibTransId="{AA99E568-EEA8-4E1F-B3BF-30FC47E2F2DE}"/>
    <dgm:cxn modelId="{DFCDB4DA-B0EA-4B7C-AB29-9F64B5241D9D}" type="presParOf" srcId="{8C1BE908-9381-4EB5-846C-CCAD7B7ABBA8}" destId="{CA262A15-55E2-4E38-8AB9-8AD6655B6D6D}" srcOrd="0" destOrd="0" presId="urn:microsoft.com/office/officeart/2005/8/layout/vList5"/>
    <dgm:cxn modelId="{6E27511B-765C-46ED-B642-785970125164}" type="presParOf" srcId="{CA262A15-55E2-4E38-8AB9-8AD6655B6D6D}" destId="{2A542D71-F364-4D0D-8A52-D0A49D90AF56}" srcOrd="0" destOrd="0" presId="urn:microsoft.com/office/officeart/2005/8/layout/vList5"/>
    <dgm:cxn modelId="{1717777D-0705-4C6B-A2DD-3173E589F992}" type="presParOf" srcId="{CA262A15-55E2-4E38-8AB9-8AD6655B6D6D}" destId="{A1E38642-6184-4461-9CDA-268F4D1D351E}" srcOrd="1" destOrd="0" presId="urn:microsoft.com/office/officeart/2005/8/layout/vList5"/>
    <dgm:cxn modelId="{0D0EADD1-F108-4D3F-93F0-25DBA2697FA7}" type="presParOf" srcId="{8C1BE908-9381-4EB5-846C-CCAD7B7ABBA8}" destId="{BBB29F09-8954-4EE3-8335-989FD5CC8C67}" srcOrd="1" destOrd="0" presId="urn:microsoft.com/office/officeart/2005/8/layout/vList5"/>
    <dgm:cxn modelId="{46569992-797B-4D5F-B9DD-0A0ACFCD8A67}" type="presParOf" srcId="{8C1BE908-9381-4EB5-846C-CCAD7B7ABBA8}" destId="{D4161652-3767-4DD8-9886-CFFDDD862E38}" srcOrd="2" destOrd="0" presId="urn:microsoft.com/office/officeart/2005/8/layout/vList5"/>
    <dgm:cxn modelId="{4A5D134B-F0CD-4486-B0EA-55408B15499D}" type="presParOf" srcId="{D4161652-3767-4DD8-9886-CFFDDD862E38}" destId="{C286F1FC-D16A-4173-A45E-2C6C7300642A}" srcOrd="0" destOrd="0" presId="urn:microsoft.com/office/officeart/2005/8/layout/vList5"/>
    <dgm:cxn modelId="{7E6578EC-7C75-4F32-9A19-B0B3A9FF6209}" type="presParOf" srcId="{D4161652-3767-4DD8-9886-CFFDDD862E38}" destId="{2E54CD32-FB38-4909-BC0E-75B50BB4390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A33A2A8-54D3-467C-8C76-43CD9E822BB7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AE24B3C-06AA-4BEB-BE5C-7CE394775CCE}">
      <dgm:prSet phldrT="[Text]" custT="1"/>
      <dgm:spPr>
        <a:gradFill flip="none" rotWithShape="0">
          <a:gsLst>
            <a:gs pos="0">
              <a:schemeClr val="accent5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5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5">
                <a:lumMod val="60000"/>
                <a:lumOff val="40000"/>
                <a:shade val="100000"/>
                <a:satMod val="115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en-US" sz="1000" smtClean="0">
              <a:latin typeface="Calibri" panose="020F0502020204030204" pitchFamily="34" charset="0"/>
            </a:rPr>
            <a:t>Verify certificate chain-of-trust (CA flag, continuity)</a:t>
          </a:r>
          <a:endParaRPr lang="en-US" sz="1000" dirty="0">
            <a:latin typeface="Calibri" panose="020F0502020204030204" pitchFamily="34" charset="0"/>
          </a:endParaRPr>
        </a:p>
      </dgm:t>
    </dgm:pt>
    <dgm:pt modelId="{F656CDC3-2C67-4C29-BEFB-61FCE5290CDB}" type="parTrans" cxnId="{9F339839-CC6D-4236-845B-303B99DB4ABA}">
      <dgm:prSet/>
      <dgm:spPr/>
      <dgm:t>
        <a:bodyPr/>
        <a:lstStyle/>
        <a:p>
          <a:endParaRPr lang="en-US" sz="1000"/>
        </a:p>
      </dgm:t>
    </dgm:pt>
    <dgm:pt modelId="{324DA984-7B7C-4676-93BA-1E817615C970}" type="sibTrans" cxnId="{9F339839-CC6D-4236-845B-303B99DB4ABA}">
      <dgm:prSet custT="1"/>
      <dgm:spPr/>
      <dgm:t>
        <a:bodyPr/>
        <a:lstStyle/>
        <a:p>
          <a:endParaRPr lang="en-US" sz="800"/>
        </a:p>
      </dgm:t>
    </dgm:pt>
    <dgm:pt modelId="{C63DE9C3-CB25-4C59-9DC7-AD232FFF4295}">
      <dgm:prSet phldrT="[Text]" custT="1"/>
      <dgm:spPr>
        <a:gradFill flip="none" rotWithShape="0">
          <a:gsLst>
            <a:gs pos="0">
              <a:schemeClr val="accent5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5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5">
                <a:lumMod val="60000"/>
                <a:lumOff val="40000"/>
                <a:shade val="100000"/>
                <a:satMod val="115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en-US" sz="1000" smtClean="0">
              <a:latin typeface="Calibri" panose="020F0502020204030204" pitchFamily="34" charset="0"/>
            </a:rPr>
            <a:t>Verify Certificate Authenticity (signature)</a:t>
          </a:r>
          <a:endParaRPr lang="en-US" sz="1000" dirty="0">
            <a:latin typeface="Calibri" panose="020F0502020204030204" pitchFamily="34" charset="0"/>
          </a:endParaRPr>
        </a:p>
      </dgm:t>
    </dgm:pt>
    <dgm:pt modelId="{37732A41-091A-48FE-8575-7C57EAA1CD00}" type="parTrans" cxnId="{7D959E95-42D6-4249-BCC1-6B7D3C1FF361}">
      <dgm:prSet/>
      <dgm:spPr/>
      <dgm:t>
        <a:bodyPr/>
        <a:lstStyle/>
        <a:p>
          <a:endParaRPr lang="en-US" sz="1000"/>
        </a:p>
      </dgm:t>
    </dgm:pt>
    <dgm:pt modelId="{39C1171F-A159-4F90-B913-109575CFDC2F}" type="sibTrans" cxnId="{7D959E95-42D6-4249-BCC1-6B7D3C1FF361}">
      <dgm:prSet custT="1"/>
      <dgm:spPr/>
      <dgm:t>
        <a:bodyPr/>
        <a:lstStyle/>
        <a:p>
          <a:endParaRPr lang="en-US" sz="800"/>
        </a:p>
      </dgm:t>
    </dgm:pt>
    <dgm:pt modelId="{AB724931-55D3-41B0-B48B-6BD32F2B2A61}">
      <dgm:prSet phldrT="[Text]" custT="1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en-US" sz="1000" dirty="0" smtClean="0">
              <a:latin typeface="Calibri" panose="020F0502020204030204" pitchFamily="34" charset="0"/>
            </a:rPr>
            <a:t>Hash Function</a:t>
          </a:r>
          <a:endParaRPr lang="en-US" sz="1000" dirty="0">
            <a:latin typeface="Calibri" panose="020F0502020204030204" pitchFamily="34" charset="0"/>
          </a:endParaRPr>
        </a:p>
      </dgm:t>
    </dgm:pt>
    <dgm:pt modelId="{3753ACD9-CB67-4D2E-8066-2CFE8B742C28}" type="parTrans" cxnId="{E98170B3-AD91-41AA-B649-087C4FA7AD0B}">
      <dgm:prSet/>
      <dgm:spPr/>
      <dgm:t>
        <a:bodyPr/>
        <a:lstStyle/>
        <a:p>
          <a:endParaRPr lang="en-US" sz="1000"/>
        </a:p>
      </dgm:t>
    </dgm:pt>
    <dgm:pt modelId="{E7DEE6BA-E85B-4256-BC1B-9B2D839058CF}" type="sibTrans" cxnId="{E98170B3-AD91-41AA-B649-087C4FA7AD0B}">
      <dgm:prSet custT="1"/>
      <dgm:spPr/>
      <dgm:t>
        <a:bodyPr/>
        <a:lstStyle/>
        <a:p>
          <a:endParaRPr lang="en-US" sz="800"/>
        </a:p>
      </dgm:t>
    </dgm:pt>
    <dgm:pt modelId="{E6EA9B59-7B9A-4F73-882E-B61882A0026A}">
      <dgm:prSet phldrT="[Text]" custT="1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en-US" sz="1000" smtClean="0">
              <a:latin typeface="Calibri" panose="020F0502020204030204" pitchFamily="34" charset="0"/>
            </a:rPr>
            <a:t>Digital signature</a:t>
          </a:r>
          <a:endParaRPr lang="en-US" sz="1000" dirty="0">
            <a:latin typeface="Calibri" panose="020F0502020204030204" pitchFamily="34" charset="0"/>
          </a:endParaRPr>
        </a:p>
      </dgm:t>
    </dgm:pt>
    <dgm:pt modelId="{3AB71D0A-A3CF-452B-B421-ADEA96D2B55C}" type="parTrans" cxnId="{647B4A85-77EC-4CC7-B43E-8808BF307FA5}">
      <dgm:prSet/>
      <dgm:spPr/>
      <dgm:t>
        <a:bodyPr/>
        <a:lstStyle/>
        <a:p>
          <a:endParaRPr lang="en-US" sz="1000"/>
        </a:p>
      </dgm:t>
    </dgm:pt>
    <dgm:pt modelId="{3AAA5156-827E-487E-BF3C-54B17BDF347C}" type="sibTrans" cxnId="{647B4A85-77EC-4CC7-B43E-8808BF307FA5}">
      <dgm:prSet custT="1"/>
      <dgm:spPr/>
      <dgm:t>
        <a:bodyPr/>
        <a:lstStyle/>
        <a:p>
          <a:endParaRPr lang="en-US" sz="800"/>
        </a:p>
      </dgm:t>
    </dgm:pt>
    <dgm:pt modelId="{6E8FF8BD-5BB4-4F44-BA75-3C9328EA9B99}">
      <dgm:prSet phldrT="[Text]" custT="1"/>
      <dgm:spPr>
        <a:gradFill flip="none" rotWithShape="0">
          <a:gsLst>
            <a:gs pos="0">
              <a:schemeClr val="accent5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5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5">
                <a:lumMod val="60000"/>
                <a:lumOff val="40000"/>
                <a:shade val="100000"/>
                <a:satMod val="115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en-US" sz="1000" smtClean="0">
              <a:latin typeface="Calibri" panose="020F0502020204030204" pitchFamily="34" charset="0"/>
            </a:rPr>
            <a:t>Verify host identity</a:t>
          </a:r>
          <a:endParaRPr lang="en-US" sz="1000" dirty="0">
            <a:latin typeface="Calibri" panose="020F0502020204030204" pitchFamily="34" charset="0"/>
          </a:endParaRPr>
        </a:p>
      </dgm:t>
    </dgm:pt>
    <dgm:pt modelId="{E091465E-76A7-4328-AEDF-B38D568E9AB0}" type="parTrans" cxnId="{5F85382D-FAE4-440B-BC9D-57DD9C229EA4}">
      <dgm:prSet/>
      <dgm:spPr/>
      <dgm:t>
        <a:bodyPr/>
        <a:lstStyle/>
        <a:p>
          <a:endParaRPr lang="en-US" sz="1000"/>
        </a:p>
      </dgm:t>
    </dgm:pt>
    <dgm:pt modelId="{FA59779E-5197-4B2C-9025-17BCCA53B597}" type="sibTrans" cxnId="{5F85382D-FAE4-440B-BC9D-57DD9C229EA4}">
      <dgm:prSet custT="1"/>
      <dgm:spPr/>
      <dgm:t>
        <a:bodyPr/>
        <a:lstStyle/>
        <a:p>
          <a:endParaRPr lang="en-US" sz="800"/>
        </a:p>
      </dgm:t>
    </dgm:pt>
    <dgm:pt modelId="{493D602D-A3FF-448E-B8AB-7730A317EE37}" type="pres">
      <dgm:prSet presAssocID="{DA33A2A8-54D3-467C-8C76-43CD9E822BB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23B251-03E3-496E-957F-0647309D659A}" type="pres">
      <dgm:prSet presAssocID="{6AE24B3C-06AA-4BEB-BE5C-7CE394775CCE}" presName="node" presStyleLbl="node1" presStyleIdx="0" presStyleCnt="5" custScaleX="126703" custScaleY="88513" custRadScaleRad="104840" custRadScaleInc="33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B9CC7-8FB1-4168-B685-10FD709D008C}" type="pres">
      <dgm:prSet presAssocID="{324DA984-7B7C-4676-93BA-1E817615C97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77A9FB9-1EAD-4235-8287-B6913EA41A85}" type="pres">
      <dgm:prSet presAssocID="{324DA984-7B7C-4676-93BA-1E817615C97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64F06CA-8E06-451F-95AA-8F5A23E515D5}" type="pres">
      <dgm:prSet presAssocID="{C63DE9C3-CB25-4C59-9DC7-AD232FFF4295}" presName="node" presStyleLbl="node1" presStyleIdx="1" presStyleCnt="5" custScaleX="126703" custScaleY="88513" custRadScaleRad="140738" custRadScaleInc="27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5EFD3-02D0-4083-B9B7-04DB30AB30B1}" type="pres">
      <dgm:prSet presAssocID="{39C1171F-A159-4F90-B913-109575CFDC2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70F66A3-BBF3-4A6C-974B-F82818D6EECD}" type="pres">
      <dgm:prSet presAssocID="{39C1171F-A159-4F90-B913-109575CFDC2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53A9803-0233-4ED1-A9E0-6B953250FF52}" type="pres">
      <dgm:prSet presAssocID="{6E8FF8BD-5BB4-4F44-BA75-3C9328EA9B99}" presName="node" presStyleLbl="node1" presStyleIdx="2" presStyleCnt="5" custScaleX="126703" custScaleY="88513" custRadScaleRad="84208" custRadScaleInc="15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DD290-7341-4AFD-BDF2-069B50ECEEB0}" type="pres">
      <dgm:prSet presAssocID="{FA59779E-5197-4B2C-9025-17BCCA53B597}" presName="sibTrans" presStyleLbl="sibTrans2D1" presStyleIdx="2" presStyleCnt="5"/>
      <dgm:spPr/>
      <dgm:t>
        <a:bodyPr/>
        <a:lstStyle/>
        <a:p>
          <a:endParaRPr lang="en-US"/>
        </a:p>
      </dgm:t>
    </dgm:pt>
    <dgm:pt modelId="{C2F2BB98-1800-4BB8-A9CF-6E07468602F3}" type="pres">
      <dgm:prSet presAssocID="{FA59779E-5197-4B2C-9025-17BCCA53B59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909582D0-F439-4554-B55D-CF949FE1A292}" type="pres">
      <dgm:prSet presAssocID="{AB724931-55D3-41B0-B48B-6BD32F2B2A61}" presName="node" presStyleLbl="node1" presStyleIdx="3" presStyleCnt="5" custScaleX="126703" custScaleY="88513" custRadScaleRad="131258" custRadScaleInc="55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9DE10-8407-4989-9D8C-D3C78B3A87ED}" type="pres">
      <dgm:prSet presAssocID="{E7DEE6BA-E85B-4256-BC1B-9B2D839058CF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32ECD07-7E3C-428D-B948-7368D1007602}" type="pres">
      <dgm:prSet presAssocID="{E7DEE6BA-E85B-4256-BC1B-9B2D839058C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16672882-2520-44E9-91DB-76C0815EB9F5}" type="pres">
      <dgm:prSet presAssocID="{E6EA9B59-7B9A-4F73-882E-B61882A0026A}" presName="node" presStyleLbl="node1" presStyleIdx="4" presStyleCnt="5" custScaleX="126703" custScaleY="88513" custRadScaleRad="151458" custRadScaleInc="21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CA45A-41BA-4ECD-8F71-E683EADB24DA}" type="pres">
      <dgm:prSet presAssocID="{3AAA5156-827E-487E-BF3C-54B17BDF347C}" presName="sibTrans" presStyleLbl="sibTrans2D1" presStyleIdx="4" presStyleCnt="5"/>
      <dgm:spPr/>
      <dgm:t>
        <a:bodyPr/>
        <a:lstStyle/>
        <a:p>
          <a:endParaRPr lang="en-US"/>
        </a:p>
      </dgm:t>
    </dgm:pt>
    <dgm:pt modelId="{8AF4027E-A8FC-4B63-83E7-B2613D23D7B9}" type="pres">
      <dgm:prSet presAssocID="{3AAA5156-827E-487E-BF3C-54B17BDF347C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5F85382D-FAE4-440B-BC9D-57DD9C229EA4}" srcId="{DA33A2A8-54D3-467C-8C76-43CD9E822BB7}" destId="{6E8FF8BD-5BB4-4F44-BA75-3C9328EA9B99}" srcOrd="2" destOrd="0" parTransId="{E091465E-76A7-4328-AEDF-B38D568E9AB0}" sibTransId="{FA59779E-5197-4B2C-9025-17BCCA53B597}"/>
    <dgm:cxn modelId="{2ECC5A56-2CB6-4D9E-9B0D-5E671D239C28}" type="presOf" srcId="{C63DE9C3-CB25-4C59-9DC7-AD232FFF4295}" destId="{B64F06CA-8E06-451F-95AA-8F5A23E515D5}" srcOrd="0" destOrd="0" presId="urn:microsoft.com/office/officeart/2005/8/layout/cycle2"/>
    <dgm:cxn modelId="{D1EA3C07-6878-4768-8CB2-8C9646168061}" type="presOf" srcId="{FA59779E-5197-4B2C-9025-17BCCA53B597}" destId="{021DD290-7341-4AFD-BDF2-069B50ECEEB0}" srcOrd="0" destOrd="0" presId="urn:microsoft.com/office/officeart/2005/8/layout/cycle2"/>
    <dgm:cxn modelId="{886449C9-24D8-4184-A2B6-3756B64EA143}" type="presOf" srcId="{3AAA5156-827E-487E-BF3C-54B17BDF347C}" destId="{D7ACA45A-41BA-4ECD-8F71-E683EADB24DA}" srcOrd="0" destOrd="0" presId="urn:microsoft.com/office/officeart/2005/8/layout/cycle2"/>
    <dgm:cxn modelId="{8B43F9C2-0459-4D60-AB27-6597D9877D93}" type="presOf" srcId="{DA33A2A8-54D3-467C-8C76-43CD9E822BB7}" destId="{493D602D-A3FF-448E-B8AB-7730A317EE37}" srcOrd="0" destOrd="0" presId="urn:microsoft.com/office/officeart/2005/8/layout/cycle2"/>
    <dgm:cxn modelId="{964313FE-394B-43D2-B814-81E6C5986C87}" type="presOf" srcId="{E6EA9B59-7B9A-4F73-882E-B61882A0026A}" destId="{16672882-2520-44E9-91DB-76C0815EB9F5}" srcOrd="0" destOrd="0" presId="urn:microsoft.com/office/officeart/2005/8/layout/cycle2"/>
    <dgm:cxn modelId="{8D26E87B-6426-4518-BCE7-3EAFF44F7D30}" type="presOf" srcId="{E7DEE6BA-E85B-4256-BC1B-9B2D839058CF}" destId="{86A9DE10-8407-4989-9D8C-D3C78B3A87ED}" srcOrd="0" destOrd="0" presId="urn:microsoft.com/office/officeart/2005/8/layout/cycle2"/>
    <dgm:cxn modelId="{BF5BB82C-C46E-4C6E-82BB-1EE86429FCD8}" type="presOf" srcId="{E7DEE6BA-E85B-4256-BC1B-9B2D839058CF}" destId="{232ECD07-7E3C-428D-B948-7368D1007602}" srcOrd="1" destOrd="0" presId="urn:microsoft.com/office/officeart/2005/8/layout/cycle2"/>
    <dgm:cxn modelId="{92D0A2CD-CDB8-4EBF-ADFA-525478FB1D51}" type="presOf" srcId="{AB724931-55D3-41B0-B48B-6BD32F2B2A61}" destId="{909582D0-F439-4554-B55D-CF949FE1A292}" srcOrd="0" destOrd="0" presId="urn:microsoft.com/office/officeart/2005/8/layout/cycle2"/>
    <dgm:cxn modelId="{9F339839-CC6D-4236-845B-303B99DB4ABA}" srcId="{DA33A2A8-54D3-467C-8C76-43CD9E822BB7}" destId="{6AE24B3C-06AA-4BEB-BE5C-7CE394775CCE}" srcOrd="0" destOrd="0" parTransId="{F656CDC3-2C67-4C29-BEFB-61FCE5290CDB}" sibTransId="{324DA984-7B7C-4676-93BA-1E817615C970}"/>
    <dgm:cxn modelId="{78C5059E-DDB2-4A0F-AF52-0C9A9DE01035}" type="presOf" srcId="{6AE24B3C-06AA-4BEB-BE5C-7CE394775CCE}" destId="{1C23B251-03E3-496E-957F-0647309D659A}" srcOrd="0" destOrd="0" presId="urn:microsoft.com/office/officeart/2005/8/layout/cycle2"/>
    <dgm:cxn modelId="{380AAB27-C727-406A-BBD9-10768D63812B}" type="presOf" srcId="{39C1171F-A159-4F90-B913-109575CFDC2F}" destId="{870F66A3-BBF3-4A6C-974B-F82818D6EECD}" srcOrd="1" destOrd="0" presId="urn:microsoft.com/office/officeart/2005/8/layout/cycle2"/>
    <dgm:cxn modelId="{647B4A85-77EC-4CC7-B43E-8808BF307FA5}" srcId="{DA33A2A8-54D3-467C-8C76-43CD9E822BB7}" destId="{E6EA9B59-7B9A-4F73-882E-B61882A0026A}" srcOrd="4" destOrd="0" parTransId="{3AB71D0A-A3CF-452B-B421-ADEA96D2B55C}" sibTransId="{3AAA5156-827E-487E-BF3C-54B17BDF347C}"/>
    <dgm:cxn modelId="{D38DB151-EC6B-41A2-AFC0-0604A7BDC796}" type="presOf" srcId="{39C1171F-A159-4F90-B913-109575CFDC2F}" destId="{B185EFD3-02D0-4083-B9B7-04DB30AB30B1}" srcOrd="0" destOrd="0" presId="urn:microsoft.com/office/officeart/2005/8/layout/cycle2"/>
    <dgm:cxn modelId="{73C97547-93B6-4C8E-8B5D-4B72F1CBBEA1}" type="presOf" srcId="{324DA984-7B7C-4676-93BA-1E817615C970}" destId="{C02B9CC7-8FB1-4168-B685-10FD709D008C}" srcOrd="0" destOrd="0" presId="urn:microsoft.com/office/officeart/2005/8/layout/cycle2"/>
    <dgm:cxn modelId="{E98170B3-AD91-41AA-B649-087C4FA7AD0B}" srcId="{DA33A2A8-54D3-467C-8C76-43CD9E822BB7}" destId="{AB724931-55D3-41B0-B48B-6BD32F2B2A61}" srcOrd="3" destOrd="0" parTransId="{3753ACD9-CB67-4D2E-8066-2CFE8B742C28}" sibTransId="{E7DEE6BA-E85B-4256-BC1B-9B2D839058CF}"/>
    <dgm:cxn modelId="{80474709-E56F-4A7E-B6E9-6346FEBA5C6F}" type="presOf" srcId="{3AAA5156-827E-487E-BF3C-54B17BDF347C}" destId="{8AF4027E-A8FC-4B63-83E7-B2613D23D7B9}" srcOrd="1" destOrd="0" presId="urn:microsoft.com/office/officeart/2005/8/layout/cycle2"/>
    <dgm:cxn modelId="{7D959E95-42D6-4249-BCC1-6B7D3C1FF361}" srcId="{DA33A2A8-54D3-467C-8C76-43CD9E822BB7}" destId="{C63DE9C3-CB25-4C59-9DC7-AD232FFF4295}" srcOrd="1" destOrd="0" parTransId="{37732A41-091A-48FE-8575-7C57EAA1CD00}" sibTransId="{39C1171F-A159-4F90-B913-109575CFDC2F}"/>
    <dgm:cxn modelId="{59FC1477-0723-4F64-9EF5-B573F22D248E}" type="presOf" srcId="{FA59779E-5197-4B2C-9025-17BCCA53B597}" destId="{C2F2BB98-1800-4BB8-A9CF-6E07468602F3}" srcOrd="1" destOrd="0" presId="urn:microsoft.com/office/officeart/2005/8/layout/cycle2"/>
    <dgm:cxn modelId="{9BBC3039-C2AF-4CBE-B849-7616B0D0880D}" type="presOf" srcId="{6E8FF8BD-5BB4-4F44-BA75-3C9328EA9B99}" destId="{053A9803-0233-4ED1-A9E0-6B953250FF52}" srcOrd="0" destOrd="0" presId="urn:microsoft.com/office/officeart/2005/8/layout/cycle2"/>
    <dgm:cxn modelId="{E0009EA6-C69A-40F5-A41B-C94A9359BF15}" type="presOf" srcId="{324DA984-7B7C-4676-93BA-1E817615C970}" destId="{477A9FB9-1EAD-4235-8287-B6913EA41A85}" srcOrd="1" destOrd="0" presId="urn:microsoft.com/office/officeart/2005/8/layout/cycle2"/>
    <dgm:cxn modelId="{246BED57-7CB1-42C8-A72A-0DEC8470B011}" type="presParOf" srcId="{493D602D-A3FF-448E-B8AB-7730A317EE37}" destId="{1C23B251-03E3-496E-957F-0647309D659A}" srcOrd="0" destOrd="0" presId="urn:microsoft.com/office/officeart/2005/8/layout/cycle2"/>
    <dgm:cxn modelId="{46B6C5EC-6544-4F20-8F2C-150894FC10BC}" type="presParOf" srcId="{493D602D-A3FF-448E-B8AB-7730A317EE37}" destId="{C02B9CC7-8FB1-4168-B685-10FD709D008C}" srcOrd="1" destOrd="0" presId="urn:microsoft.com/office/officeart/2005/8/layout/cycle2"/>
    <dgm:cxn modelId="{A04FB77F-D689-493E-A687-F48F2AB64AA5}" type="presParOf" srcId="{C02B9CC7-8FB1-4168-B685-10FD709D008C}" destId="{477A9FB9-1EAD-4235-8287-B6913EA41A85}" srcOrd="0" destOrd="0" presId="urn:microsoft.com/office/officeart/2005/8/layout/cycle2"/>
    <dgm:cxn modelId="{90493895-01AF-4C00-93AE-F4E0818CF2A0}" type="presParOf" srcId="{493D602D-A3FF-448E-B8AB-7730A317EE37}" destId="{B64F06CA-8E06-451F-95AA-8F5A23E515D5}" srcOrd="2" destOrd="0" presId="urn:microsoft.com/office/officeart/2005/8/layout/cycle2"/>
    <dgm:cxn modelId="{209CDF6E-996E-4130-B6C4-A0D1728E9A50}" type="presParOf" srcId="{493D602D-A3FF-448E-B8AB-7730A317EE37}" destId="{B185EFD3-02D0-4083-B9B7-04DB30AB30B1}" srcOrd="3" destOrd="0" presId="urn:microsoft.com/office/officeart/2005/8/layout/cycle2"/>
    <dgm:cxn modelId="{94C0671D-DF77-4EBA-8271-EBB7B551EEE0}" type="presParOf" srcId="{B185EFD3-02D0-4083-B9B7-04DB30AB30B1}" destId="{870F66A3-BBF3-4A6C-974B-F82818D6EECD}" srcOrd="0" destOrd="0" presId="urn:microsoft.com/office/officeart/2005/8/layout/cycle2"/>
    <dgm:cxn modelId="{A9411F89-A295-4750-8C39-888F68CE8882}" type="presParOf" srcId="{493D602D-A3FF-448E-B8AB-7730A317EE37}" destId="{053A9803-0233-4ED1-A9E0-6B953250FF52}" srcOrd="4" destOrd="0" presId="urn:microsoft.com/office/officeart/2005/8/layout/cycle2"/>
    <dgm:cxn modelId="{9265391E-A9BB-4A3D-844E-4222CBA3E12B}" type="presParOf" srcId="{493D602D-A3FF-448E-B8AB-7730A317EE37}" destId="{021DD290-7341-4AFD-BDF2-069B50ECEEB0}" srcOrd="5" destOrd="0" presId="urn:microsoft.com/office/officeart/2005/8/layout/cycle2"/>
    <dgm:cxn modelId="{A4090E0D-EAA4-4326-8FDF-8C4B76093B05}" type="presParOf" srcId="{021DD290-7341-4AFD-BDF2-069B50ECEEB0}" destId="{C2F2BB98-1800-4BB8-A9CF-6E07468602F3}" srcOrd="0" destOrd="0" presId="urn:microsoft.com/office/officeart/2005/8/layout/cycle2"/>
    <dgm:cxn modelId="{1AFA1012-EA72-4845-BF9E-74F77F761AC1}" type="presParOf" srcId="{493D602D-A3FF-448E-B8AB-7730A317EE37}" destId="{909582D0-F439-4554-B55D-CF949FE1A292}" srcOrd="6" destOrd="0" presId="urn:microsoft.com/office/officeart/2005/8/layout/cycle2"/>
    <dgm:cxn modelId="{7DE14DF2-F5FB-404A-A7A7-9177A5EFD752}" type="presParOf" srcId="{493D602D-A3FF-448E-B8AB-7730A317EE37}" destId="{86A9DE10-8407-4989-9D8C-D3C78B3A87ED}" srcOrd="7" destOrd="0" presId="urn:microsoft.com/office/officeart/2005/8/layout/cycle2"/>
    <dgm:cxn modelId="{FF7350B5-D556-4B39-9778-9041A5E2B5E4}" type="presParOf" srcId="{86A9DE10-8407-4989-9D8C-D3C78B3A87ED}" destId="{232ECD07-7E3C-428D-B948-7368D1007602}" srcOrd="0" destOrd="0" presId="urn:microsoft.com/office/officeart/2005/8/layout/cycle2"/>
    <dgm:cxn modelId="{C92421FD-A10E-42FD-B471-6751D3C31058}" type="presParOf" srcId="{493D602D-A3FF-448E-B8AB-7730A317EE37}" destId="{16672882-2520-44E9-91DB-76C0815EB9F5}" srcOrd="8" destOrd="0" presId="urn:microsoft.com/office/officeart/2005/8/layout/cycle2"/>
    <dgm:cxn modelId="{AF0E91CD-18C8-4F7B-A854-2D97E86EDAF0}" type="presParOf" srcId="{493D602D-A3FF-448E-B8AB-7730A317EE37}" destId="{D7ACA45A-41BA-4ECD-8F71-E683EADB24DA}" srcOrd="9" destOrd="0" presId="urn:microsoft.com/office/officeart/2005/8/layout/cycle2"/>
    <dgm:cxn modelId="{7B6FB60B-0024-4526-82A5-977DD21814FF}" type="presParOf" srcId="{D7ACA45A-41BA-4ECD-8F71-E683EADB24DA}" destId="{8AF4027E-A8FC-4B63-83E7-B2613D23D7B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A33A2A8-54D3-467C-8C76-43CD9E822BB7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B724931-55D3-41B0-B48B-6BD32F2B2A61}">
      <dgm:prSet phldrT="[Text]" custT="1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en-US" sz="1100" dirty="0" smtClean="0">
              <a:latin typeface="Calibri" panose="020F0502020204030204" pitchFamily="34" charset="0"/>
            </a:rPr>
            <a:t>MAC</a:t>
          </a:r>
          <a:endParaRPr lang="en-US" sz="1100" dirty="0">
            <a:latin typeface="Calibri" panose="020F0502020204030204" pitchFamily="34" charset="0"/>
          </a:endParaRPr>
        </a:p>
      </dgm:t>
    </dgm:pt>
    <dgm:pt modelId="{3753ACD9-CB67-4D2E-8066-2CFE8B742C28}" type="parTrans" cxnId="{E98170B3-AD91-41AA-B649-087C4FA7AD0B}">
      <dgm:prSet/>
      <dgm:spPr/>
      <dgm:t>
        <a:bodyPr/>
        <a:lstStyle/>
        <a:p>
          <a:endParaRPr lang="en-US" sz="1100"/>
        </a:p>
      </dgm:t>
    </dgm:pt>
    <dgm:pt modelId="{E7DEE6BA-E85B-4256-BC1B-9B2D839058CF}" type="sibTrans" cxnId="{E98170B3-AD91-41AA-B649-087C4FA7AD0B}">
      <dgm:prSet custT="1"/>
      <dgm:spPr/>
      <dgm:t>
        <a:bodyPr/>
        <a:lstStyle/>
        <a:p>
          <a:endParaRPr lang="en-US" sz="1100"/>
        </a:p>
      </dgm:t>
    </dgm:pt>
    <dgm:pt modelId="{E6EA9B59-7B9A-4F73-882E-B61882A0026A}">
      <dgm:prSet phldrT="[Text]" custT="1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en-US" sz="1100" dirty="0" smtClean="0">
              <a:latin typeface="Calibri" panose="020F0502020204030204" pitchFamily="34" charset="0"/>
            </a:rPr>
            <a:t>Encryption</a:t>
          </a:r>
          <a:endParaRPr lang="en-US" sz="1100" dirty="0">
            <a:latin typeface="Calibri" panose="020F0502020204030204" pitchFamily="34" charset="0"/>
          </a:endParaRPr>
        </a:p>
      </dgm:t>
    </dgm:pt>
    <dgm:pt modelId="{3AB71D0A-A3CF-452B-B421-ADEA96D2B55C}" type="parTrans" cxnId="{647B4A85-77EC-4CC7-B43E-8808BF307FA5}">
      <dgm:prSet/>
      <dgm:spPr/>
      <dgm:t>
        <a:bodyPr/>
        <a:lstStyle/>
        <a:p>
          <a:endParaRPr lang="en-US" sz="1100"/>
        </a:p>
      </dgm:t>
    </dgm:pt>
    <dgm:pt modelId="{3AAA5156-827E-487E-BF3C-54B17BDF347C}" type="sibTrans" cxnId="{647B4A85-77EC-4CC7-B43E-8808BF307FA5}">
      <dgm:prSet custT="1"/>
      <dgm:spPr/>
      <dgm:t>
        <a:bodyPr/>
        <a:lstStyle/>
        <a:p>
          <a:endParaRPr lang="en-US" sz="1100"/>
        </a:p>
      </dgm:t>
    </dgm:pt>
    <dgm:pt modelId="{493D602D-A3FF-448E-B8AB-7730A317EE37}" type="pres">
      <dgm:prSet presAssocID="{DA33A2A8-54D3-467C-8C76-43CD9E822BB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9582D0-F439-4554-B55D-CF949FE1A292}" type="pres">
      <dgm:prSet presAssocID="{AB724931-55D3-41B0-B48B-6BD32F2B2A61}" presName="node" presStyleLbl="node1" presStyleIdx="0" presStyleCnt="2" custScaleX="80129" custScaleY="36518" custRadScaleRad="131258" custRadScaleInc="55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9DE10-8407-4989-9D8C-D3C78B3A87ED}" type="pres">
      <dgm:prSet presAssocID="{E7DEE6BA-E85B-4256-BC1B-9B2D839058C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32ECD07-7E3C-428D-B948-7368D1007602}" type="pres">
      <dgm:prSet presAssocID="{E7DEE6BA-E85B-4256-BC1B-9B2D839058C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6672882-2520-44E9-91DB-76C0815EB9F5}" type="pres">
      <dgm:prSet presAssocID="{E6EA9B59-7B9A-4F73-882E-B61882A0026A}" presName="node" presStyleLbl="node1" presStyleIdx="1" presStyleCnt="2" custScaleX="80129" custScaleY="36518" custRadScaleRad="151458" custRadScaleInc="21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CA45A-41BA-4ECD-8F71-E683EADB24DA}" type="pres">
      <dgm:prSet presAssocID="{3AAA5156-827E-487E-BF3C-54B17BDF347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AF4027E-A8FC-4B63-83E7-B2613D23D7B9}" type="pres">
      <dgm:prSet presAssocID="{3AAA5156-827E-487E-BF3C-54B17BDF347C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89D15F6A-16CB-42F1-AE5D-AD7618A95E0B}" type="presOf" srcId="{E6EA9B59-7B9A-4F73-882E-B61882A0026A}" destId="{16672882-2520-44E9-91DB-76C0815EB9F5}" srcOrd="0" destOrd="0" presId="urn:microsoft.com/office/officeart/2005/8/layout/cycle2"/>
    <dgm:cxn modelId="{A9E3A4E3-9EF2-47A0-926F-4176C7190D5C}" type="presOf" srcId="{3AAA5156-827E-487E-BF3C-54B17BDF347C}" destId="{D7ACA45A-41BA-4ECD-8F71-E683EADB24DA}" srcOrd="0" destOrd="0" presId="urn:microsoft.com/office/officeart/2005/8/layout/cycle2"/>
    <dgm:cxn modelId="{43B0B453-0FBF-4A9B-B361-C70EABE459FD}" type="presOf" srcId="{AB724931-55D3-41B0-B48B-6BD32F2B2A61}" destId="{909582D0-F439-4554-B55D-CF949FE1A292}" srcOrd="0" destOrd="0" presId="urn:microsoft.com/office/officeart/2005/8/layout/cycle2"/>
    <dgm:cxn modelId="{647B4A85-77EC-4CC7-B43E-8808BF307FA5}" srcId="{DA33A2A8-54D3-467C-8C76-43CD9E822BB7}" destId="{E6EA9B59-7B9A-4F73-882E-B61882A0026A}" srcOrd="1" destOrd="0" parTransId="{3AB71D0A-A3CF-452B-B421-ADEA96D2B55C}" sibTransId="{3AAA5156-827E-487E-BF3C-54B17BDF347C}"/>
    <dgm:cxn modelId="{461B6FB5-E7A9-4D48-870F-F737FF528B54}" type="presOf" srcId="{E7DEE6BA-E85B-4256-BC1B-9B2D839058CF}" destId="{232ECD07-7E3C-428D-B948-7368D1007602}" srcOrd="1" destOrd="0" presId="urn:microsoft.com/office/officeart/2005/8/layout/cycle2"/>
    <dgm:cxn modelId="{E98170B3-AD91-41AA-B649-087C4FA7AD0B}" srcId="{DA33A2A8-54D3-467C-8C76-43CD9E822BB7}" destId="{AB724931-55D3-41B0-B48B-6BD32F2B2A61}" srcOrd="0" destOrd="0" parTransId="{3753ACD9-CB67-4D2E-8066-2CFE8B742C28}" sibTransId="{E7DEE6BA-E85B-4256-BC1B-9B2D839058CF}"/>
    <dgm:cxn modelId="{DA801CF1-D51F-49A2-AA94-5FC83CFBD4CD}" type="presOf" srcId="{E7DEE6BA-E85B-4256-BC1B-9B2D839058CF}" destId="{86A9DE10-8407-4989-9D8C-D3C78B3A87ED}" srcOrd="0" destOrd="0" presId="urn:microsoft.com/office/officeart/2005/8/layout/cycle2"/>
    <dgm:cxn modelId="{332DC58C-6E71-4163-8335-49CF006B8E1E}" type="presOf" srcId="{DA33A2A8-54D3-467C-8C76-43CD9E822BB7}" destId="{493D602D-A3FF-448E-B8AB-7730A317EE37}" srcOrd="0" destOrd="0" presId="urn:microsoft.com/office/officeart/2005/8/layout/cycle2"/>
    <dgm:cxn modelId="{B533DFB1-DC07-4346-B770-5A1734C89750}" type="presOf" srcId="{3AAA5156-827E-487E-BF3C-54B17BDF347C}" destId="{8AF4027E-A8FC-4B63-83E7-B2613D23D7B9}" srcOrd="1" destOrd="0" presId="urn:microsoft.com/office/officeart/2005/8/layout/cycle2"/>
    <dgm:cxn modelId="{5CB02019-5DD8-4A80-9AE3-625AA2712783}" type="presParOf" srcId="{493D602D-A3FF-448E-B8AB-7730A317EE37}" destId="{909582D0-F439-4554-B55D-CF949FE1A292}" srcOrd="0" destOrd="0" presId="urn:microsoft.com/office/officeart/2005/8/layout/cycle2"/>
    <dgm:cxn modelId="{D6542D84-D627-4923-93B2-8713DC5C2C5D}" type="presParOf" srcId="{493D602D-A3FF-448E-B8AB-7730A317EE37}" destId="{86A9DE10-8407-4989-9D8C-D3C78B3A87ED}" srcOrd="1" destOrd="0" presId="urn:microsoft.com/office/officeart/2005/8/layout/cycle2"/>
    <dgm:cxn modelId="{329605E0-AF21-429C-B797-510EF1F21CE8}" type="presParOf" srcId="{86A9DE10-8407-4989-9D8C-D3C78B3A87ED}" destId="{232ECD07-7E3C-428D-B948-7368D1007602}" srcOrd="0" destOrd="0" presId="urn:microsoft.com/office/officeart/2005/8/layout/cycle2"/>
    <dgm:cxn modelId="{E85C5385-5937-471E-879D-D586DEA3F7F0}" type="presParOf" srcId="{493D602D-A3FF-448E-B8AB-7730A317EE37}" destId="{16672882-2520-44E9-91DB-76C0815EB9F5}" srcOrd="2" destOrd="0" presId="urn:microsoft.com/office/officeart/2005/8/layout/cycle2"/>
    <dgm:cxn modelId="{73A1324E-619B-4EB4-8500-A9D1E44BB800}" type="presParOf" srcId="{493D602D-A3FF-448E-B8AB-7730A317EE37}" destId="{D7ACA45A-41BA-4ECD-8F71-E683EADB24DA}" srcOrd="3" destOrd="0" presId="urn:microsoft.com/office/officeart/2005/8/layout/cycle2"/>
    <dgm:cxn modelId="{9B25AC70-C396-4108-A9D1-CBB977CBDBDA}" type="presParOf" srcId="{D7ACA45A-41BA-4ECD-8F71-E683EADB24DA}" destId="{8AF4027E-A8FC-4B63-83E7-B2613D23D7B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AEACBBF-538A-427B-9C66-21ECF4B6A875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7654CAC-20B7-49E8-8255-8AC48093D591}">
      <dgm:prSet phldrT="[Text]" custT="1"/>
      <dgm:spPr/>
      <dgm:t>
        <a:bodyPr/>
        <a:lstStyle/>
        <a:p>
          <a:r>
            <a:rPr lang="en-US" sz="1800" b="0" i="0" u="none" dirty="0" smtClean="0">
              <a:latin typeface="Calibri" panose="020F0502020204030204" pitchFamily="34" charset="0"/>
            </a:rPr>
            <a:t>Padding</a:t>
          </a:r>
          <a:r>
            <a:rPr lang="en-US" sz="1800" b="0" i="0" u="none" baseline="0" dirty="0" smtClean="0">
              <a:latin typeface="Calibri" panose="020F0502020204030204" pitchFamily="34" charset="0"/>
            </a:rPr>
            <a:t> Oracle</a:t>
          </a:r>
          <a:endParaRPr lang="en-US" sz="1800" b="0" dirty="0">
            <a:latin typeface="Calibri" pitchFamily="34" charset="0"/>
          </a:endParaRPr>
        </a:p>
      </dgm:t>
    </dgm:pt>
    <dgm:pt modelId="{5C434763-4E04-4D12-8E14-42E32395BAF1}" type="parTrans" cxnId="{CBD489FB-3209-4040-A9B9-A915FFA787B2}">
      <dgm:prSet/>
      <dgm:spPr/>
      <dgm:t>
        <a:bodyPr/>
        <a:lstStyle/>
        <a:p>
          <a:endParaRPr lang="en-US" b="0"/>
        </a:p>
      </dgm:t>
    </dgm:pt>
    <dgm:pt modelId="{E054CA78-2800-4027-85D9-BFAB78697CB8}" type="sibTrans" cxnId="{CBD489FB-3209-4040-A9B9-A915FFA787B2}">
      <dgm:prSet/>
      <dgm:spPr/>
      <dgm:t>
        <a:bodyPr/>
        <a:lstStyle/>
        <a:p>
          <a:endParaRPr lang="en-US" b="0"/>
        </a:p>
      </dgm:t>
    </dgm:pt>
    <dgm:pt modelId="{0BE8AA26-F97D-4E7E-A628-273A6D480AFB}">
      <dgm:prSet custT="1"/>
      <dgm:spPr/>
      <dgm:t>
        <a:bodyPr/>
        <a:lstStyle/>
        <a:p>
          <a:pPr rtl="0"/>
          <a:r>
            <a:rPr lang="en-US" sz="1800" b="0" i="0" u="none" dirty="0" smtClean="0">
              <a:latin typeface="Calibri" panose="020F0502020204030204" pitchFamily="34" charset="0"/>
            </a:rPr>
            <a:t>Browser Exploit Against SSL/TLS (BEAST)</a:t>
          </a:r>
          <a:endParaRPr lang="en-US" sz="1800" b="0" i="0" u="none" dirty="0">
            <a:latin typeface="Calibri" panose="020F0502020204030204" pitchFamily="34" charset="0"/>
          </a:endParaRPr>
        </a:p>
      </dgm:t>
    </dgm:pt>
    <dgm:pt modelId="{1F6B21A3-2822-4CDC-890A-BA08D12DAF5A}" type="parTrans" cxnId="{2E735CFC-5F50-47C9-B633-AC006C0FE51D}">
      <dgm:prSet/>
      <dgm:spPr/>
      <dgm:t>
        <a:bodyPr/>
        <a:lstStyle/>
        <a:p>
          <a:endParaRPr lang="en-US" b="0"/>
        </a:p>
      </dgm:t>
    </dgm:pt>
    <dgm:pt modelId="{4B43A224-3FAD-43FB-A573-3E285BE94C0C}" type="sibTrans" cxnId="{2E735CFC-5F50-47C9-B633-AC006C0FE51D}">
      <dgm:prSet/>
      <dgm:spPr/>
      <dgm:t>
        <a:bodyPr/>
        <a:lstStyle/>
        <a:p>
          <a:endParaRPr lang="en-US" b="0"/>
        </a:p>
      </dgm:t>
    </dgm:pt>
    <dgm:pt modelId="{08942942-BFD1-48FC-ACE3-0474B482108D}">
      <dgm:prSet custT="1"/>
      <dgm:spPr/>
      <dgm:t>
        <a:bodyPr/>
        <a:lstStyle/>
        <a:p>
          <a:pPr rtl="0"/>
          <a:r>
            <a:rPr lang="en-US" sz="1800" b="0" i="0" u="none" dirty="0" smtClean="0">
              <a:latin typeface="Calibri" panose="020F0502020204030204" pitchFamily="34" charset="0"/>
            </a:rPr>
            <a:t>Compression Ratio Info-leak Made Easy (CRIME)</a:t>
          </a:r>
          <a:endParaRPr lang="en-US" sz="1800" b="0" i="0" u="none" dirty="0">
            <a:latin typeface="Calibri" panose="020F0502020204030204" pitchFamily="34" charset="0"/>
          </a:endParaRPr>
        </a:p>
      </dgm:t>
    </dgm:pt>
    <dgm:pt modelId="{3F9E2A17-C893-46D1-9D4C-F6EABF168525}" type="parTrans" cxnId="{0CB5D939-199E-4BE4-9C49-78A41084FC5D}">
      <dgm:prSet/>
      <dgm:spPr/>
      <dgm:t>
        <a:bodyPr/>
        <a:lstStyle/>
        <a:p>
          <a:endParaRPr lang="en-US" b="0"/>
        </a:p>
      </dgm:t>
    </dgm:pt>
    <dgm:pt modelId="{81EDF41A-4514-471F-BA33-8772D1E5D026}" type="sibTrans" cxnId="{0CB5D939-199E-4BE4-9C49-78A41084FC5D}">
      <dgm:prSet/>
      <dgm:spPr/>
      <dgm:t>
        <a:bodyPr/>
        <a:lstStyle/>
        <a:p>
          <a:endParaRPr lang="en-US" b="0"/>
        </a:p>
      </dgm:t>
    </dgm:pt>
    <dgm:pt modelId="{F8D7F048-FC9D-4EB1-8506-7D8195E8F3A1}">
      <dgm:prSet custT="1"/>
      <dgm:spPr/>
      <dgm:t>
        <a:bodyPr/>
        <a:lstStyle/>
        <a:p>
          <a:pPr rtl="0"/>
          <a:r>
            <a:rPr lang="en-US" sz="1800" b="0" i="0" u="none" dirty="0" smtClean="0">
              <a:latin typeface="Calibri" panose="020F0502020204030204" pitchFamily="34" charset="0"/>
            </a:rPr>
            <a:t>Time Info-leak Made Easy (TIME)</a:t>
          </a:r>
          <a:endParaRPr lang="en-US" sz="1800" b="0" i="0" u="none" dirty="0">
            <a:latin typeface="Calibri" panose="020F0502020204030204" pitchFamily="34" charset="0"/>
          </a:endParaRPr>
        </a:p>
      </dgm:t>
    </dgm:pt>
    <dgm:pt modelId="{D34A0220-01AA-488D-A223-C396B09BAFED}" type="parTrans" cxnId="{3AA94452-9239-40AC-B130-7D00448EBB04}">
      <dgm:prSet/>
      <dgm:spPr/>
      <dgm:t>
        <a:bodyPr/>
        <a:lstStyle/>
        <a:p>
          <a:endParaRPr lang="en-US" b="0"/>
        </a:p>
      </dgm:t>
    </dgm:pt>
    <dgm:pt modelId="{94E63393-DADF-4E86-B81D-C50A7E97F3F7}" type="sibTrans" cxnId="{3AA94452-9239-40AC-B130-7D00448EBB04}">
      <dgm:prSet/>
      <dgm:spPr/>
      <dgm:t>
        <a:bodyPr/>
        <a:lstStyle/>
        <a:p>
          <a:endParaRPr lang="en-US" b="0"/>
        </a:p>
      </dgm:t>
    </dgm:pt>
    <dgm:pt modelId="{0792CF94-67D6-4306-ABA8-7DF5AEB45267}">
      <dgm:prSet custT="1"/>
      <dgm:spPr/>
      <dgm:t>
        <a:bodyPr/>
        <a:lstStyle/>
        <a:p>
          <a:pPr rtl="0"/>
          <a:r>
            <a:rPr lang="en-US" sz="1800" b="0" i="0" u="none" dirty="0" smtClean="0">
              <a:latin typeface="Calibri" panose="020F0502020204030204" pitchFamily="34" charset="0"/>
            </a:rPr>
            <a:t>LUCKY13</a:t>
          </a:r>
          <a:endParaRPr lang="en-US" sz="1800" b="0" i="0" u="none" dirty="0">
            <a:latin typeface="Calibri" panose="020F0502020204030204" pitchFamily="34" charset="0"/>
          </a:endParaRPr>
        </a:p>
      </dgm:t>
    </dgm:pt>
    <dgm:pt modelId="{51BF6792-3B1B-4207-A13A-386396EAD154}" type="parTrans" cxnId="{D8226584-CC5F-4F71-8E80-123E25B0626B}">
      <dgm:prSet/>
      <dgm:spPr/>
      <dgm:t>
        <a:bodyPr/>
        <a:lstStyle/>
        <a:p>
          <a:endParaRPr lang="en-US" b="0"/>
        </a:p>
      </dgm:t>
    </dgm:pt>
    <dgm:pt modelId="{1C859AA5-EE0A-4310-856E-B94E7DA9A95E}" type="sibTrans" cxnId="{D8226584-CC5F-4F71-8E80-123E25B0626B}">
      <dgm:prSet/>
      <dgm:spPr/>
      <dgm:t>
        <a:bodyPr/>
        <a:lstStyle/>
        <a:p>
          <a:endParaRPr lang="en-US" b="0"/>
        </a:p>
      </dgm:t>
    </dgm:pt>
    <dgm:pt modelId="{3C77A406-0412-467F-B20D-F5B24638FA08}">
      <dgm:prSet custT="1"/>
      <dgm:spPr/>
      <dgm:t>
        <a:bodyPr/>
        <a:lstStyle/>
        <a:p>
          <a:pPr rtl="0"/>
          <a:r>
            <a:rPr lang="en-US" sz="1800" b="0" i="0" u="none" dirty="0" smtClean="0">
              <a:latin typeface="Calibri" panose="020F0502020204030204" pitchFamily="34" charset="0"/>
            </a:rPr>
            <a:t>RC4</a:t>
          </a:r>
          <a:endParaRPr lang="en-US" sz="1800" b="0" i="0" u="none" dirty="0">
            <a:latin typeface="Calibri" panose="020F0502020204030204" pitchFamily="34" charset="0"/>
          </a:endParaRPr>
        </a:p>
      </dgm:t>
    </dgm:pt>
    <dgm:pt modelId="{8DD1CD92-AB3A-4F81-9E55-3852AD7FF02F}" type="parTrans" cxnId="{5DE0F7A9-5818-491B-AEBD-68E4F1239207}">
      <dgm:prSet/>
      <dgm:spPr/>
      <dgm:t>
        <a:bodyPr/>
        <a:lstStyle/>
        <a:p>
          <a:endParaRPr lang="en-US" b="0"/>
        </a:p>
      </dgm:t>
    </dgm:pt>
    <dgm:pt modelId="{30D0532E-05F3-4A96-B506-00BC72399F7D}" type="sibTrans" cxnId="{5DE0F7A9-5818-491B-AEBD-68E4F1239207}">
      <dgm:prSet/>
      <dgm:spPr/>
      <dgm:t>
        <a:bodyPr/>
        <a:lstStyle/>
        <a:p>
          <a:endParaRPr lang="en-US" b="0"/>
        </a:p>
      </dgm:t>
    </dgm:pt>
    <dgm:pt modelId="{3A891240-A06A-44F6-AC35-A542BBE2C50B}">
      <dgm:prSet custT="1"/>
      <dgm:spPr/>
      <dgm:t>
        <a:bodyPr/>
        <a:lstStyle/>
        <a:p>
          <a:pPr rtl="0"/>
          <a:r>
            <a:rPr lang="en-US" sz="1800" b="0" i="0" u="none" dirty="0" smtClean="0">
              <a:latin typeface="Calibri" panose="020F0502020204030204" pitchFamily="34" charset="0"/>
            </a:rPr>
            <a:t>Browser Reconnaissance</a:t>
          </a:r>
          <a:r>
            <a:rPr lang="en-US" sz="1800" b="0" i="0" u="none" baseline="0" dirty="0" smtClean="0">
              <a:latin typeface="Calibri" panose="020F0502020204030204" pitchFamily="34" charset="0"/>
            </a:rPr>
            <a:t> and Exfiltration via Adaptive Compression of Hypertext (</a:t>
          </a:r>
          <a:r>
            <a:rPr lang="en-US" sz="1800" b="0" i="0" u="none" dirty="0" smtClean="0">
              <a:latin typeface="Calibri" panose="020F0502020204030204" pitchFamily="34" charset="0"/>
            </a:rPr>
            <a:t>BREACH)</a:t>
          </a:r>
          <a:endParaRPr lang="en-US" sz="1800" b="0" i="0" u="none" dirty="0">
            <a:latin typeface="Calibri" panose="020F0502020204030204" pitchFamily="34" charset="0"/>
          </a:endParaRPr>
        </a:p>
      </dgm:t>
    </dgm:pt>
    <dgm:pt modelId="{C9F1C499-A78D-4EA1-AB8C-EE1A45929742}" type="parTrans" cxnId="{5F8A1009-CAEF-4122-9C50-F4C813456834}">
      <dgm:prSet/>
      <dgm:spPr/>
      <dgm:t>
        <a:bodyPr/>
        <a:lstStyle/>
        <a:p>
          <a:endParaRPr lang="en-US" b="0"/>
        </a:p>
      </dgm:t>
    </dgm:pt>
    <dgm:pt modelId="{B50E578E-6104-4B5D-9588-DD636112FD49}" type="sibTrans" cxnId="{5F8A1009-CAEF-4122-9C50-F4C813456834}">
      <dgm:prSet/>
      <dgm:spPr/>
      <dgm:t>
        <a:bodyPr/>
        <a:lstStyle/>
        <a:p>
          <a:endParaRPr lang="en-US" b="0"/>
        </a:p>
      </dgm:t>
    </dgm:pt>
    <dgm:pt modelId="{8C1BE908-9381-4EB5-846C-CCAD7B7ABBA8}" type="pres">
      <dgm:prSet presAssocID="{6AEACBBF-538A-427B-9C66-21ECF4B6A8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262A15-55E2-4E38-8AB9-8AD6655B6D6D}" type="pres">
      <dgm:prSet presAssocID="{E7654CAC-20B7-49E8-8255-8AC48093D591}" presName="linNode" presStyleCnt="0"/>
      <dgm:spPr/>
    </dgm:pt>
    <dgm:pt modelId="{2A542D71-F364-4D0D-8A52-D0A49D90AF56}" type="pres">
      <dgm:prSet presAssocID="{E7654CAC-20B7-49E8-8255-8AC48093D591}" presName="parentText" presStyleLbl="node1" presStyleIdx="0" presStyleCnt="7" custScaleX="1746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29F09-8954-4EE3-8335-989FD5CC8C67}" type="pres">
      <dgm:prSet presAssocID="{E054CA78-2800-4027-85D9-BFAB78697CB8}" presName="sp" presStyleCnt="0"/>
      <dgm:spPr/>
    </dgm:pt>
    <dgm:pt modelId="{B2FC5B8F-5ACA-404E-AE79-35C351BF89AB}" type="pres">
      <dgm:prSet presAssocID="{0BE8AA26-F97D-4E7E-A628-273A6D480AFB}" presName="linNode" presStyleCnt="0"/>
      <dgm:spPr/>
    </dgm:pt>
    <dgm:pt modelId="{FCA9F972-69B7-4159-A905-E1A6510E6B4E}" type="pres">
      <dgm:prSet presAssocID="{0BE8AA26-F97D-4E7E-A628-273A6D480AFB}" presName="parentText" presStyleLbl="node1" presStyleIdx="1" presStyleCnt="7" custScaleX="1746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2840C-26F2-4745-BED7-1650274A8325}" type="pres">
      <dgm:prSet presAssocID="{4B43A224-3FAD-43FB-A573-3E285BE94C0C}" presName="sp" presStyleCnt="0"/>
      <dgm:spPr/>
    </dgm:pt>
    <dgm:pt modelId="{4FB1ED6C-5BA7-46CD-8479-EF9D3AFA04F9}" type="pres">
      <dgm:prSet presAssocID="{08942942-BFD1-48FC-ACE3-0474B482108D}" presName="linNode" presStyleCnt="0"/>
      <dgm:spPr/>
    </dgm:pt>
    <dgm:pt modelId="{11778543-F991-4E95-A35D-A76B21BF3B9E}" type="pres">
      <dgm:prSet presAssocID="{08942942-BFD1-48FC-ACE3-0474B482108D}" presName="parentText" presStyleLbl="node1" presStyleIdx="2" presStyleCnt="7" custScaleX="1746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355EC-A5A9-428C-9B56-A108E7744F2F}" type="pres">
      <dgm:prSet presAssocID="{81EDF41A-4514-471F-BA33-8772D1E5D026}" presName="sp" presStyleCnt="0"/>
      <dgm:spPr/>
    </dgm:pt>
    <dgm:pt modelId="{27270C01-D934-4E62-9D66-457F8CC2456A}" type="pres">
      <dgm:prSet presAssocID="{F8D7F048-FC9D-4EB1-8506-7D8195E8F3A1}" presName="linNode" presStyleCnt="0"/>
      <dgm:spPr/>
    </dgm:pt>
    <dgm:pt modelId="{DA1AD77E-B095-441F-AEAA-0C8B5F90E742}" type="pres">
      <dgm:prSet presAssocID="{F8D7F048-FC9D-4EB1-8506-7D8195E8F3A1}" presName="parentText" presStyleLbl="node1" presStyleIdx="3" presStyleCnt="7" custScaleX="1746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F8677-06F2-4DA8-A33C-52953206692C}" type="pres">
      <dgm:prSet presAssocID="{94E63393-DADF-4E86-B81D-C50A7E97F3F7}" presName="sp" presStyleCnt="0"/>
      <dgm:spPr/>
    </dgm:pt>
    <dgm:pt modelId="{EE3076D5-FC55-4112-9C38-D147F074C29C}" type="pres">
      <dgm:prSet presAssocID="{0792CF94-67D6-4306-ABA8-7DF5AEB45267}" presName="linNode" presStyleCnt="0"/>
      <dgm:spPr/>
    </dgm:pt>
    <dgm:pt modelId="{863E766B-B7F4-4A52-AA7F-833C4F5BA65C}" type="pres">
      <dgm:prSet presAssocID="{0792CF94-67D6-4306-ABA8-7DF5AEB45267}" presName="parentText" presStyleLbl="node1" presStyleIdx="4" presStyleCnt="7" custScaleX="1746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0F84A-54D0-4995-A47C-EFB563956092}" type="pres">
      <dgm:prSet presAssocID="{1C859AA5-EE0A-4310-856E-B94E7DA9A95E}" presName="sp" presStyleCnt="0"/>
      <dgm:spPr/>
    </dgm:pt>
    <dgm:pt modelId="{6FA221D7-496C-4589-BCCE-32059862A7A8}" type="pres">
      <dgm:prSet presAssocID="{3C77A406-0412-467F-B20D-F5B24638FA08}" presName="linNode" presStyleCnt="0"/>
      <dgm:spPr/>
    </dgm:pt>
    <dgm:pt modelId="{2C94016C-7237-4603-884E-8C070AA2F3A9}" type="pres">
      <dgm:prSet presAssocID="{3C77A406-0412-467F-B20D-F5B24638FA08}" presName="parentText" presStyleLbl="node1" presStyleIdx="5" presStyleCnt="7" custScaleX="1746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DE197-8B6D-4515-9565-5AB9BD05ACF3}" type="pres">
      <dgm:prSet presAssocID="{30D0532E-05F3-4A96-B506-00BC72399F7D}" presName="sp" presStyleCnt="0"/>
      <dgm:spPr/>
    </dgm:pt>
    <dgm:pt modelId="{469B617C-A8F0-4CCD-A936-E7CCE89AF99F}" type="pres">
      <dgm:prSet presAssocID="{3A891240-A06A-44F6-AC35-A542BBE2C50B}" presName="linNode" presStyleCnt="0"/>
      <dgm:spPr/>
    </dgm:pt>
    <dgm:pt modelId="{5FD91193-D45E-4018-8977-2033DE76494D}" type="pres">
      <dgm:prSet presAssocID="{3A891240-A06A-44F6-AC35-A542BBE2C50B}" presName="parentText" presStyleLbl="node1" presStyleIdx="6" presStyleCnt="7" custScaleX="1746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7D717B-9EE2-47CE-A2AD-9D236418157D}" type="presOf" srcId="{3A891240-A06A-44F6-AC35-A542BBE2C50B}" destId="{5FD91193-D45E-4018-8977-2033DE76494D}" srcOrd="0" destOrd="0" presId="urn:microsoft.com/office/officeart/2005/8/layout/vList5"/>
    <dgm:cxn modelId="{6624C964-F536-4C72-B997-CFB06B2270AF}" type="presOf" srcId="{0BE8AA26-F97D-4E7E-A628-273A6D480AFB}" destId="{FCA9F972-69B7-4159-A905-E1A6510E6B4E}" srcOrd="0" destOrd="0" presId="urn:microsoft.com/office/officeart/2005/8/layout/vList5"/>
    <dgm:cxn modelId="{D8226584-CC5F-4F71-8E80-123E25B0626B}" srcId="{6AEACBBF-538A-427B-9C66-21ECF4B6A875}" destId="{0792CF94-67D6-4306-ABA8-7DF5AEB45267}" srcOrd="4" destOrd="0" parTransId="{51BF6792-3B1B-4207-A13A-386396EAD154}" sibTransId="{1C859AA5-EE0A-4310-856E-B94E7DA9A95E}"/>
    <dgm:cxn modelId="{1E1A77AF-4789-4708-A2C6-2788C2F5D3E6}" type="presOf" srcId="{E7654CAC-20B7-49E8-8255-8AC48093D591}" destId="{2A542D71-F364-4D0D-8A52-D0A49D90AF56}" srcOrd="0" destOrd="0" presId="urn:microsoft.com/office/officeart/2005/8/layout/vList5"/>
    <dgm:cxn modelId="{9DD068B0-896E-4925-982B-045C07624F98}" type="presOf" srcId="{F8D7F048-FC9D-4EB1-8506-7D8195E8F3A1}" destId="{DA1AD77E-B095-441F-AEAA-0C8B5F90E742}" srcOrd="0" destOrd="0" presId="urn:microsoft.com/office/officeart/2005/8/layout/vList5"/>
    <dgm:cxn modelId="{CBD489FB-3209-4040-A9B9-A915FFA787B2}" srcId="{6AEACBBF-538A-427B-9C66-21ECF4B6A875}" destId="{E7654CAC-20B7-49E8-8255-8AC48093D591}" srcOrd="0" destOrd="0" parTransId="{5C434763-4E04-4D12-8E14-42E32395BAF1}" sibTransId="{E054CA78-2800-4027-85D9-BFAB78697CB8}"/>
    <dgm:cxn modelId="{5F8A1009-CAEF-4122-9C50-F4C813456834}" srcId="{6AEACBBF-538A-427B-9C66-21ECF4B6A875}" destId="{3A891240-A06A-44F6-AC35-A542BBE2C50B}" srcOrd="6" destOrd="0" parTransId="{C9F1C499-A78D-4EA1-AB8C-EE1A45929742}" sibTransId="{B50E578E-6104-4B5D-9588-DD636112FD49}"/>
    <dgm:cxn modelId="{A2D13522-8272-4CA6-A898-80BAF30B6730}" type="presOf" srcId="{0792CF94-67D6-4306-ABA8-7DF5AEB45267}" destId="{863E766B-B7F4-4A52-AA7F-833C4F5BA65C}" srcOrd="0" destOrd="0" presId="urn:microsoft.com/office/officeart/2005/8/layout/vList5"/>
    <dgm:cxn modelId="{885C29B8-84AE-437B-9D57-65366444246A}" type="presOf" srcId="{3C77A406-0412-467F-B20D-F5B24638FA08}" destId="{2C94016C-7237-4603-884E-8C070AA2F3A9}" srcOrd="0" destOrd="0" presId="urn:microsoft.com/office/officeart/2005/8/layout/vList5"/>
    <dgm:cxn modelId="{3AA94452-9239-40AC-B130-7D00448EBB04}" srcId="{6AEACBBF-538A-427B-9C66-21ECF4B6A875}" destId="{F8D7F048-FC9D-4EB1-8506-7D8195E8F3A1}" srcOrd="3" destOrd="0" parTransId="{D34A0220-01AA-488D-A223-C396B09BAFED}" sibTransId="{94E63393-DADF-4E86-B81D-C50A7E97F3F7}"/>
    <dgm:cxn modelId="{8A823E89-4DEE-4427-8460-4B911F83529E}" type="presOf" srcId="{6AEACBBF-538A-427B-9C66-21ECF4B6A875}" destId="{8C1BE908-9381-4EB5-846C-CCAD7B7ABBA8}" srcOrd="0" destOrd="0" presId="urn:microsoft.com/office/officeart/2005/8/layout/vList5"/>
    <dgm:cxn modelId="{2E735CFC-5F50-47C9-B633-AC006C0FE51D}" srcId="{6AEACBBF-538A-427B-9C66-21ECF4B6A875}" destId="{0BE8AA26-F97D-4E7E-A628-273A6D480AFB}" srcOrd="1" destOrd="0" parTransId="{1F6B21A3-2822-4CDC-890A-BA08D12DAF5A}" sibTransId="{4B43A224-3FAD-43FB-A573-3E285BE94C0C}"/>
    <dgm:cxn modelId="{C3B27224-0EB2-4B71-9879-C3A844150F02}" type="presOf" srcId="{08942942-BFD1-48FC-ACE3-0474B482108D}" destId="{11778543-F991-4E95-A35D-A76B21BF3B9E}" srcOrd="0" destOrd="0" presId="urn:microsoft.com/office/officeart/2005/8/layout/vList5"/>
    <dgm:cxn modelId="{0CB5D939-199E-4BE4-9C49-78A41084FC5D}" srcId="{6AEACBBF-538A-427B-9C66-21ECF4B6A875}" destId="{08942942-BFD1-48FC-ACE3-0474B482108D}" srcOrd="2" destOrd="0" parTransId="{3F9E2A17-C893-46D1-9D4C-F6EABF168525}" sibTransId="{81EDF41A-4514-471F-BA33-8772D1E5D026}"/>
    <dgm:cxn modelId="{5DE0F7A9-5818-491B-AEBD-68E4F1239207}" srcId="{6AEACBBF-538A-427B-9C66-21ECF4B6A875}" destId="{3C77A406-0412-467F-B20D-F5B24638FA08}" srcOrd="5" destOrd="0" parTransId="{8DD1CD92-AB3A-4F81-9E55-3852AD7FF02F}" sibTransId="{30D0532E-05F3-4A96-B506-00BC72399F7D}"/>
    <dgm:cxn modelId="{53DB7F9F-ED6A-44BA-BA75-38A547A6CA17}" type="presParOf" srcId="{8C1BE908-9381-4EB5-846C-CCAD7B7ABBA8}" destId="{CA262A15-55E2-4E38-8AB9-8AD6655B6D6D}" srcOrd="0" destOrd="0" presId="urn:microsoft.com/office/officeart/2005/8/layout/vList5"/>
    <dgm:cxn modelId="{82E6FB91-7F2E-451F-8261-8D21C3493681}" type="presParOf" srcId="{CA262A15-55E2-4E38-8AB9-8AD6655B6D6D}" destId="{2A542D71-F364-4D0D-8A52-D0A49D90AF56}" srcOrd="0" destOrd="0" presId="urn:microsoft.com/office/officeart/2005/8/layout/vList5"/>
    <dgm:cxn modelId="{D6B87B87-8F6A-4962-99BF-70794B5C8B54}" type="presParOf" srcId="{8C1BE908-9381-4EB5-846C-CCAD7B7ABBA8}" destId="{BBB29F09-8954-4EE3-8335-989FD5CC8C67}" srcOrd="1" destOrd="0" presId="urn:microsoft.com/office/officeart/2005/8/layout/vList5"/>
    <dgm:cxn modelId="{EAE0BEE8-17E4-43A3-8A55-ABF410222C3A}" type="presParOf" srcId="{8C1BE908-9381-4EB5-846C-CCAD7B7ABBA8}" destId="{B2FC5B8F-5ACA-404E-AE79-35C351BF89AB}" srcOrd="2" destOrd="0" presId="urn:microsoft.com/office/officeart/2005/8/layout/vList5"/>
    <dgm:cxn modelId="{6B8EEC4F-3056-4703-9FB4-F81E5AB44135}" type="presParOf" srcId="{B2FC5B8F-5ACA-404E-AE79-35C351BF89AB}" destId="{FCA9F972-69B7-4159-A905-E1A6510E6B4E}" srcOrd="0" destOrd="0" presId="urn:microsoft.com/office/officeart/2005/8/layout/vList5"/>
    <dgm:cxn modelId="{21F8BA30-7426-4BB0-900C-4CA8E71296EB}" type="presParOf" srcId="{8C1BE908-9381-4EB5-846C-CCAD7B7ABBA8}" destId="{D2D2840C-26F2-4745-BED7-1650274A8325}" srcOrd="3" destOrd="0" presId="urn:microsoft.com/office/officeart/2005/8/layout/vList5"/>
    <dgm:cxn modelId="{6110E03F-3251-4A21-AF77-4A0FBD1C017F}" type="presParOf" srcId="{8C1BE908-9381-4EB5-846C-CCAD7B7ABBA8}" destId="{4FB1ED6C-5BA7-46CD-8479-EF9D3AFA04F9}" srcOrd="4" destOrd="0" presId="urn:microsoft.com/office/officeart/2005/8/layout/vList5"/>
    <dgm:cxn modelId="{BC1606DA-38C6-4348-941A-F349448F73D8}" type="presParOf" srcId="{4FB1ED6C-5BA7-46CD-8479-EF9D3AFA04F9}" destId="{11778543-F991-4E95-A35D-A76B21BF3B9E}" srcOrd="0" destOrd="0" presId="urn:microsoft.com/office/officeart/2005/8/layout/vList5"/>
    <dgm:cxn modelId="{DA1257E9-6689-4633-9D84-EDE592379D35}" type="presParOf" srcId="{8C1BE908-9381-4EB5-846C-CCAD7B7ABBA8}" destId="{FF8355EC-A5A9-428C-9B56-A108E7744F2F}" srcOrd="5" destOrd="0" presId="urn:microsoft.com/office/officeart/2005/8/layout/vList5"/>
    <dgm:cxn modelId="{E713A6DE-0270-4D99-B7D0-470E919AA920}" type="presParOf" srcId="{8C1BE908-9381-4EB5-846C-CCAD7B7ABBA8}" destId="{27270C01-D934-4E62-9D66-457F8CC2456A}" srcOrd="6" destOrd="0" presId="urn:microsoft.com/office/officeart/2005/8/layout/vList5"/>
    <dgm:cxn modelId="{EDF9E1EF-A84C-4955-A0D4-4663C1E70855}" type="presParOf" srcId="{27270C01-D934-4E62-9D66-457F8CC2456A}" destId="{DA1AD77E-B095-441F-AEAA-0C8B5F90E742}" srcOrd="0" destOrd="0" presId="urn:microsoft.com/office/officeart/2005/8/layout/vList5"/>
    <dgm:cxn modelId="{5EAADF5D-871F-40BB-99AF-130396E3E400}" type="presParOf" srcId="{8C1BE908-9381-4EB5-846C-CCAD7B7ABBA8}" destId="{498F8677-06F2-4DA8-A33C-52953206692C}" srcOrd="7" destOrd="0" presId="urn:microsoft.com/office/officeart/2005/8/layout/vList5"/>
    <dgm:cxn modelId="{7F39E1EE-735F-483C-85A2-289AC45422BD}" type="presParOf" srcId="{8C1BE908-9381-4EB5-846C-CCAD7B7ABBA8}" destId="{EE3076D5-FC55-4112-9C38-D147F074C29C}" srcOrd="8" destOrd="0" presId="urn:microsoft.com/office/officeart/2005/8/layout/vList5"/>
    <dgm:cxn modelId="{C22089CC-8C25-491A-AD87-24C484858A63}" type="presParOf" srcId="{EE3076D5-FC55-4112-9C38-D147F074C29C}" destId="{863E766B-B7F4-4A52-AA7F-833C4F5BA65C}" srcOrd="0" destOrd="0" presId="urn:microsoft.com/office/officeart/2005/8/layout/vList5"/>
    <dgm:cxn modelId="{3411BD89-8F11-4AC5-9783-ACCBFD4F7D9C}" type="presParOf" srcId="{8C1BE908-9381-4EB5-846C-CCAD7B7ABBA8}" destId="{FEB0F84A-54D0-4995-A47C-EFB563956092}" srcOrd="9" destOrd="0" presId="urn:microsoft.com/office/officeart/2005/8/layout/vList5"/>
    <dgm:cxn modelId="{15496B0A-13ED-4B29-AE5C-3883BC700330}" type="presParOf" srcId="{8C1BE908-9381-4EB5-846C-CCAD7B7ABBA8}" destId="{6FA221D7-496C-4589-BCCE-32059862A7A8}" srcOrd="10" destOrd="0" presId="urn:microsoft.com/office/officeart/2005/8/layout/vList5"/>
    <dgm:cxn modelId="{63C7639A-C316-4A5B-AAD6-41E435D61153}" type="presParOf" srcId="{6FA221D7-496C-4589-BCCE-32059862A7A8}" destId="{2C94016C-7237-4603-884E-8C070AA2F3A9}" srcOrd="0" destOrd="0" presId="urn:microsoft.com/office/officeart/2005/8/layout/vList5"/>
    <dgm:cxn modelId="{4B81CE02-D575-4B71-9691-557BB6B58C36}" type="presParOf" srcId="{8C1BE908-9381-4EB5-846C-CCAD7B7ABBA8}" destId="{D20DE197-8B6D-4515-9565-5AB9BD05ACF3}" srcOrd="11" destOrd="0" presId="urn:microsoft.com/office/officeart/2005/8/layout/vList5"/>
    <dgm:cxn modelId="{21795503-76F0-4FAC-879B-B581B788A4B4}" type="presParOf" srcId="{8C1BE908-9381-4EB5-846C-CCAD7B7ABBA8}" destId="{469B617C-A8F0-4CCD-A936-E7CCE89AF99F}" srcOrd="12" destOrd="0" presId="urn:microsoft.com/office/officeart/2005/8/layout/vList5"/>
    <dgm:cxn modelId="{C37CCD04-7DEC-4A39-A9A7-AF2C97E6303D}" type="presParOf" srcId="{469B617C-A8F0-4CCD-A936-E7CCE89AF99F}" destId="{5FD91193-D45E-4018-8977-2033DE76494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5F20668-4378-4F41-899A-6AE9AA5DA754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775AFF6-8FCE-46B8-AD3C-6505465033D1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Fact</a:t>
          </a:r>
          <a:endParaRPr lang="en-US" dirty="0">
            <a:latin typeface="Calibri" pitchFamily="34" charset="0"/>
          </a:endParaRPr>
        </a:p>
      </dgm:t>
    </dgm:pt>
    <dgm:pt modelId="{C475D51E-C8C6-40ED-A7CB-206975DFE4D8}" type="parTrans" cxnId="{63F1D169-ABB9-499C-BD88-76D5E1B9F99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EE2F940-D08B-4065-97F0-1848ACA60310}" type="sibTrans" cxnId="{63F1D169-ABB9-499C-BD88-76D5E1B9F99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9329D37-EFB5-4FB4-8501-EB0659596CE9}">
      <dgm:prSet custT="1"/>
      <dgm:spPr/>
      <dgm:t>
        <a:bodyPr/>
        <a:lstStyle/>
        <a:p>
          <a:r>
            <a:rPr lang="en-US" sz="1600" dirty="0" smtClean="0">
              <a:latin typeface="Calibri" pitchFamily="34" charset="0"/>
            </a:rPr>
            <a:t>Man in the Middle (</a:t>
          </a:r>
          <a:r>
            <a:rPr lang="en-US" sz="1600" dirty="0" err="1" smtClean="0">
              <a:latin typeface="Calibri" pitchFamily="34" charset="0"/>
            </a:rPr>
            <a:t>MiiM</a:t>
          </a:r>
          <a:r>
            <a:rPr lang="en-US" sz="1600" dirty="0" smtClean="0">
              <a:latin typeface="Calibri" pitchFamily="34" charset="0"/>
            </a:rPr>
            <a:t>)</a:t>
          </a:r>
        </a:p>
      </dgm:t>
    </dgm:pt>
    <dgm:pt modelId="{0BB9CA8B-A5D3-4C17-9FEC-E3F28BCEB976}" type="parTrans" cxnId="{C61F4D33-74D9-478B-9E02-DB6B8B34A96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241EEBA6-549A-42E1-8F2A-AE056EA91252}" type="sibTrans" cxnId="{C61F4D33-74D9-478B-9E02-DB6B8B34A96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882EDBA4-C8D3-4A58-8084-0ECA2D7DBB25}">
      <dgm:prSet custT="1"/>
      <dgm:spPr/>
      <dgm:t>
        <a:bodyPr/>
        <a:lstStyle/>
        <a:p>
          <a:r>
            <a:rPr lang="en-US" sz="1600" dirty="0" smtClean="0">
              <a:latin typeface="Calibri" pitchFamily="34" charset="0"/>
            </a:rPr>
            <a:t>Man in the Browser (</a:t>
          </a:r>
          <a:r>
            <a:rPr lang="en-US" sz="1600" dirty="0" err="1" smtClean="0">
              <a:latin typeface="Calibri" pitchFamily="34" charset="0"/>
            </a:rPr>
            <a:t>MiiB</a:t>
          </a:r>
          <a:r>
            <a:rPr lang="en-US" sz="1600" dirty="0" smtClean="0">
              <a:latin typeface="Calibri" pitchFamily="34" charset="0"/>
            </a:rPr>
            <a:t>)</a:t>
          </a:r>
        </a:p>
      </dgm:t>
    </dgm:pt>
    <dgm:pt modelId="{02EF8E1B-0C9D-40C2-9110-C23148EB17DF}" type="parTrans" cxnId="{ABF2FF6E-70DA-45A6-BB71-AB03ECB4A88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A13159C-C1B5-4F40-8B6B-B6EED3F1E9E4}" type="sibTrans" cxnId="{ABF2FF6E-70DA-45A6-BB71-AB03ECB4A88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EAB669EC-EAE8-4D4C-8C31-CCA9E1CB5287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The attack</a:t>
          </a:r>
        </a:p>
      </dgm:t>
    </dgm:pt>
    <dgm:pt modelId="{67300F60-07BD-421F-B473-AAD673A32265}" type="parTrans" cxnId="{EF06D0D4-5D14-4B92-9786-B9A018D2971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4A06A0E-3A71-41EB-9309-8BE8AD684683}" type="sibTrans" cxnId="{EF06D0D4-5D14-4B92-9786-B9A018D2971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B09A157-4A02-43BE-86BE-5BABDC541357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How it works</a:t>
          </a:r>
        </a:p>
      </dgm:t>
    </dgm:pt>
    <dgm:pt modelId="{6E6BD20F-51B9-4BD5-AC28-2C868F1A6B4C}" type="parTrans" cxnId="{9D3CF24E-C8B5-4BEE-AE87-46C69B4E1776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16252A3-2818-4975-8572-0CDB17543B39}" type="sibTrans" cxnId="{9D3CF24E-C8B5-4BEE-AE87-46C69B4E1776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8251F9F9-E612-4431-93F5-45049DCFD5EE}">
      <dgm:prSet custT="1"/>
      <dgm:spPr/>
      <dgm:t>
        <a:bodyPr/>
        <a:lstStyle/>
        <a:p>
          <a:r>
            <a:rPr lang="en-US" sz="1600" dirty="0" smtClean="0">
              <a:latin typeface="Calibri" pitchFamily="34" charset="0"/>
            </a:rPr>
            <a:t>Arrange for known plaintext (after XOR with predicted chaining value) H to be combined with one character of unknown data in one block</a:t>
          </a:r>
        </a:p>
      </dgm:t>
    </dgm:pt>
    <dgm:pt modelId="{DC136606-14DB-4805-B15D-96C293E3A349}" type="parTrans" cxnId="{071C9EAC-054E-4BE2-A07A-D4C1284A9DF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2003C565-C1FA-4D04-9E90-BF49EC3591BC}" type="sibTrans" cxnId="{071C9EAC-054E-4BE2-A07A-D4C1284A9DF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E825D5B8-1B42-4185-AC3F-215E85C47E21}">
      <dgm:prSet custT="1"/>
      <dgm:spPr/>
      <dgm:t>
        <a:bodyPr/>
        <a:lstStyle/>
        <a:p>
          <a:r>
            <a:rPr lang="en-US" sz="1600" dirty="0" smtClean="0">
              <a:latin typeface="Calibri" pitchFamily="34" charset="0"/>
            </a:rPr>
            <a:t>HSR attack with known/predicted IV</a:t>
          </a:r>
        </a:p>
      </dgm:t>
    </dgm:pt>
    <dgm:pt modelId="{A2199473-077F-4DD1-A6F0-4C36620F4EF2}" type="parTrans" cxnId="{A5939D63-331D-46B6-BD78-7290FD4A4E5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36D996-F604-4531-8515-D5FCC848514A}" type="sibTrans" cxnId="{A5939D63-331D-46B6-BD78-7290FD4A4E5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8C974CEC-4146-4EC0-B232-A3CCFEA36160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Requires</a:t>
          </a:r>
          <a:endParaRPr lang="en-US" dirty="0">
            <a:latin typeface="Calibri" pitchFamily="34" charset="0"/>
          </a:endParaRPr>
        </a:p>
      </dgm:t>
    </dgm:pt>
    <dgm:pt modelId="{3C340F70-A977-4E84-B49F-918B58ACC79F}" type="parTrans" cxnId="{5D46B592-08F8-4DC0-B7DC-AFFD66EBE7EE}">
      <dgm:prSet/>
      <dgm:spPr/>
      <dgm:t>
        <a:bodyPr/>
        <a:lstStyle/>
        <a:p>
          <a:endParaRPr lang="en-US"/>
        </a:p>
      </dgm:t>
    </dgm:pt>
    <dgm:pt modelId="{4923883F-4221-468F-94EB-06868CDC940C}" type="sibTrans" cxnId="{5D46B592-08F8-4DC0-B7DC-AFFD66EBE7EE}">
      <dgm:prSet/>
      <dgm:spPr/>
      <dgm:t>
        <a:bodyPr/>
        <a:lstStyle/>
        <a:p>
          <a:endParaRPr lang="en-US"/>
        </a:p>
      </dgm:t>
    </dgm:pt>
    <dgm:pt modelId="{0088AAF8-4D96-4649-9785-02252B0E3ABF}">
      <dgm:prSet phldrT="[Text]" custT="1"/>
      <dgm:spPr/>
      <dgm:t>
        <a:bodyPr/>
        <a:lstStyle/>
        <a:p>
          <a:r>
            <a:rPr lang="en-US" sz="1600" dirty="0" smtClean="0">
              <a:latin typeface="Calibri" pitchFamily="34" charset="0"/>
            </a:rPr>
            <a:t>The CBC IV for each record (except first) is the previous records' last </a:t>
          </a:r>
          <a:r>
            <a:rPr lang="en-US" sz="1600" dirty="0" err="1" smtClean="0">
              <a:latin typeface="Calibri" pitchFamily="34" charset="0"/>
            </a:rPr>
            <a:t>ciphertext</a:t>
          </a:r>
          <a:endParaRPr lang="en-US" sz="1600" dirty="0">
            <a:latin typeface="Calibri" pitchFamily="34" charset="0"/>
          </a:endParaRPr>
        </a:p>
      </dgm:t>
    </dgm:pt>
    <dgm:pt modelId="{91822ED8-1955-44D7-B763-9B6A7808F515}" type="parTrans" cxnId="{C167A58D-4835-4085-BA84-FBB34160790D}">
      <dgm:prSet/>
      <dgm:spPr/>
      <dgm:t>
        <a:bodyPr/>
        <a:lstStyle/>
        <a:p>
          <a:endParaRPr lang="en-US"/>
        </a:p>
      </dgm:t>
    </dgm:pt>
    <dgm:pt modelId="{CFD71BD5-F82F-40C8-AF2C-DE6EFAF4A003}" type="sibTrans" cxnId="{C167A58D-4835-4085-BA84-FBB34160790D}">
      <dgm:prSet/>
      <dgm:spPr/>
      <dgm:t>
        <a:bodyPr/>
        <a:lstStyle/>
        <a:p>
          <a:endParaRPr lang="en-US"/>
        </a:p>
      </dgm:t>
    </dgm:pt>
    <dgm:pt modelId="{E26A6E0E-609B-478B-86AA-864FC9AFA67B}">
      <dgm:prSet custT="1"/>
      <dgm:spPr/>
      <dgm:t>
        <a:bodyPr/>
        <a:lstStyle/>
        <a:p>
          <a:r>
            <a:rPr lang="en-US" sz="1600" dirty="0" smtClean="0">
              <a:latin typeface="Calibri" pitchFamily="34" charset="0"/>
            </a:rPr>
            <a:t>Fixed key, fixed secret</a:t>
          </a:r>
        </a:p>
      </dgm:t>
    </dgm:pt>
    <dgm:pt modelId="{614882C4-8052-4344-9024-804D9C64518E}" type="parTrans" cxnId="{293D4732-0130-42ED-9BE4-6F02A9EACE0A}">
      <dgm:prSet/>
      <dgm:spPr/>
      <dgm:t>
        <a:bodyPr/>
        <a:lstStyle/>
        <a:p>
          <a:endParaRPr lang="en-US"/>
        </a:p>
      </dgm:t>
    </dgm:pt>
    <dgm:pt modelId="{53D0E52D-A1C4-4471-AF22-616F8726EB15}" type="sibTrans" cxnId="{293D4732-0130-42ED-9BE4-6F02A9EACE0A}">
      <dgm:prSet/>
      <dgm:spPr/>
      <dgm:t>
        <a:bodyPr/>
        <a:lstStyle/>
        <a:p>
          <a:endParaRPr lang="en-US"/>
        </a:p>
      </dgm:t>
    </dgm:pt>
    <dgm:pt modelId="{FA66E8AC-9EBC-42D4-BECA-FA0948BE9DED}" type="pres">
      <dgm:prSet presAssocID="{A5F20668-4378-4F41-899A-6AE9AA5DA7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A865B8-7D94-4DBA-8949-5091C894CD56}" type="pres">
      <dgm:prSet presAssocID="{8775AFF6-8FCE-46B8-AD3C-6505465033D1}" presName="linNode" presStyleCnt="0"/>
      <dgm:spPr/>
    </dgm:pt>
    <dgm:pt modelId="{F2DD3CD1-8710-45E2-9D13-E4CF81A20EB6}" type="pres">
      <dgm:prSet presAssocID="{8775AFF6-8FCE-46B8-AD3C-6505465033D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42AA6-6072-4A8D-BD7E-2715AE5DF939}" type="pres">
      <dgm:prSet presAssocID="{8775AFF6-8FCE-46B8-AD3C-6505465033D1}" presName="descendantText" presStyleLbl="alignAccFollowNode1" presStyleIdx="0" presStyleCnt="4" custScaleX="131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EA171-ED78-4913-8DC2-5CB1D262D178}" type="pres">
      <dgm:prSet presAssocID="{BEE2F940-D08B-4065-97F0-1848ACA60310}" presName="sp" presStyleCnt="0"/>
      <dgm:spPr/>
    </dgm:pt>
    <dgm:pt modelId="{352D1D73-7322-4C1F-9A68-085445C3DE27}" type="pres">
      <dgm:prSet presAssocID="{8C974CEC-4146-4EC0-B232-A3CCFEA36160}" presName="linNode" presStyleCnt="0"/>
      <dgm:spPr/>
    </dgm:pt>
    <dgm:pt modelId="{3311A4B6-1DB4-4648-A12E-92BECC48794C}" type="pres">
      <dgm:prSet presAssocID="{8C974CEC-4146-4EC0-B232-A3CCFEA36160}" presName="parentText" presStyleLbl="node1" presStyleIdx="1" presStyleCnt="4" custScaleX="8298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1A6BA2-005D-421B-9B0E-0A0CD935AFFE}" type="pres">
      <dgm:prSet presAssocID="{8C974CEC-4146-4EC0-B232-A3CCFEA36160}" presName="descendantText" presStyleLbl="alignAccFollowNode1" presStyleIdx="1" presStyleCnt="4" custScaleX="112318" custScaleY="129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86FE4-EDF9-4747-AF84-BF29B09827E5}" type="pres">
      <dgm:prSet presAssocID="{4923883F-4221-468F-94EB-06868CDC940C}" presName="sp" presStyleCnt="0"/>
      <dgm:spPr/>
    </dgm:pt>
    <dgm:pt modelId="{DF7BBC2B-3426-4D1D-A2D8-BC725DABD6FD}" type="pres">
      <dgm:prSet presAssocID="{EAB669EC-EAE8-4D4C-8C31-CCA9E1CB5287}" presName="linNode" presStyleCnt="0"/>
      <dgm:spPr/>
    </dgm:pt>
    <dgm:pt modelId="{8A60591A-8A28-456E-91F8-7D7E46180443}" type="pres">
      <dgm:prSet presAssocID="{EAB669EC-EAE8-4D4C-8C31-CCA9E1CB528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21F9F-46FF-422A-98B0-6A38675B8A31}" type="pres">
      <dgm:prSet presAssocID="{EAB669EC-EAE8-4D4C-8C31-CCA9E1CB5287}" presName="descendantText" presStyleLbl="alignAccFollowNode1" presStyleIdx="2" presStyleCnt="4" custScaleX="131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C5C6F-1591-41CD-BF52-12A04B943DE5}" type="pres">
      <dgm:prSet presAssocID="{44A06A0E-3A71-41EB-9309-8BE8AD684683}" presName="sp" presStyleCnt="0"/>
      <dgm:spPr/>
    </dgm:pt>
    <dgm:pt modelId="{FD4563A9-9F33-4F8F-ACDA-8CDFA8BE683F}" type="pres">
      <dgm:prSet presAssocID="{1B09A157-4A02-43BE-86BE-5BABDC541357}" presName="linNode" presStyleCnt="0"/>
      <dgm:spPr/>
    </dgm:pt>
    <dgm:pt modelId="{025B2635-8A6F-4BD1-924E-48472A8469A3}" type="pres">
      <dgm:prSet presAssocID="{1B09A157-4A02-43BE-86BE-5BABDC541357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A40E7-EBE0-4B92-AD74-0B53C44F98FC}" type="pres">
      <dgm:prSet presAssocID="{1B09A157-4A02-43BE-86BE-5BABDC541357}" presName="descendantText" presStyleLbl="alignAccFollowNode1" presStyleIdx="3" presStyleCnt="4" custScaleX="131272" custScaleY="133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CC26FC-9308-4CBA-932A-FF0CC1EDF6CA}" type="presOf" srcId="{8251F9F9-E612-4431-93F5-45049DCFD5EE}" destId="{6B7A40E7-EBE0-4B92-AD74-0B53C44F98FC}" srcOrd="0" destOrd="0" presId="urn:microsoft.com/office/officeart/2005/8/layout/vList5"/>
    <dgm:cxn modelId="{6027EBE1-3884-4EEA-8B24-0DCF4175E79D}" type="presOf" srcId="{0088AAF8-4D96-4649-9785-02252B0E3ABF}" destId="{ECB42AA6-6072-4A8D-BD7E-2715AE5DF939}" srcOrd="0" destOrd="0" presId="urn:microsoft.com/office/officeart/2005/8/layout/vList5"/>
    <dgm:cxn modelId="{2A6C92C8-4A0E-4883-9B91-2EF366BBE69A}" type="presOf" srcId="{1B09A157-4A02-43BE-86BE-5BABDC541357}" destId="{025B2635-8A6F-4BD1-924E-48472A8469A3}" srcOrd="0" destOrd="0" presId="urn:microsoft.com/office/officeart/2005/8/layout/vList5"/>
    <dgm:cxn modelId="{5D46B592-08F8-4DC0-B7DC-AFFD66EBE7EE}" srcId="{A5F20668-4378-4F41-899A-6AE9AA5DA754}" destId="{8C974CEC-4146-4EC0-B232-A3CCFEA36160}" srcOrd="1" destOrd="0" parTransId="{3C340F70-A977-4E84-B49F-918B58ACC79F}" sibTransId="{4923883F-4221-468F-94EB-06868CDC940C}"/>
    <dgm:cxn modelId="{AFCE6C1B-3645-4936-8219-52296EFE54A9}" type="presOf" srcId="{A5F20668-4378-4F41-899A-6AE9AA5DA754}" destId="{FA66E8AC-9EBC-42D4-BECA-FA0948BE9DED}" srcOrd="0" destOrd="0" presId="urn:microsoft.com/office/officeart/2005/8/layout/vList5"/>
    <dgm:cxn modelId="{C167A58D-4835-4085-BA84-FBB34160790D}" srcId="{8775AFF6-8FCE-46B8-AD3C-6505465033D1}" destId="{0088AAF8-4D96-4649-9785-02252B0E3ABF}" srcOrd="0" destOrd="0" parTransId="{91822ED8-1955-44D7-B763-9B6A7808F515}" sibTransId="{CFD71BD5-F82F-40C8-AF2C-DE6EFAF4A003}"/>
    <dgm:cxn modelId="{60450BE1-728F-4716-8169-1669E167F843}" type="presOf" srcId="{E825D5B8-1B42-4185-AC3F-215E85C47E21}" destId="{93421F9F-46FF-422A-98B0-6A38675B8A31}" srcOrd="0" destOrd="0" presId="urn:microsoft.com/office/officeart/2005/8/layout/vList5"/>
    <dgm:cxn modelId="{E5216D27-1130-4CA1-A3CE-8E6B01C9147C}" type="presOf" srcId="{8C974CEC-4146-4EC0-B232-A3CCFEA36160}" destId="{3311A4B6-1DB4-4648-A12E-92BECC48794C}" srcOrd="0" destOrd="0" presId="urn:microsoft.com/office/officeart/2005/8/layout/vList5"/>
    <dgm:cxn modelId="{EF06D0D4-5D14-4B92-9786-B9A018D29715}" srcId="{A5F20668-4378-4F41-899A-6AE9AA5DA754}" destId="{EAB669EC-EAE8-4D4C-8C31-CCA9E1CB5287}" srcOrd="2" destOrd="0" parTransId="{67300F60-07BD-421F-B473-AAD673A32265}" sibTransId="{44A06A0E-3A71-41EB-9309-8BE8AD684683}"/>
    <dgm:cxn modelId="{ABF2FF6E-70DA-45A6-BB71-AB03ECB4A881}" srcId="{8C974CEC-4146-4EC0-B232-A3CCFEA36160}" destId="{882EDBA4-C8D3-4A58-8084-0ECA2D7DBB25}" srcOrd="1" destOrd="0" parTransId="{02EF8E1B-0C9D-40C2-9110-C23148EB17DF}" sibTransId="{0A13159C-C1B5-4F40-8B6B-B6EED3F1E9E4}"/>
    <dgm:cxn modelId="{36A45592-AC13-4D74-BAB1-7DD0A2EC2578}" type="presOf" srcId="{E26A6E0E-609B-478B-86AA-864FC9AFA67B}" destId="{321A6BA2-005D-421B-9B0E-0A0CD935AFFE}" srcOrd="0" destOrd="2" presId="urn:microsoft.com/office/officeart/2005/8/layout/vList5"/>
    <dgm:cxn modelId="{C61F4D33-74D9-478B-9E02-DB6B8B34A960}" srcId="{8C974CEC-4146-4EC0-B232-A3CCFEA36160}" destId="{39329D37-EFB5-4FB4-8501-EB0659596CE9}" srcOrd="0" destOrd="0" parTransId="{0BB9CA8B-A5D3-4C17-9FEC-E3F28BCEB976}" sibTransId="{241EEBA6-549A-42E1-8F2A-AE056EA91252}"/>
    <dgm:cxn modelId="{63F1D169-ABB9-499C-BD88-76D5E1B9F995}" srcId="{A5F20668-4378-4F41-899A-6AE9AA5DA754}" destId="{8775AFF6-8FCE-46B8-AD3C-6505465033D1}" srcOrd="0" destOrd="0" parTransId="{C475D51E-C8C6-40ED-A7CB-206975DFE4D8}" sibTransId="{BEE2F940-D08B-4065-97F0-1848ACA60310}"/>
    <dgm:cxn modelId="{F84280D0-2E73-410D-BE32-13D0FC5FAC91}" type="presOf" srcId="{8775AFF6-8FCE-46B8-AD3C-6505465033D1}" destId="{F2DD3CD1-8710-45E2-9D13-E4CF81A20EB6}" srcOrd="0" destOrd="0" presId="urn:microsoft.com/office/officeart/2005/8/layout/vList5"/>
    <dgm:cxn modelId="{293D4732-0130-42ED-9BE4-6F02A9EACE0A}" srcId="{8C974CEC-4146-4EC0-B232-A3CCFEA36160}" destId="{E26A6E0E-609B-478B-86AA-864FC9AFA67B}" srcOrd="2" destOrd="0" parTransId="{614882C4-8052-4344-9024-804D9C64518E}" sibTransId="{53D0E52D-A1C4-4471-AF22-616F8726EB15}"/>
    <dgm:cxn modelId="{3F2C1D52-2ADC-4E2E-9082-29AB5BB9EF3C}" type="presOf" srcId="{882EDBA4-C8D3-4A58-8084-0ECA2D7DBB25}" destId="{321A6BA2-005D-421B-9B0E-0A0CD935AFFE}" srcOrd="0" destOrd="1" presId="urn:microsoft.com/office/officeart/2005/8/layout/vList5"/>
    <dgm:cxn modelId="{9D3CF24E-C8B5-4BEE-AE87-46C69B4E1776}" srcId="{A5F20668-4378-4F41-899A-6AE9AA5DA754}" destId="{1B09A157-4A02-43BE-86BE-5BABDC541357}" srcOrd="3" destOrd="0" parTransId="{6E6BD20F-51B9-4BD5-AC28-2C868F1A6B4C}" sibTransId="{916252A3-2818-4975-8572-0CDB17543B39}"/>
    <dgm:cxn modelId="{F13B1D47-C9CD-4836-8DC7-8580E83936DB}" type="presOf" srcId="{EAB669EC-EAE8-4D4C-8C31-CCA9E1CB5287}" destId="{8A60591A-8A28-456E-91F8-7D7E46180443}" srcOrd="0" destOrd="0" presId="urn:microsoft.com/office/officeart/2005/8/layout/vList5"/>
    <dgm:cxn modelId="{071C9EAC-054E-4BE2-A07A-D4C1284A9DF0}" srcId="{1B09A157-4A02-43BE-86BE-5BABDC541357}" destId="{8251F9F9-E612-4431-93F5-45049DCFD5EE}" srcOrd="0" destOrd="0" parTransId="{DC136606-14DB-4805-B15D-96C293E3A349}" sibTransId="{2003C565-C1FA-4D04-9E90-BF49EC3591BC}"/>
    <dgm:cxn modelId="{A63F4D9A-47BC-4661-98EC-F8E6B2F2E6BC}" type="presOf" srcId="{39329D37-EFB5-4FB4-8501-EB0659596CE9}" destId="{321A6BA2-005D-421B-9B0E-0A0CD935AFFE}" srcOrd="0" destOrd="0" presId="urn:microsoft.com/office/officeart/2005/8/layout/vList5"/>
    <dgm:cxn modelId="{A5939D63-331D-46B6-BD78-7290FD4A4E5D}" srcId="{EAB669EC-EAE8-4D4C-8C31-CCA9E1CB5287}" destId="{E825D5B8-1B42-4185-AC3F-215E85C47E21}" srcOrd="0" destOrd="0" parTransId="{A2199473-077F-4DD1-A6F0-4C36620F4EF2}" sibTransId="{D136D996-F604-4531-8515-D5FCC848514A}"/>
    <dgm:cxn modelId="{82F21684-4A5A-4CE0-8FAE-1891588F6F67}" type="presParOf" srcId="{FA66E8AC-9EBC-42D4-BECA-FA0948BE9DED}" destId="{18A865B8-7D94-4DBA-8949-5091C894CD56}" srcOrd="0" destOrd="0" presId="urn:microsoft.com/office/officeart/2005/8/layout/vList5"/>
    <dgm:cxn modelId="{FD936B29-1D47-4894-ACD4-E3293AD0456A}" type="presParOf" srcId="{18A865B8-7D94-4DBA-8949-5091C894CD56}" destId="{F2DD3CD1-8710-45E2-9D13-E4CF81A20EB6}" srcOrd="0" destOrd="0" presId="urn:microsoft.com/office/officeart/2005/8/layout/vList5"/>
    <dgm:cxn modelId="{55B61D1D-B282-4CD6-9B8C-6E8AF23CE16F}" type="presParOf" srcId="{18A865B8-7D94-4DBA-8949-5091C894CD56}" destId="{ECB42AA6-6072-4A8D-BD7E-2715AE5DF939}" srcOrd="1" destOrd="0" presId="urn:microsoft.com/office/officeart/2005/8/layout/vList5"/>
    <dgm:cxn modelId="{03EB2065-7C13-44EE-8D59-A6534703CD60}" type="presParOf" srcId="{FA66E8AC-9EBC-42D4-BECA-FA0948BE9DED}" destId="{9DBEA171-ED78-4913-8DC2-5CB1D262D178}" srcOrd="1" destOrd="0" presId="urn:microsoft.com/office/officeart/2005/8/layout/vList5"/>
    <dgm:cxn modelId="{DC4CB9C2-75A7-4FF6-BA71-5511ED06DED4}" type="presParOf" srcId="{FA66E8AC-9EBC-42D4-BECA-FA0948BE9DED}" destId="{352D1D73-7322-4C1F-9A68-085445C3DE27}" srcOrd="2" destOrd="0" presId="urn:microsoft.com/office/officeart/2005/8/layout/vList5"/>
    <dgm:cxn modelId="{3B021A64-F4E2-4982-B573-9ED6E5E0DD8A}" type="presParOf" srcId="{352D1D73-7322-4C1F-9A68-085445C3DE27}" destId="{3311A4B6-1DB4-4648-A12E-92BECC48794C}" srcOrd="0" destOrd="0" presId="urn:microsoft.com/office/officeart/2005/8/layout/vList5"/>
    <dgm:cxn modelId="{0B1D9AD3-061D-4CBF-8701-D9B9F1F72ED5}" type="presParOf" srcId="{352D1D73-7322-4C1F-9A68-085445C3DE27}" destId="{321A6BA2-005D-421B-9B0E-0A0CD935AFFE}" srcOrd="1" destOrd="0" presId="urn:microsoft.com/office/officeart/2005/8/layout/vList5"/>
    <dgm:cxn modelId="{BFB071E2-6D1A-4C5C-BFB5-8F39B95EE5D0}" type="presParOf" srcId="{FA66E8AC-9EBC-42D4-BECA-FA0948BE9DED}" destId="{78F86FE4-EDF9-4747-AF84-BF29B09827E5}" srcOrd="3" destOrd="0" presId="urn:microsoft.com/office/officeart/2005/8/layout/vList5"/>
    <dgm:cxn modelId="{7C7FD137-45C1-46E5-8248-52EFB63E14BE}" type="presParOf" srcId="{FA66E8AC-9EBC-42D4-BECA-FA0948BE9DED}" destId="{DF7BBC2B-3426-4D1D-A2D8-BC725DABD6FD}" srcOrd="4" destOrd="0" presId="urn:microsoft.com/office/officeart/2005/8/layout/vList5"/>
    <dgm:cxn modelId="{889D3889-3E5D-4AA6-B647-39B3A6B6E3AA}" type="presParOf" srcId="{DF7BBC2B-3426-4D1D-A2D8-BC725DABD6FD}" destId="{8A60591A-8A28-456E-91F8-7D7E46180443}" srcOrd="0" destOrd="0" presId="urn:microsoft.com/office/officeart/2005/8/layout/vList5"/>
    <dgm:cxn modelId="{2681C40A-B122-43EA-813A-66D0985DA84B}" type="presParOf" srcId="{DF7BBC2B-3426-4D1D-A2D8-BC725DABD6FD}" destId="{93421F9F-46FF-422A-98B0-6A38675B8A31}" srcOrd="1" destOrd="0" presId="urn:microsoft.com/office/officeart/2005/8/layout/vList5"/>
    <dgm:cxn modelId="{BA71CBC9-05AC-461E-B0C5-F8331CABD650}" type="presParOf" srcId="{FA66E8AC-9EBC-42D4-BECA-FA0948BE9DED}" destId="{947C5C6F-1591-41CD-BF52-12A04B943DE5}" srcOrd="5" destOrd="0" presId="urn:microsoft.com/office/officeart/2005/8/layout/vList5"/>
    <dgm:cxn modelId="{27ADFFCC-9443-4356-909F-9C6DECBDFCC1}" type="presParOf" srcId="{FA66E8AC-9EBC-42D4-BECA-FA0948BE9DED}" destId="{FD4563A9-9F33-4F8F-ACDA-8CDFA8BE683F}" srcOrd="6" destOrd="0" presId="urn:microsoft.com/office/officeart/2005/8/layout/vList5"/>
    <dgm:cxn modelId="{0BDFC08A-19DB-41F6-B071-E3A27A05F622}" type="presParOf" srcId="{FD4563A9-9F33-4F8F-ACDA-8CDFA8BE683F}" destId="{025B2635-8A6F-4BD1-924E-48472A8469A3}" srcOrd="0" destOrd="0" presId="urn:microsoft.com/office/officeart/2005/8/layout/vList5"/>
    <dgm:cxn modelId="{0723A9B9-BF63-43FF-AF6D-C8904B043DB0}" type="presParOf" srcId="{FD4563A9-9F33-4F8F-ACDA-8CDFA8BE683F}" destId="{6B7A40E7-EBE0-4B92-AD74-0B53C44F98F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5F20668-4378-4F41-899A-6AE9AA5DA754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12EF6E4-439D-44D7-AC66-BDB55273CD86}">
      <dgm:prSet custT="1"/>
      <dgm:spPr/>
      <dgm:t>
        <a:bodyPr/>
        <a:lstStyle/>
        <a:p>
          <a:r>
            <a:rPr lang="en-US" sz="2800" dirty="0" smtClean="0">
              <a:latin typeface="Calibri" pitchFamily="34" charset="0"/>
            </a:rPr>
            <a:t>SOP</a:t>
          </a:r>
        </a:p>
      </dgm:t>
    </dgm:pt>
    <dgm:pt modelId="{BFC1C6CD-5582-498D-BC76-4EB9D75F7D26}" type="parTrans" cxnId="{3F69A083-159E-466E-A901-6E24FF84632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97FBAF-7E13-428A-A786-9ABD5253532A}" type="sibTrans" cxnId="{3F69A083-159E-466E-A901-6E24FF84632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209D27AB-A293-49A4-BF9E-39206565E0C2}">
      <dgm:prSet custT="1"/>
      <dgm:spPr/>
      <dgm:t>
        <a:bodyPr/>
        <a:lstStyle/>
        <a:p>
          <a:r>
            <a:rPr lang="en-US" sz="2800" dirty="0" smtClean="0">
              <a:latin typeface="Calibri" pitchFamily="34" charset="0"/>
            </a:rPr>
            <a:t>TLS 1.1/1.2</a:t>
          </a:r>
        </a:p>
      </dgm:t>
    </dgm:pt>
    <dgm:pt modelId="{F98507EA-8E64-4E9E-A081-7CDAB07FEA65}" type="parTrans" cxnId="{D07C1401-9584-4486-A1AF-10DCBB3C0400}">
      <dgm:prSet/>
      <dgm:spPr/>
      <dgm:t>
        <a:bodyPr/>
        <a:lstStyle/>
        <a:p>
          <a:endParaRPr lang="en-US"/>
        </a:p>
      </dgm:t>
    </dgm:pt>
    <dgm:pt modelId="{CD10D622-7EE2-416D-9ECC-9DE10B3C9126}" type="sibTrans" cxnId="{D07C1401-9584-4486-A1AF-10DCBB3C0400}">
      <dgm:prSet/>
      <dgm:spPr/>
      <dgm:t>
        <a:bodyPr/>
        <a:lstStyle/>
        <a:p>
          <a:endParaRPr lang="en-US"/>
        </a:p>
      </dgm:t>
    </dgm:pt>
    <dgm:pt modelId="{0E55788A-0992-48FE-AD7C-2F0CBFBFC9DB}">
      <dgm:prSet custT="1"/>
      <dgm:spPr/>
      <dgm:t>
        <a:bodyPr/>
        <a:lstStyle/>
        <a:p>
          <a:r>
            <a:rPr lang="en-US" sz="2800" dirty="0" smtClean="0">
              <a:latin typeface="Calibri" pitchFamily="34" charset="0"/>
            </a:rPr>
            <a:t>Randomize IV</a:t>
          </a:r>
        </a:p>
      </dgm:t>
    </dgm:pt>
    <dgm:pt modelId="{2FBCBE0F-8BAE-4024-8886-5C408CA1BF7F}" type="parTrans" cxnId="{C538C45A-17DC-4C03-912C-F5547486E27C}">
      <dgm:prSet/>
      <dgm:spPr/>
      <dgm:t>
        <a:bodyPr/>
        <a:lstStyle/>
        <a:p>
          <a:endParaRPr lang="en-US"/>
        </a:p>
      </dgm:t>
    </dgm:pt>
    <dgm:pt modelId="{75CFA6F3-E861-4F96-9E9E-47E0136EA4E8}" type="sibTrans" cxnId="{C538C45A-17DC-4C03-912C-F5547486E27C}">
      <dgm:prSet/>
      <dgm:spPr/>
      <dgm:t>
        <a:bodyPr/>
        <a:lstStyle/>
        <a:p>
          <a:endParaRPr lang="en-US"/>
        </a:p>
      </dgm:t>
    </dgm:pt>
    <dgm:pt modelId="{56E398BC-D560-44A7-A471-FA550AA63063}">
      <dgm:prSet custT="1"/>
      <dgm:spPr/>
      <dgm:t>
        <a:bodyPr/>
        <a:lstStyle/>
        <a:p>
          <a:r>
            <a:rPr lang="en-US" sz="2800" dirty="0" smtClean="0">
              <a:latin typeface="Calibri" pitchFamily="34" charset="0"/>
            </a:rPr>
            <a:t>Key refresh</a:t>
          </a:r>
        </a:p>
      </dgm:t>
    </dgm:pt>
    <dgm:pt modelId="{603D9A24-90DA-451A-82B3-F94E8C927ECB}" type="parTrans" cxnId="{C5AD8A01-6AE7-4732-B2F6-674EF04B30AF}">
      <dgm:prSet/>
      <dgm:spPr/>
      <dgm:t>
        <a:bodyPr/>
        <a:lstStyle/>
        <a:p>
          <a:endParaRPr lang="en-US"/>
        </a:p>
      </dgm:t>
    </dgm:pt>
    <dgm:pt modelId="{4D112DDE-C703-4B1C-8250-33E1984705E8}" type="sibTrans" cxnId="{C5AD8A01-6AE7-4732-B2F6-674EF04B30AF}">
      <dgm:prSet/>
      <dgm:spPr/>
      <dgm:t>
        <a:bodyPr/>
        <a:lstStyle/>
        <a:p>
          <a:endParaRPr lang="en-US"/>
        </a:p>
      </dgm:t>
    </dgm:pt>
    <dgm:pt modelId="{FE20DAEF-1CFE-41EC-AB17-C00E69DA1131}">
      <dgm:prSet custT="1"/>
      <dgm:spPr/>
      <dgm:t>
        <a:bodyPr/>
        <a:lstStyle/>
        <a:p>
          <a:r>
            <a:rPr lang="en-US" sz="2000" dirty="0" smtClean="0">
              <a:latin typeface="Calibri" pitchFamily="34" charset="0"/>
            </a:rPr>
            <a:t>Same origin policy</a:t>
          </a:r>
        </a:p>
      </dgm:t>
    </dgm:pt>
    <dgm:pt modelId="{BAFED100-4F0D-4213-A7FB-A53FF974ABF4}" type="parTrans" cxnId="{7EB511B0-396F-4685-B4D0-542A7988CE4B}">
      <dgm:prSet/>
      <dgm:spPr/>
      <dgm:t>
        <a:bodyPr/>
        <a:lstStyle/>
        <a:p>
          <a:endParaRPr lang="en-US"/>
        </a:p>
      </dgm:t>
    </dgm:pt>
    <dgm:pt modelId="{46198923-12B8-4025-A8CF-B800688F28AE}" type="sibTrans" cxnId="{7EB511B0-396F-4685-B4D0-542A7988CE4B}">
      <dgm:prSet/>
      <dgm:spPr/>
      <dgm:t>
        <a:bodyPr/>
        <a:lstStyle/>
        <a:p>
          <a:endParaRPr lang="en-US"/>
        </a:p>
      </dgm:t>
    </dgm:pt>
    <dgm:pt modelId="{F296D365-D2B0-45F6-AACC-DCC11D5B0F77}">
      <dgm:prSet custT="1"/>
      <dgm:spPr/>
      <dgm:t>
        <a:bodyPr/>
        <a:lstStyle/>
        <a:p>
          <a:r>
            <a:rPr lang="en-US" sz="2000" dirty="0" smtClean="0">
              <a:latin typeface="Calibri" pitchFamily="34" charset="0"/>
            </a:rPr>
            <a:t>Uses GCM mode of operation (</a:t>
          </a:r>
          <a:r>
            <a:rPr lang="en-US" sz="2000" dirty="0" err="1" smtClean="0">
              <a:latin typeface="Calibri" pitchFamily="34" charset="0"/>
            </a:rPr>
            <a:t>authenticryption</a:t>
          </a:r>
          <a:r>
            <a:rPr lang="en-US" sz="2000" dirty="0" smtClean="0">
              <a:latin typeface="Calibri" pitchFamily="34" charset="0"/>
            </a:rPr>
            <a:t>)</a:t>
          </a:r>
        </a:p>
      </dgm:t>
    </dgm:pt>
    <dgm:pt modelId="{B75B928B-B69F-4DCD-BDE5-7D405D811529}" type="parTrans" cxnId="{C2D14AE1-F2CE-4BA2-A996-60AC5803CD9C}">
      <dgm:prSet/>
      <dgm:spPr/>
      <dgm:t>
        <a:bodyPr/>
        <a:lstStyle/>
        <a:p>
          <a:endParaRPr lang="en-US"/>
        </a:p>
      </dgm:t>
    </dgm:pt>
    <dgm:pt modelId="{C1D5EDB6-756F-48EA-A565-15329881976A}" type="sibTrans" cxnId="{C2D14AE1-F2CE-4BA2-A996-60AC5803CD9C}">
      <dgm:prSet/>
      <dgm:spPr/>
      <dgm:t>
        <a:bodyPr/>
        <a:lstStyle/>
        <a:p>
          <a:endParaRPr lang="en-US"/>
        </a:p>
      </dgm:t>
    </dgm:pt>
    <dgm:pt modelId="{E9883B64-C3E8-424C-AA86-99ED97E9B58D}">
      <dgm:prSet custT="1"/>
      <dgm:spPr/>
      <dgm:t>
        <a:bodyPr/>
        <a:lstStyle/>
        <a:p>
          <a:r>
            <a:rPr lang="en-US" sz="2000" dirty="0" smtClean="0">
              <a:latin typeface="Calibri" pitchFamily="34" charset="0"/>
            </a:rPr>
            <a:t>Send empty MAC record + MAC</a:t>
          </a:r>
        </a:p>
      </dgm:t>
    </dgm:pt>
    <dgm:pt modelId="{C1A3CBB5-696F-4451-B615-9317589A0BD7}" type="parTrans" cxnId="{16D3E3E0-487D-4374-9151-1F9670FCC41C}">
      <dgm:prSet/>
      <dgm:spPr/>
      <dgm:t>
        <a:bodyPr/>
        <a:lstStyle/>
        <a:p>
          <a:endParaRPr lang="en-US"/>
        </a:p>
      </dgm:t>
    </dgm:pt>
    <dgm:pt modelId="{AF88E9C4-4EEE-47D1-A6A3-B134457BC0A3}" type="sibTrans" cxnId="{16D3E3E0-487D-4374-9151-1F9670FCC41C}">
      <dgm:prSet/>
      <dgm:spPr/>
      <dgm:t>
        <a:bodyPr/>
        <a:lstStyle/>
        <a:p>
          <a:endParaRPr lang="en-US"/>
        </a:p>
      </dgm:t>
    </dgm:pt>
    <dgm:pt modelId="{6385CBEE-1277-49B7-99BB-4D108451E296}">
      <dgm:prSet custT="1"/>
      <dgm:spPr/>
      <dgm:t>
        <a:bodyPr/>
        <a:lstStyle/>
        <a:p>
          <a:r>
            <a:rPr lang="en-US" sz="2000" smtClean="0">
              <a:latin typeface="Calibri" pitchFamily="34" charset="0"/>
            </a:rPr>
            <a:t>Use </a:t>
          </a:r>
          <a:r>
            <a:rPr lang="en-US" sz="2000" dirty="0" smtClean="0">
              <a:latin typeface="Calibri" pitchFamily="34" charset="0"/>
            </a:rPr>
            <a:t>RC4</a:t>
          </a:r>
        </a:p>
      </dgm:t>
    </dgm:pt>
    <dgm:pt modelId="{F02DBF32-4E8D-4C9E-86BF-722CF08046C9}" type="parTrans" cxnId="{800E952D-6C8F-426F-8D0E-AB78B39C4203}">
      <dgm:prSet/>
      <dgm:spPr/>
      <dgm:t>
        <a:bodyPr/>
        <a:lstStyle/>
        <a:p>
          <a:endParaRPr lang="en-US"/>
        </a:p>
      </dgm:t>
    </dgm:pt>
    <dgm:pt modelId="{98786994-245E-4F63-94A9-A662FC701DFB}" type="sibTrans" cxnId="{800E952D-6C8F-426F-8D0E-AB78B39C4203}">
      <dgm:prSet/>
      <dgm:spPr/>
      <dgm:t>
        <a:bodyPr/>
        <a:lstStyle/>
        <a:p>
          <a:endParaRPr lang="en-US"/>
        </a:p>
      </dgm:t>
    </dgm:pt>
    <dgm:pt modelId="{FA66E8AC-9EBC-42D4-BECA-FA0948BE9DED}" type="pres">
      <dgm:prSet presAssocID="{A5F20668-4378-4F41-899A-6AE9AA5DA7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D4599D-0253-400A-AF21-203293FA5B16}" type="pres">
      <dgm:prSet presAssocID="{812EF6E4-439D-44D7-AC66-BDB55273CD86}" presName="linNode" presStyleCnt="0"/>
      <dgm:spPr/>
    </dgm:pt>
    <dgm:pt modelId="{FC1BA829-9165-431A-9B9C-BD7516A221F1}" type="pres">
      <dgm:prSet presAssocID="{812EF6E4-439D-44D7-AC66-BDB55273CD8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B02E6-340E-40F2-965C-DEC4A2215307}" type="pres">
      <dgm:prSet presAssocID="{812EF6E4-439D-44D7-AC66-BDB55273CD8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19070-D147-42F2-8525-87CDB9BA71E0}" type="pres">
      <dgm:prSet presAssocID="{3E97FBAF-7E13-428A-A786-9ABD5253532A}" presName="sp" presStyleCnt="0"/>
      <dgm:spPr/>
    </dgm:pt>
    <dgm:pt modelId="{96489FFE-F4AD-4AF9-B664-409F2CEDB9A4}" type="pres">
      <dgm:prSet presAssocID="{209D27AB-A293-49A4-BF9E-39206565E0C2}" presName="linNode" presStyleCnt="0"/>
      <dgm:spPr/>
    </dgm:pt>
    <dgm:pt modelId="{F0DA873F-0C42-4ED8-A0A7-29BD8651CEE5}" type="pres">
      <dgm:prSet presAssocID="{209D27AB-A293-49A4-BF9E-39206565E0C2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F5BF6-84F9-4766-99C0-CAB023B89115}" type="pres">
      <dgm:prSet presAssocID="{209D27AB-A293-49A4-BF9E-39206565E0C2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3917B-E79B-4F46-BDB8-8B6F8E671BAE}" type="pres">
      <dgm:prSet presAssocID="{CD10D622-7EE2-416D-9ECC-9DE10B3C9126}" presName="sp" presStyleCnt="0"/>
      <dgm:spPr/>
    </dgm:pt>
    <dgm:pt modelId="{5DA9B245-B097-43CE-9A2B-C72758881C05}" type="pres">
      <dgm:prSet presAssocID="{0E55788A-0992-48FE-AD7C-2F0CBFBFC9DB}" presName="linNode" presStyleCnt="0"/>
      <dgm:spPr/>
    </dgm:pt>
    <dgm:pt modelId="{7A5E88FC-048D-406E-8843-242C7A2D1FB4}" type="pres">
      <dgm:prSet presAssocID="{0E55788A-0992-48FE-AD7C-2F0CBFBFC9DB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997C3D-497F-41CF-8B7F-B68A190910D4}" type="pres">
      <dgm:prSet presAssocID="{0E55788A-0992-48FE-AD7C-2F0CBFBFC9DB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F206A7-1EA0-4BBF-8BDC-8C776EB09005}" type="pres">
      <dgm:prSet presAssocID="{75CFA6F3-E861-4F96-9E9E-47E0136EA4E8}" presName="sp" presStyleCnt="0"/>
      <dgm:spPr/>
    </dgm:pt>
    <dgm:pt modelId="{170251BB-98C4-47EA-8590-2AA9DDA8CDD2}" type="pres">
      <dgm:prSet presAssocID="{56E398BC-D560-44A7-A471-FA550AA63063}" presName="linNode" presStyleCnt="0"/>
      <dgm:spPr/>
    </dgm:pt>
    <dgm:pt modelId="{D683E996-0C72-4406-8BD7-363970ED12B9}" type="pres">
      <dgm:prSet presAssocID="{56E398BC-D560-44A7-A471-FA550AA63063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F858D-706E-4582-A80F-0F313E5860C6}" type="pres">
      <dgm:prSet presAssocID="{56E398BC-D560-44A7-A471-FA550AA63063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18A559-B540-4422-A664-B8CCB102C712}" type="presOf" srcId="{A5F20668-4378-4F41-899A-6AE9AA5DA754}" destId="{FA66E8AC-9EBC-42D4-BECA-FA0948BE9DED}" srcOrd="0" destOrd="0" presId="urn:microsoft.com/office/officeart/2005/8/layout/vList5"/>
    <dgm:cxn modelId="{C5AD8A01-6AE7-4732-B2F6-674EF04B30AF}" srcId="{A5F20668-4378-4F41-899A-6AE9AA5DA754}" destId="{56E398BC-D560-44A7-A471-FA550AA63063}" srcOrd="3" destOrd="0" parTransId="{603D9A24-90DA-451A-82B3-F94E8C927ECB}" sibTransId="{4D112DDE-C703-4B1C-8250-33E1984705E8}"/>
    <dgm:cxn modelId="{01CA7A05-FB4A-4A0A-A0D9-AC52657BC319}" type="presOf" srcId="{FE20DAEF-1CFE-41EC-AB17-C00E69DA1131}" destId="{AC1B02E6-340E-40F2-965C-DEC4A2215307}" srcOrd="0" destOrd="0" presId="urn:microsoft.com/office/officeart/2005/8/layout/vList5"/>
    <dgm:cxn modelId="{72452BFD-0114-44EF-95DE-B89A1F68FE94}" type="presOf" srcId="{F296D365-D2B0-45F6-AACC-DCC11D5B0F77}" destId="{013F5BF6-84F9-4766-99C0-CAB023B89115}" srcOrd="0" destOrd="0" presId="urn:microsoft.com/office/officeart/2005/8/layout/vList5"/>
    <dgm:cxn modelId="{C2D14AE1-F2CE-4BA2-A996-60AC5803CD9C}" srcId="{209D27AB-A293-49A4-BF9E-39206565E0C2}" destId="{F296D365-D2B0-45F6-AACC-DCC11D5B0F77}" srcOrd="0" destOrd="0" parTransId="{B75B928B-B69F-4DCD-BDE5-7D405D811529}" sibTransId="{C1D5EDB6-756F-48EA-A565-15329881976A}"/>
    <dgm:cxn modelId="{16D3E3E0-487D-4374-9151-1F9670FCC41C}" srcId="{0E55788A-0992-48FE-AD7C-2F0CBFBFC9DB}" destId="{E9883B64-C3E8-424C-AA86-99ED97E9B58D}" srcOrd="0" destOrd="0" parTransId="{C1A3CBB5-696F-4451-B615-9317589A0BD7}" sibTransId="{AF88E9C4-4EEE-47D1-A6A3-B134457BC0A3}"/>
    <dgm:cxn modelId="{469AB8C0-C326-45BB-B0E5-F394D7E488F0}" type="presOf" srcId="{812EF6E4-439D-44D7-AC66-BDB55273CD86}" destId="{FC1BA829-9165-431A-9B9C-BD7516A221F1}" srcOrd="0" destOrd="0" presId="urn:microsoft.com/office/officeart/2005/8/layout/vList5"/>
    <dgm:cxn modelId="{C538C45A-17DC-4C03-912C-F5547486E27C}" srcId="{A5F20668-4378-4F41-899A-6AE9AA5DA754}" destId="{0E55788A-0992-48FE-AD7C-2F0CBFBFC9DB}" srcOrd="2" destOrd="0" parTransId="{2FBCBE0F-8BAE-4024-8886-5C408CA1BF7F}" sibTransId="{75CFA6F3-E861-4F96-9E9E-47E0136EA4E8}"/>
    <dgm:cxn modelId="{800E952D-6C8F-426F-8D0E-AB78B39C4203}" srcId="{56E398BC-D560-44A7-A471-FA550AA63063}" destId="{6385CBEE-1277-49B7-99BB-4D108451E296}" srcOrd="0" destOrd="0" parTransId="{F02DBF32-4E8D-4C9E-86BF-722CF08046C9}" sibTransId="{98786994-245E-4F63-94A9-A662FC701DFB}"/>
    <dgm:cxn modelId="{02E33464-74B0-4F1A-B278-D4CCBEF38AB8}" type="presOf" srcId="{56E398BC-D560-44A7-A471-FA550AA63063}" destId="{D683E996-0C72-4406-8BD7-363970ED12B9}" srcOrd="0" destOrd="0" presId="urn:microsoft.com/office/officeart/2005/8/layout/vList5"/>
    <dgm:cxn modelId="{3F69A083-159E-466E-A901-6E24FF846324}" srcId="{A5F20668-4378-4F41-899A-6AE9AA5DA754}" destId="{812EF6E4-439D-44D7-AC66-BDB55273CD86}" srcOrd="0" destOrd="0" parTransId="{BFC1C6CD-5582-498D-BC76-4EB9D75F7D26}" sibTransId="{3E97FBAF-7E13-428A-A786-9ABD5253532A}"/>
    <dgm:cxn modelId="{7EB511B0-396F-4685-B4D0-542A7988CE4B}" srcId="{812EF6E4-439D-44D7-AC66-BDB55273CD86}" destId="{FE20DAEF-1CFE-41EC-AB17-C00E69DA1131}" srcOrd="0" destOrd="0" parTransId="{BAFED100-4F0D-4213-A7FB-A53FF974ABF4}" sibTransId="{46198923-12B8-4025-A8CF-B800688F28AE}"/>
    <dgm:cxn modelId="{DB6D67B1-3F2A-43D5-9ED9-7437657A6F09}" type="presOf" srcId="{E9883B64-C3E8-424C-AA86-99ED97E9B58D}" destId="{78997C3D-497F-41CF-8B7F-B68A190910D4}" srcOrd="0" destOrd="0" presId="urn:microsoft.com/office/officeart/2005/8/layout/vList5"/>
    <dgm:cxn modelId="{E1313297-D1B1-47E2-9065-70FA5427DC17}" type="presOf" srcId="{209D27AB-A293-49A4-BF9E-39206565E0C2}" destId="{F0DA873F-0C42-4ED8-A0A7-29BD8651CEE5}" srcOrd="0" destOrd="0" presId="urn:microsoft.com/office/officeart/2005/8/layout/vList5"/>
    <dgm:cxn modelId="{BF4BF6A9-0F48-410F-9E8A-20E65E0C7475}" type="presOf" srcId="{0E55788A-0992-48FE-AD7C-2F0CBFBFC9DB}" destId="{7A5E88FC-048D-406E-8843-242C7A2D1FB4}" srcOrd="0" destOrd="0" presId="urn:microsoft.com/office/officeart/2005/8/layout/vList5"/>
    <dgm:cxn modelId="{D07C1401-9584-4486-A1AF-10DCBB3C0400}" srcId="{A5F20668-4378-4F41-899A-6AE9AA5DA754}" destId="{209D27AB-A293-49A4-BF9E-39206565E0C2}" srcOrd="1" destOrd="0" parTransId="{F98507EA-8E64-4E9E-A081-7CDAB07FEA65}" sibTransId="{CD10D622-7EE2-416D-9ECC-9DE10B3C9126}"/>
    <dgm:cxn modelId="{5454CB5F-EB3A-4F8E-94C3-065261A6F493}" type="presOf" srcId="{6385CBEE-1277-49B7-99BB-4D108451E296}" destId="{C62F858D-706E-4582-A80F-0F313E5860C6}" srcOrd="0" destOrd="0" presId="urn:microsoft.com/office/officeart/2005/8/layout/vList5"/>
    <dgm:cxn modelId="{75FBB853-B760-4294-AB0B-64B6DBB1322F}" type="presParOf" srcId="{FA66E8AC-9EBC-42D4-BECA-FA0948BE9DED}" destId="{7ED4599D-0253-400A-AF21-203293FA5B16}" srcOrd="0" destOrd="0" presId="urn:microsoft.com/office/officeart/2005/8/layout/vList5"/>
    <dgm:cxn modelId="{1D901897-F978-4BE2-83DE-FF1B4052B72F}" type="presParOf" srcId="{7ED4599D-0253-400A-AF21-203293FA5B16}" destId="{FC1BA829-9165-431A-9B9C-BD7516A221F1}" srcOrd="0" destOrd="0" presId="urn:microsoft.com/office/officeart/2005/8/layout/vList5"/>
    <dgm:cxn modelId="{B720B6DE-63EA-45F7-8E8F-6A2436000A40}" type="presParOf" srcId="{7ED4599D-0253-400A-AF21-203293FA5B16}" destId="{AC1B02E6-340E-40F2-965C-DEC4A2215307}" srcOrd="1" destOrd="0" presId="urn:microsoft.com/office/officeart/2005/8/layout/vList5"/>
    <dgm:cxn modelId="{F05D4228-76F6-4AD2-B028-FC36FB2AF14C}" type="presParOf" srcId="{FA66E8AC-9EBC-42D4-BECA-FA0948BE9DED}" destId="{30C19070-D147-42F2-8525-87CDB9BA71E0}" srcOrd="1" destOrd="0" presId="urn:microsoft.com/office/officeart/2005/8/layout/vList5"/>
    <dgm:cxn modelId="{59F7743C-C3DE-4AE1-80D8-72D3FC79B570}" type="presParOf" srcId="{FA66E8AC-9EBC-42D4-BECA-FA0948BE9DED}" destId="{96489FFE-F4AD-4AF9-B664-409F2CEDB9A4}" srcOrd="2" destOrd="0" presId="urn:microsoft.com/office/officeart/2005/8/layout/vList5"/>
    <dgm:cxn modelId="{E2BCE4FB-A24A-4273-B195-979AD05F85A1}" type="presParOf" srcId="{96489FFE-F4AD-4AF9-B664-409F2CEDB9A4}" destId="{F0DA873F-0C42-4ED8-A0A7-29BD8651CEE5}" srcOrd="0" destOrd="0" presId="urn:microsoft.com/office/officeart/2005/8/layout/vList5"/>
    <dgm:cxn modelId="{A36B762C-1899-4026-843D-DE36151AF9AE}" type="presParOf" srcId="{96489FFE-F4AD-4AF9-B664-409F2CEDB9A4}" destId="{013F5BF6-84F9-4766-99C0-CAB023B89115}" srcOrd="1" destOrd="0" presId="urn:microsoft.com/office/officeart/2005/8/layout/vList5"/>
    <dgm:cxn modelId="{163581CA-B30A-4EA3-BCFE-B5C6C9A6E537}" type="presParOf" srcId="{FA66E8AC-9EBC-42D4-BECA-FA0948BE9DED}" destId="{D173917B-E79B-4F46-BDB8-8B6F8E671BAE}" srcOrd="3" destOrd="0" presId="urn:microsoft.com/office/officeart/2005/8/layout/vList5"/>
    <dgm:cxn modelId="{E8B8E97A-2CF7-4634-86A3-2D9CF68342E7}" type="presParOf" srcId="{FA66E8AC-9EBC-42D4-BECA-FA0948BE9DED}" destId="{5DA9B245-B097-43CE-9A2B-C72758881C05}" srcOrd="4" destOrd="0" presId="urn:microsoft.com/office/officeart/2005/8/layout/vList5"/>
    <dgm:cxn modelId="{E33877ED-3D67-4E20-92CD-1F7D5FA8F223}" type="presParOf" srcId="{5DA9B245-B097-43CE-9A2B-C72758881C05}" destId="{7A5E88FC-048D-406E-8843-242C7A2D1FB4}" srcOrd="0" destOrd="0" presId="urn:microsoft.com/office/officeart/2005/8/layout/vList5"/>
    <dgm:cxn modelId="{7200090D-5AA4-4172-81E4-CFEF97D201FC}" type="presParOf" srcId="{5DA9B245-B097-43CE-9A2B-C72758881C05}" destId="{78997C3D-497F-41CF-8B7F-B68A190910D4}" srcOrd="1" destOrd="0" presId="urn:microsoft.com/office/officeart/2005/8/layout/vList5"/>
    <dgm:cxn modelId="{5D3C94BB-7B7A-43D0-A6CB-6011DC74118C}" type="presParOf" srcId="{FA66E8AC-9EBC-42D4-BECA-FA0948BE9DED}" destId="{7DF206A7-1EA0-4BBF-8BDC-8C776EB09005}" srcOrd="5" destOrd="0" presId="urn:microsoft.com/office/officeart/2005/8/layout/vList5"/>
    <dgm:cxn modelId="{E7E3609C-0E77-4145-9BF4-FE4FC8254A58}" type="presParOf" srcId="{FA66E8AC-9EBC-42D4-BECA-FA0948BE9DED}" destId="{170251BB-98C4-47EA-8590-2AA9DDA8CDD2}" srcOrd="6" destOrd="0" presId="urn:microsoft.com/office/officeart/2005/8/layout/vList5"/>
    <dgm:cxn modelId="{B0C43250-A20C-4002-9049-517C4FA8413F}" type="presParOf" srcId="{170251BB-98C4-47EA-8590-2AA9DDA8CDD2}" destId="{D683E996-0C72-4406-8BD7-363970ED12B9}" srcOrd="0" destOrd="0" presId="urn:microsoft.com/office/officeart/2005/8/layout/vList5"/>
    <dgm:cxn modelId="{16789ABE-5D69-448A-8862-05BBBF709D9A}" type="presParOf" srcId="{170251BB-98C4-47EA-8590-2AA9DDA8CDD2}" destId="{C62F858D-706E-4582-A80F-0F313E5860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5F20668-4378-4F41-899A-6AE9AA5DA754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775AFF6-8FCE-46B8-AD3C-6505465033D1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Fact</a:t>
          </a:r>
          <a:endParaRPr lang="en-US" dirty="0">
            <a:latin typeface="Calibri" pitchFamily="34" charset="0"/>
          </a:endParaRPr>
        </a:p>
      </dgm:t>
    </dgm:pt>
    <dgm:pt modelId="{C475D51E-C8C6-40ED-A7CB-206975DFE4D8}" type="parTrans" cxnId="{63F1D169-ABB9-499C-BD88-76D5E1B9F99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EE2F940-D08B-4065-97F0-1848ACA60310}" type="sibTrans" cxnId="{63F1D169-ABB9-499C-BD88-76D5E1B9F99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E825D5B8-1B42-4185-AC3F-215E85C47E21}">
      <dgm:prSet custT="1"/>
      <dgm:spPr/>
      <dgm:t>
        <a:bodyPr/>
        <a:lstStyle/>
        <a:p>
          <a:r>
            <a:rPr lang="en-US" sz="1600" dirty="0" smtClean="0">
              <a:latin typeface="Calibri" pitchFamily="34" charset="0"/>
            </a:rPr>
            <a:t>Advanced HSR attack</a:t>
          </a:r>
        </a:p>
      </dgm:t>
    </dgm:pt>
    <dgm:pt modelId="{EAB669EC-EAE8-4D4C-8C31-CCA9E1CB5287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The attack</a:t>
          </a:r>
        </a:p>
      </dgm:t>
    </dgm:pt>
    <dgm:pt modelId="{44A06A0E-3A71-41EB-9309-8BE8AD684683}" type="sibTrans" cxnId="{EF06D0D4-5D14-4B92-9786-B9A018D2971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7300F60-07BD-421F-B473-AAD673A32265}" type="parTrans" cxnId="{EF06D0D4-5D14-4B92-9786-B9A018D2971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36D996-F604-4531-8515-D5FCC848514A}" type="sibTrans" cxnId="{A5939D63-331D-46B6-BD78-7290FD4A4E5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2199473-077F-4DD1-A6F0-4C36620F4EF2}" type="parTrans" cxnId="{A5939D63-331D-46B6-BD78-7290FD4A4E5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882EDBA4-C8D3-4A58-8084-0ECA2D7DBB25}">
      <dgm:prSet custT="1"/>
      <dgm:spPr/>
      <dgm:t>
        <a:bodyPr/>
        <a:lstStyle/>
        <a:p>
          <a:r>
            <a:rPr lang="en-US" sz="1600" dirty="0" smtClean="0">
              <a:latin typeface="Calibri" pitchFamily="34" charset="0"/>
            </a:rPr>
            <a:t>Man in the Browser (</a:t>
          </a:r>
          <a:r>
            <a:rPr lang="en-US" sz="1600" dirty="0" err="1" smtClean="0">
              <a:latin typeface="Calibri" pitchFamily="34" charset="0"/>
            </a:rPr>
            <a:t>MiiB</a:t>
          </a:r>
          <a:r>
            <a:rPr lang="en-US" sz="1600" dirty="0" smtClean="0">
              <a:latin typeface="Calibri" pitchFamily="34" charset="0"/>
            </a:rPr>
            <a:t>)</a:t>
          </a:r>
        </a:p>
      </dgm:t>
    </dgm:pt>
    <dgm:pt modelId="{0A13159C-C1B5-4F40-8B6B-B6EED3F1E9E4}" type="sibTrans" cxnId="{ABF2FF6E-70DA-45A6-BB71-AB03ECB4A88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2EF8E1B-0C9D-40C2-9110-C23148EB17DF}" type="parTrans" cxnId="{ABF2FF6E-70DA-45A6-BB71-AB03ECB4A88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9329D37-EFB5-4FB4-8501-EB0659596CE9}">
      <dgm:prSet custT="1"/>
      <dgm:spPr/>
      <dgm:t>
        <a:bodyPr/>
        <a:lstStyle/>
        <a:p>
          <a:r>
            <a:rPr lang="en-US" sz="1600" dirty="0" smtClean="0">
              <a:latin typeface="Calibri" pitchFamily="34" charset="0"/>
            </a:rPr>
            <a:t>Man in the Middle (</a:t>
          </a:r>
          <a:r>
            <a:rPr lang="en-US" sz="1600" dirty="0" err="1" smtClean="0">
              <a:latin typeface="Calibri" pitchFamily="34" charset="0"/>
            </a:rPr>
            <a:t>MiiM</a:t>
          </a:r>
          <a:r>
            <a:rPr lang="en-US" sz="1600" dirty="0" smtClean="0">
              <a:latin typeface="Calibri" pitchFamily="34" charset="0"/>
            </a:rPr>
            <a:t>)</a:t>
          </a:r>
        </a:p>
      </dgm:t>
    </dgm:pt>
    <dgm:pt modelId="{241EEBA6-549A-42E1-8F2A-AE056EA91252}" type="sibTrans" cxnId="{C61F4D33-74D9-478B-9E02-DB6B8B34A96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BB9CA8B-A5D3-4C17-9FEC-E3F28BCEB976}" type="parTrans" cxnId="{C61F4D33-74D9-478B-9E02-DB6B8B34A96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1A6BC3E-0C1E-408F-93F4-D0B5A12F2A20}">
      <dgm:prSet custT="1"/>
      <dgm:spPr/>
      <dgm:t>
        <a:bodyPr/>
        <a:lstStyle/>
        <a:p>
          <a:r>
            <a:rPr lang="en-US" sz="1600" dirty="0" smtClean="0">
              <a:latin typeface="Calibri" pitchFamily="34" charset="0"/>
            </a:rPr>
            <a:t>Fixed key, fixed secret</a:t>
          </a:r>
        </a:p>
      </dgm:t>
    </dgm:pt>
    <dgm:pt modelId="{C3287DA9-16F6-4217-8FB1-7E5DAEF33166}" type="parTrans" cxnId="{CB34B6DF-B468-41BC-82F0-401119554CCB}">
      <dgm:prSet/>
      <dgm:spPr/>
      <dgm:t>
        <a:bodyPr/>
        <a:lstStyle/>
        <a:p>
          <a:endParaRPr lang="en-US"/>
        </a:p>
      </dgm:t>
    </dgm:pt>
    <dgm:pt modelId="{09EE966A-F7E9-4539-BF54-A65BE85C7D41}" type="sibTrans" cxnId="{CB34B6DF-B468-41BC-82F0-401119554CCB}">
      <dgm:prSet/>
      <dgm:spPr/>
      <dgm:t>
        <a:bodyPr/>
        <a:lstStyle/>
        <a:p>
          <a:endParaRPr lang="en-US"/>
        </a:p>
      </dgm:t>
    </dgm:pt>
    <dgm:pt modelId="{2C4FB504-3A54-46CC-9EF2-AACF4F1911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Requires</a:t>
          </a:r>
          <a:endParaRPr lang="en-US" dirty="0">
            <a:latin typeface="Calibri" pitchFamily="34" charset="0"/>
          </a:endParaRPr>
        </a:p>
      </dgm:t>
    </dgm:pt>
    <dgm:pt modelId="{34D8C627-E322-47D8-98FB-8F944FB6332F}" type="parTrans" cxnId="{64A76F5B-A60D-4769-93B7-842B6C0368D9}">
      <dgm:prSet/>
      <dgm:spPr/>
      <dgm:t>
        <a:bodyPr/>
        <a:lstStyle/>
        <a:p>
          <a:endParaRPr lang="en-US"/>
        </a:p>
      </dgm:t>
    </dgm:pt>
    <dgm:pt modelId="{614E14F4-D021-48BF-962B-1F0C83DE009A}" type="sibTrans" cxnId="{64A76F5B-A60D-4769-93B7-842B6C0368D9}">
      <dgm:prSet/>
      <dgm:spPr/>
      <dgm:t>
        <a:bodyPr/>
        <a:lstStyle/>
        <a:p>
          <a:endParaRPr lang="en-US"/>
        </a:p>
      </dgm:t>
    </dgm:pt>
    <dgm:pt modelId="{5640AB52-1A8B-4B0F-8E3C-9FABF860B8F2}">
      <dgm:prSet phldrT="[Text]" custT="1"/>
      <dgm:spPr/>
      <dgm:t>
        <a:bodyPr/>
        <a:lstStyle/>
        <a:p>
          <a:r>
            <a:rPr lang="en-US" sz="1600" dirty="0" smtClean="0">
              <a:latin typeface="Calibri" pitchFamily="34" charset="0"/>
            </a:rPr>
            <a:t>Compression ratio depends on similarity of data “segments”</a:t>
          </a:r>
          <a:endParaRPr lang="en-US" sz="1600" dirty="0">
            <a:latin typeface="Calibri" pitchFamily="34" charset="0"/>
          </a:endParaRPr>
        </a:p>
      </dgm:t>
    </dgm:pt>
    <dgm:pt modelId="{E225ED1E-7CD9-45C8-9CB3-562469E1F0FA}" type="parTrans" cxnId="{412E6705-BC87-432E-A514-5F83C6D7990C}">
      <dgm:prSet/>
      <dgm:spPr/>
      <dgm:t>
        <a:bodyPr/>
        <a:lstStyle/>
        <a:p>
          <a:endParaRPr lang="en-US"/>
        </a:p>
      </dgm:t>
    </dgm:pt>
    <dgm:pt modelId="{958F7372-B1AE-4CBF-968D-96C73ACCC1A4}" type="sibTrans" cxnId="{412E6705-BC87-432E-A514-5F83C6D7990C}">
      <dgm:prSet/>
      <dgm:spPr/>
      <dgm:t>
        <a:bodyPr/>
        <a:lstStyle/>
        <a:p>
          <a:endParaRPr lang="en-US"/>
        </a:p>
      </dgm:t>
    </dgm:pt>
    <dgm:pt modelId="{41E80FC8-1114-4AAD-BF19-CA823FBA8BE4}">
      <dgm:prSet phldrT="[Text]" custT="1"/>
      <dgm:spPr/>
      <dgm:t>
        <a:bodyPr/>
        <a:lstStyle/>
        <a:p>
          <a:r>
            <a:rPr lang="en-US" sz="1600" dirty="0" smtClean="0">
              <a:latin typeface="Calibri" pitchFamily="34" charset="0"/>
            </a:rPr>
            <a:t>Thus ‘</a:t>
          </a:r>
          <a:r>
            <a:rPr lang="en-US" sz="1600" dirty="0" err="1" smtClean="0">
              <a:latin typeface="Calibri" pitchFamily="34" charset="0"/>
            </a:rPr>
            <a:t>ababab</a:t>
          </a:r>
          <a:r>
            <a:rPr lang="en-US" sz="1600" dirty="0" smtClean="0">
              <a:latin typeface="Calibri" pitchFamily="34" charset="0"/>
            </a:rPr>
            <a:t>’ compresses better than ‘</a:t>
          </a:r>
          <a:r>
            <a:rPr lang="en-US" sz="1600" dirty="0" err="1" smtClean="0">
              <a:latin typeface="Calibri" pitchFamily="34" charset="0"/>
            </a:rPr>
            <a:t>ababac</a:t>
          </a:r>
          <a:r>
            <a:rPr lang="en-US" sz="1600" dirty="0" smtClean="0">
              <a:latin typeface="Calibri" pitchFamily="34" charset="0"/>
            </a:rPr>
            <a:t>’ (DEFLATE/</a:t>
          </a:r>
          <a:r>
            <a:rPr lang="en-US" sz="1600" dirty="0" err="1" smtClean="0">
              <a:latin typeface="Calibri" pitchFamily="34" charset="0"/>
            </a:rPr>
            <a:t>gzip</a:t>
          </a:r>
          <a:r>
            <a:rPr lang="en-US" sz="1600" dirty="0" smtClean="0">
              <a:latin typeface="Calibri" pitchFamily="34" charset="0"/>
            </a:rPr>
            <a:t>)</a:t>
          </a:r>
          <a:endParaRPr lang="en-US" sz="1600" dirty="0">
            <a:latin typeface="Calibri" pitchFamily="34" charset="0"/>
          </a:endParaRPr>
        </a:p>
      </dgm:t>
    </dgm:pt>
    <dgm:pt modelId="{7CDD26DA-88F3-4BBF-A339-3A96C01FD04D}" type="parTrans" cxnId="{89714D1C-3A5A-4FC8-8C0B-E3A6D2A09C26}">
      <dgm:prSet/>
      <dgm:spPr/>
      <dgm:t>
        <a:bodyPr/>
        <a:lstStyle/>
        <a:p>
          <a:endParaRPr lang="en-US"/>
        </a:p>
      </dgm:t>
    </dgm:pt>
    <dgm:pt modelId="{BDE5A74E-DC6D-4758-B0AB-30BE331606ED}" type="sibTrans" cxnId="{89714D1C-3A5A-4FC8-8C0B-E3A6D2A09C26}">
      <dgm:prSet/>
      <dgm:spPr/>
      <dgm:t>
        <a:bodyPr/>
        <a:lstStyle/>
        <a:p>
          <a:endParaRPr lang="en-US"/>
        </a:p>
      </dgm:t>
    </dgm:pt>
    <dgm:pt modelId="{28117409-605F-46F0-A2AC-780A2C056E83}">
      <dgm:prSet phldrT="[Text]" custT="1"/>
      <dgm:spPr/>
      <dgm:t>
        <a:bodyPr/>
        <a:lstStyle/>
        <a:p>
          <a:r>
            <a:rPr lang="en-US" sz="1600" dirty="0" smtClean="0">
              <a:latin typeface="Calibri" pitchFamily="34" charset="0"/>
            </a:rPr>
            <a:t>Encryption algorithms don’t claim to hide data length</a:t>
          </a:r>
          <a:endParaRPr lang="en-US" sz="1600" dirty="0">
            <a:latin typeface="Calibri" pitchFamily="34" charset="0"/>
          </a:endParaRPr>
        </a:p>
      </dgm:t>
    </dgm:pt>
    <dgm:pt modelId="{13711A4E-FC02-453C-97F0-6876D169FEE7}" type="parTrans" cxnId="{5715C644-CA06-4D14-B51A-46B992140941}">
      <dgm:prSet/>
      <dgm:spPr/>
      <dgm:t>
        <a:bodyPr/>
        <a:lstStyle/>
        <a:p>
          <a:endParaRPr lang="en-US"/>
        </a:p>
      </dgm:t>
    </dgm:pt>
    <dgm:pt modelId="{7E73DAC2-5EFC-4538-9629-BF5741FF1C6D}" type="sibTrans" cxnId="{5715C644-CA06-4D14-B51A-46B992140941}">
      <dgm:prSet/>
      <dgm:spPr/>
      <dgm:t>
        <a:bodyPr/>
        <a:lstStyle/>
        <a:p>
          <a:endParaRPr lang="en-US"/>
        </a:p>
      </dgm:t>
    </dgm:pt>
    <dgm:pt modelId="{FA66E8AC-9EBC-42D4-BECA-FA0948BE9DED}" type="pres">
      <dgm:prSet presAssocID="{A5F20668-4378-4F41-899A-6AE9AA5DA7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A865B8-7D94-4DBA-8949-5091C894CD56}" type="pres">
      <dgm:prSet presAssocID="{8775AFF6-8FCE-46B8-AD3C-6505465033D1}" presName="linNode" presStyleCnt="0"/>
      <dgm:spPr/>
    </dgm:pt>
    <dgm:pt modelId="{F2DD3CD1-8710-45E2-9D13-E4CF81A20EB6}" type="pres">
      <dgm:prSet presAssocID="{8775AFF6-8FCE-46B8-AD3C-6505465033D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42AA6-6072-4A8D-BD7E-2715AE5DF939}" type="pres">
      <dgm:prSet presAssocID="{8775AFF6-8FCE-46B8-AD3C-6505465033D1}" presName="descendantText" presStyleLbl="alignAccFollowNode1" presStyleIdx="0" presStyleCnt="3" custScaleX="131272" custScaleY="120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EA171-ED78-4913-8DC2-5CB1D262D178}" type="pres">
      <dgm:prSet presAssocID="{BEE2F940-D08B-4065-97F0-1848ACA60310}" presName="sp" presStyleCnt="0"/>
      <dgm:spPr/>
    </dgm:pt>
    <dgm:pt modelId="{47D4E798-D7CB-46CA-A97E-1A25D1B87802}" type="pres">
      <dgm:prSet presAssocID="{2C4FB504-3A54-46CC-9EF2-AACF4F19113B}" presName="linNode" presStyleCnt="0"/>
      <dgm:spPr/>
    </dgm:pt>
    <dgm:pt modelId="{350CE005-3844-48CA-A49F-C6DA9F8154E1}" type="pres">
      <dgm:prSet presAssocID="{2C4FB504-3A54-46CC-9EF2-AACF4F19113B}" presName="parentText" presStyleLbl="node1" presStyleIdx="1" presStyleCnt="3" custScaleX="839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E1464-D96A-4AE4-A733-A543D018892E}" type="pres">
      <dgm:prSet presAssocID="{2C4FB504-3A54-46CC-9EF2-AACF4F19113B}" presName="descendantText" presStyleLbl="alignAccFollowNode1" presStyleIdx="1" presStyleCnt="3" custScaleX="108103" custScaleY="1167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931E2-BDF3-4067-A860-D800739B6BB6}" type="pres">
      <dgm:prSet presAssocID="{614E14F4-D021-48BF-962B-1F0C83DE009A}" presName="sp" presStyleCnt="0"/>
      <dgm:spPr/>
    </dgm:pt>
    <dgm:pt modelId="{DF7BBC2B-3426-4D1D-A2D8-BC725DABD6FD}" type="pres">
      <dgm:prSet presAssocID="{EAB669EC-EAE8-4D4C-8C31-CCA9E1CB5287}" presName="linNode" presStyleCnt="0"/>
      <dgm:spPr/>
    </dgm:pt>
    <dgm:pt modelId="{8A60591A-8A28-456E-91F8-7D7E46180443}" type="pres">
      <dgm:prSet presAssocID="{EAB669EC-EAE8-4D4C-8C31-CCA9E1CB528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21F9F-46FF-422A-98B0-6A38675B8A31}" type="pres">
      <dgm:prSet presAssocID="{EAB669EC-EAE8-4D4C-8C31-CCA9E1CB5287}" presName="descendantText" presStyleLbl="alignAccFollowNode1" presStyleIdx="2" presStyleCnt="3" custScaleX="131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714D1C-3A5A-4FC8-8C0B-E3A6D2A09C26}" srcId="{8775AFF6-8FCE-46B8-AD3C-6505465033D1}" destId="{41E80FC8-1114-4AAD-BF19-CA823FBA8BE4}" srcOrd="1" destOrd="0" parTransId="{7CDD26DA-88F3-4BBF-A339-3A96C01FD04D}" sibTransId="{BDE5A74E-DC6D-4758-B0AB-30BE331606ED}"/>
    <dgm:cxn modelId="{C42D6A39-AE18-4C61-B4A5-EE6060470C25}" type="presOf" srcId="{39329D37-EFB5-4FB4-8501-EB0659596CE9}" destId="{259E1464-D96A-4AE4-A733-A543D018892E}" srcOrd="0" destOrd="0" presId="urn:microsoft.com/office/officeart/2005/8/layout/vList5"/>
    <dgm:cxn modelId="{5715C644-CA06-4D14-B51A-46B992140941}" srcId="{8775AFF6-8FCE-46B8-AD3C-6505465033D1}" destId="{28117409-605F-46F0-A2AC-780A2C056E83}" srcOrd="2" destOrd="0" parTransId="{13711A4E-FC02-453C-97F0-6876D169FEE7}" sibTransId="{7E73DAC2-5EFC-4538-9629-BF5741FF1C6D}"/>
    <dgm:cxn modelId="{909DADBE-132C-4007-98C8-5D6662E46EDC}" type="presOf" srcId="{882EDBA4-C8D3-4A58-8084-0ECA2D7DBB25}" destId="{259E1464-D96A-4AE4-A733-A543D018892E}" srcOrd="0" destOrd="1" presId="urn:microsoft.com/office/officeart/2005/8/layout/vList5"/>
    <dgm:cxn modelId="{8AE175BE-8BCC-416D-B950-12448916288C}" type="presOf" srcId="{8775AFF6-8FCE-46B8-AD3C-6505465033D1}" destId="{F2DD3CD1-8710-45E2-9D13-E4CF81A20EB6}" srcOrd="0" destOrd="0" presId="urn:microsoft.com/office/officeart/2005/8/layout/vList5"/>
    <dgm:cxn modelId="{6A2F307B-0C61-49F3-81B8-95C9B6B6979F}" type="presOf" srcId="{41E80FC8-1114-4AAD-BF19-CA823FBA8BE4}" destId="{ECB42AA6-6072-4A8D-BD7E-2715AE5DF939}" srcOrd="0" destOrd="1" presId="urn:microsoft.com/office/officeart/2005/8/layout/vList5"/>
    <dgm:cxn modelId="{EF06D0D4-5D14-4B92-9786-B9A018D29715}" srcId="{A5F20668-4378-4F41-899A-6AE9AA5DA754}" destId="{EAB669EC-EAE8-4D4C-8C31-CCA9E1CB5287}" srcOrd="2" destOrd="0" parTransId="{67300F60-07BD-421F-B473-AAD673A32265}" sibTransId="{44A06A0E-3A71-41EB-9309-8BE8AD684683}"/>
    <dgm:cxn modelId="{ABF2FF6E-70DA-45A6-BB71-AB03ECB4A881}" srcId="{2C4FB504-3A54-46CC-9EF2-AACF4F19113B}" destId="{882EDBA4-C8D3-4A58-8084-0ECA2D7DBB25}" srcOrd="1" destOrd="0" parTransId="{02EF8E1B-0C9D-40C2-9110-C23148EB17DF}" sibTransId="{0A13159C-C1B5-4F40-8B6B-B6EED3F1E9E4}"/>
    <dgm:cxn modelId="{A09720C8-B4B9-4D86-A39F-48B35ADAAA81}" type="presOf" srcId="{41A6BC3E-0C1E-408F-93F4-D0B5A12F2A20}" destId="{259E1464-D96A-4AE4-A733-A543D018892E}" srcOrd="0" destOrd="2" presId="urn:microsoft.com/office/officeart/2005/8/layout/vList5"/>
    <dgm:cxn modelId="{EBDEABEE-DB1E-4A8B-8E66-FBD9214DE0F5}" type="presOf" srcId="{EAB669EC-EAE8-4D4C-8C31-CCA9E1CB5287}" destId="{8A60591A-8A28-456E-91F8-7D7E46180443}" srcOrd="0" destOrd="0" presId="urn:microsoft.com/office/officeart/2005/8/layout/vList5"/>
    <dgm:cxn modelId="{412E6705-BC87-432E-A514-5F83C6D7990C}" srcId="{8775AFF6-8FCE-46B8-AD3C-6505465033D1}" destId="{5640AB52-1A8B-4B0F-8E3C-9FABF860B8F2}" srcOrd="0" destOrd="0" parTransId="{E225ED1E-7CD9-45C8-9CB3-562469E1F0FA}" sibTransId="{958F7372-B1AE-4CBF-968D-96C73ACCC1A4}"/>
    <dgm:cxn modelId="{BBE73D9F-DA91-40E6-A7D3-402B78BB3E3A}" type="presOf" srcId="{A5F20668-4378-4F41-899A-6AE9AA5DA754}" destId="{FA66E8AC-9EBC-42D4-BECA-FA0948BE9DED}" srcOrd="0" destOrd="0" presId="urn:microsoft.com/office/officeart/2005/8/layout/vList5"/>
    <dgm:cxn modelId="{CCA1C142-2315-47D4-9DEF-5D5CBFED4A5D}" type="presOf" srcId="{E825D5B8-1B42-4185-AC3F-215E85C47E21}" destId="{93421F9F-46FF-422A-98B0-6A38675B8A31}" srcOrd="0" destOrd="0" presId="urn:microsoft.com/office/officeart/2005/8/layout/vList5"/>
    <dgm:cxn modelId="{C61F4D33-74D9-478B-9E02-DB6B8B34A960}" srcId="{2C4FB504-3A54-46CC-9EF2-AACF4F19113B}" destId="{39329D37-EFB5-4FB4-8501-EB0659596CE9}" srcOrd="0" destOrd="0" parTransId="{0BB9CA8B-A5D3-4C17-9FEC-E3F28BCEB976}" sibTransId="{241EEBA6-549A-42E1-8F2A-AE056EA91252}"/>
    <dgm:cxn modelId="{63F1D169-ABB9-499C-BD88-76D5E1B9F995}" srcId="{A5F20668-4378-4F41-899A-6AE9AA5DA754}" destId="{8775AFF6-8FCE-46B8-AD3C-6505465033D1}" srcOrd="0" destOrd="0" parTransId="{C475D51E-C8C6-40ED-A7CB-206975DFE4D8}" sibTransId="{BEE2F940-D08B-4065-97F0-1848ACA60310}"/>
    <dgm:cxn modelId="{50EE2489-AB4B-491B-BA00-17D1C8A90B54}" type="presOf" srcId="{2C4FB504-3A54-46CC-9EF2-AACF4F19113B}" destId="{350CE005-3844-48CA-A49F-C6DA9F8154E1}" srcOrd="0" destOrd="0" presId="urn:microsoft.com/office/officeart/2005/8/layout/vList5"/>
    <dgm:cxn modelId="{CB34B6DF-B468-41BC-82F0-401119554CCB}" srcId="{2C4FB504-3A54-46CC-9EF2-AACF4F19113B}" destId="{41A6BC3E-0C1E-408F-93F4-D0B5A12F2A20}" srcOrd="2" destOrd="0" parTransId="{C3287DA9-16F6-4217-8FB1-7E5DAEF33166}" sibTransId="{09EE966A-F7E9-4539-BF54-A65BE85C7D41}"/>
    <dgm:cxn modelId="{1EE05ACD-D330-4BC3-A3B5-2BF1B99DB01F}" type="presOf" srcId="{28117409-605F-46F0-A2AC-780A2C056E83}" destId="{ECB42AA6-6072-4A8D-BD7E-2715AE5DF939}" srcOrd="0" destOrd="2" presId="urn:microsoft.com/office/officeart/2005/8/layout/vList5"/>
    <dgm:cxn modelId="{64A76F5B-A60D-4769-93B7-842B6C0368D9}" srcId="{A5F20668-4378-4F41-899A-6AE9AA5DA754}" destId="{2C4FB504-3A54-46CC-9EF2-AACF4F19113B}" srcOrd="1" destOrd="0" parTransId="{34D8C627-E322-47D8-98FB-8F944FB6332F}" sibTransId="{614E14F4-D021-48BF-962B-1F0C83DE009A}"/>
    <dgm:cxn modelId="{61144A19-314B-445E-86F0-670F4474F017}" type="presOf" srcId="{5640AB52-1A8B-4B0F-8E3C-9FABF860B8F2}" destId="{ECB42AA6-6072-4A8D-BD7E-2715AE5DF939}" srcOrd="0" destOrd="0" presId="urn:microsoft.com/office/officeart/2005/8/layout/vList5"/>
    <dgm:cxn modelId="{A5939D63-331D-46B6-BD78-7290FD4A4E5D}" srcId="{EAB669EC-EAE8-4D4C-8C31-CCA9E1CB5287}" destId="{E825D5B8-1B42-4185-AC3F-215E85C47E21}" srcOrd="0" destOrd="0" parTransId="{A2199473-077F-4DD1-A6F0-4C36620F4EF2}" sibTransId="{D136D996-F604-4531-8515-D5FCC848514A}"/>
    <dgm:cxn modelId="{87C5EB7D-D33C-40C8-9F1D-DB0C2D2E1EFE}" type="presParOf" srcId="{FA66E8AC-9EBC-42D4-BECA-FA0948BE9DED}" destId="{18A865B8-7D94-4DBA-8949-5091C894CD56}" srcOrd="0" destOrd="0" presId="urn:microsoft.com/office/officeart/2005/8/layout/vList5"/>
    <dgm:cxn modelId="{1C507D30-0A01-41D5-91B9-39976BAF7247}" type="presParOf" srcId="{18A865B8-7D94-4DBA-8949-5091C894CD56}" destId="{F2DD3CD1-8710-45E2-9D13-E4CF81A20EB6}" srcOrd="0" destOrd="0" presId="urn:microsoft.com/office/officeart/2005/8/layout/vList5"/>
    <dgm:cxn modelId="{84F7E03E-525D-438D-84C8-48848CC6AC8C}" type="presParOf" srcId="{18A865B8-7D94-4DBA-8949-5091C894CD56}" destId="{ECB42AA6-6072-4A8D-BD7E-2715AE5DF939}" srcOrd="1" destOrd="0" presId="urn:microsoft.com/office/officeart/2005/8/layout/vList5"/>
    <dgm:cxn modelId="{E3A5317F-FEE0-4830-88A9-1E3057D5D29B}" type="presParOf" srcId="{FA66E8AC-9EBC-42D4-BECA-FA0948BE9DED}" destId="{9DBEA171-ED78-4913-8DC2-5CB1D262D178}" srcOrd="1" destOrd="0" presId="urn:microsoft.com/office/officeart/2005/8/layout/vList5"/>
    <dgm:cxn modelId="{DB106F13-8DF0-4B6B-99EC-FDFBC4EC315E}" type="presParOf" srcId="{FA66E8AC-9EBC-42D4-BECA-FA0948BE9DED}" destId="{47D4E798-D7CB-46CA-A97E-1A25D1B87802}" srcOrd="2" destOrd="0" presId="urn:microsoft.com/office/officeart/2005/8/layout/vList5"/>
    <dgm:cxn modelId="{60067B7A-C6CD-4DFF-9216-8D45F0E2A432}" type="presParOf" srcId="{47D4E798-D7CB-46CA-A97E-1A25D1B87802}" destId="{350CE005-3844-48CA-A49F-C6DA9F8154E1}" srcOrd="0" destOrd="0" presId="urn:microsoft.com/office/officeart/2005/8/layout/vList5"/>
    <dgm:cxn modelId="{9F2ECFC5-64DA-4AEE-A4FB-96211C626702}" type="presParOf" srcId="{47D4E798-D7CB-46CA-A97E-1A25D1B87802}" destId="{259E1464-D96A-4AE4-A733-A543D018892E}" srcOrd="1" destOrd="0" presId="urn:microsoft.com/office/officeart/2005/8/layout/vList5"/>
    <dgm:cxn modelId="{45FFA02E-3D47-44D2-A250-BD05486142D9}" type="presParOf" srcId="{FA66E8AC-9EBC-42D4-BECA-FA0948BE9DED}" destId="{AF4931E2-BDF3-4067-A860-D800739B6BB6}" srcOrd="3" destOrd="0" presId="urn:microsoft.com/office/officeart/2005/8/layout/vList5"/>
    <dgm:cxn modelId="{1D174E8C-9DE5-4B3A-B80B-CD0B6F6F276E}" type="presParOf" srcId="{FA66E8AC-9EBC-42D4-BECA-FA0948BE9DED}" destId="{DF7BBC2B-3426-4D1D-A2D8-BC725DABD6FD}" srcOrd="4" destOrd="0" presId="urn:microsoft.com/office/officeart/2005/8/layout/vList5"/>
    <dgm:cxn modelId="{909D7B18-4D4A-414F-9FE3-2AD58618BEDA}" type="presParOf" srcId="{DF7BBC2B-3426-4D1D-A2D8-BC725DABD6FD}" destId="{8A60591A-8A28-456E-91F8-7D7E46180443}" srcOrd="0" destOrd="0" presId="urn:microsoft.com/office/officeart/2005/8/layout/vList5"/>
    <dgm:cxn modelId="{13DF3226-E177-4CC7-92FE-472C1FF0045C}" type="presParOf" srcId="{DF7BBC2B-3426-4D1D-A2D8-BC725DABD6FD}" destId="{93421F9F-46FF-422A-98B0-6A38675B8A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5F20668-4378-4F41-899A-6AE9AA5DA754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12EF6E4-439D-44D7-AC66-BDB55273CD86}">
      <dgm:prSet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Disable compression</a:t>
          </a:r>
        </a:p>
      </dgm:t>
    </dgm:pt>
    <dgm:pt modelId="{6AF93F48-8F52-41B8-A47F-D4CE7E2AE709}">
      <dgm:prSet/>
      <dgm:spPr/>
      <dgm:t>
        <a:bodyPr/>
        <a:lstStyle/>
        <a:p>
          <a:r>
            <a:rPr lang="en-US" smtClean="0">
              <a:latin typeface="Calibri" pitchFamily="34" charset="0"/>
            </a:rPr>
            <a:t>Countermeasure</a:t>
          </a:r>
          <a:endParaRPr lang="en-US" dirty="0" smtClean="0">
            <a:latin typeface="Calibri" pitchFamily="34" charset="0"/>
          </a:endParaRPr>
        </a:p>
      </dgm:t>
    </dgm:pt>
    <dgm:pt modelId="{D6CE25CB-64D3-42D1-B24F-729DFB6AF42C}" type="sibTrans" cxnId="{00A6E4E3-8546-4BCB-99FB-594A5C7F3B0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523C5B9-DDF3-4F21-8106-B08C4283E80B}" type="parTrans" cxnId="{00A6E4E3-8546-4BCB-99FB-594A5C7F3B0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97FBAF-7E13-428A-A786-9ABD5253532A}" type="sibTrans" cxnId="{3F69A083-159E-466E-A901-6E24FF84632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FC1C6CD-5582-498D-BC76-4EB9D75F7D26}" type="parTrans" cxnId="{3F69A083-159E-466E-A901-6E24FF84632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8251F9F9-E612-4431-93F5-45049DCFD5EE}">
      <dgm:prSet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Attacker crafts the known message part (H)</a:t>
          </a:r>
          <a:br>
            <a:rPr lang="en-US" sz="1800" dirty="0" smtClean="0">
              <a:latin typeface="Calibri" pitchFamily="34" charset="0"/>
            </a:rPr>
          </a:br>
          <a:r>
            <a:rPr lang="en-US" sz="1800" dirty="0" smtClean="0">
              <a:latin typeface="Calibri" pitchFamily="34" charset="0"/>
            </a:rPr>
            <a:t>Use H of the form “ABC*ABC”</a:t>
          </a:r>
          <a:br>
            <a:rPr lang="en-US" sz="1800" dirty="0" smtClean="0">
              <a:latin typeface="Calibri" pitchFamily="34" charset="0"/>
            </a:rPr>
          </a:br>
          <a:r>
            <a:rPr lang="en-US" sz="1800" dirty="0" smtClean="0">
              <a:latin typeface="Calibri" pitchFamily="34" charset="0"/>
            </a:rPr>
            <a:t>“ABCDABC”</a:t>
          </a:r>
          <a:br>
            <a:rPr lang="en-US" sz="1800" dirty="0" smtClean="0">
              <a:latin typeface="Calibri" pitchFamily="34" charset="0"/>
            </a:rPr>
          </a:br>
          <a:r>
            <a:rPr lang="en-US" sz="1800" dirty="0" smtClean="0">
              <a:latin typeface="Calibri" pitchFamily="34" charset="0"/>
            </a:rPr>
            <a:t>“ABCEABC”</a:t>
          </a:r>
          <a:br>
            <a:rPr lang="en-US" sz="1800" dirty="0" smtClean="0">
              <a:latin typeface="Calibri" pitchFamily="34" charset="0"/>
            </a:rPr>
          </a:br>
          <a:r>
            <a:rPr lang="en-US" sz="1800" dirty="0" smtClean="0">
              <a:latin typeface="Calibri" pitchFamily="34" charset="0"/>
            </a:rPr>
            <a:t>“ABCFABC”</a:t>
          </a:r>
          <a:br>
            <a:rPr lang="en-US" sz="1800" dirty="0" smtClean="0">
              <a:latin typeface="Calibri" pitchFamily="34" charset="0"/>
            </a:rPr>
          </a:br>
          <a:r>
            <a:rPr lang="en-US" sz="1800" dirty="0" smtClean="0">
              <a:latin typeface="Calibri" pitchFamily="34" charset="0"/>
            </a:rPr>
            <a:t>….</a:t>
          </a:r>
        </a:p>
      </dgm:t>
    </dgm:pt>
    <dgm:pt modelId="{1B09A157-4A02-43BE-86BE-5BABDC541357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How it works</a:t>
          </a:r>
        </a:p>
      </dgm:t>
    </dgm:pt>
    <dgm:pt modelId="{916252A3-2818-4975-8572-0CDB17543B39}" type="sibTrans" cxnId="{9D3CF24E-C8B5-4BEE-AE87-46C69B4E1776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BD20F-51B9-4BD5-AC28-2C868F1A6B4C}" type="parTrans" cxnId="{9D3CF24E-C8B5-4BEE-AE87-46C69B4E1776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2003C565-C1FA-4D04-9E90-BF49EC3591BC}" type="sibTrans" cxnId="{071C9EAC-054E-4BE2-A07A-D4C1284A9DF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C136606-14DB-4805-B15D-96C293E3A349}" type="parTrans" cxnId="{071C9EAC-054E-4BE2-A07A-D4C1284A9DF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3375F33-3939-41E9-B5FF-8C96803ED3E9}">
      <dgm:prSet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Following compression, the size indicates the “similarity” of H to S</a:t>
          </a:r>
        </a:p>
      </dgm:t>
    </dgm:pt>
    <dgm:pt modelId="{2E4790B2-F1E0-4C7D-BA66-0748050C99D1}" type="parTrans" cxnId="{C00CDF92-B7CB-43BC-9D3E-61C4BE7F6CD5}">
      <dgm:prSet/>
      <dgm:spPr/>
      <dgm:t>
        <a:bodyPr/>
        <a:lstStyle/>
        <a:p>
          <a:endParaRPr lang="en-US"/>
        </a:p>
      </dgm:t>
    </dgm:pt>
    <dgm:pt modelId="{04DA46D1-24FF-4434-95DE-C21A12954C21}" type="sibTrans" cxnId="{C00CDF92-B7CB-43BC-9D3E-61C4BE7F6CD5}">
      <dgm:prSet/>
      <dgm:spPr/>
      <dgm:t>
        <a:bodyPr/>
        <a:lstStyle/>
        <a:p>
          <a:endParaRPr lang="en-US"/>
        </a:p>
      </dgm:t>
    </dgm:pt>
    <dgm:pt modelId="{5F3BDC7B-0239-4621-813F-863D4BDA60B4}">
      <dgm:prSet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Regardless of cipher (!!!) AES/RC4</a:t>
          </a:r>
        </a:p>
      </dgm:t>
    </dgm:pt>
    <dgm:pt modelId="{BEBBD1E3-FE24-437A-B627-DE9E335D842B}" type="parTrans" cxnId="{18D37537-D9D0-4F6C-B66D-F20D32938AD3}">
      <dgm:prSet/>
      <dgm:spPr/>
      <dgm:t>
        <a:bodyPr/>
        <a:lstStyle/>
        <a:p>
          <a:endParaRPr lang="en-US"/>
        </a:p>
      </dgm:t>
    </dgm:pt>
    <dgm:pt modelId="{DBB8A145-BF02-44FE-96B8-A4E3A5791825}" type="sibTrans" cxnId="{18D37537-D9D0-4F6C-B66D-F20D32938AD3}">
      <dgm:prSet/>
      <dgm:spPr/>
      <dgm:t>
        <a:bodyPr/>
        <a:lstStyle/>
        <a:p>
          <a:endParaRPr lang="en-US"/>
        </a:p>
      </dgm:t>
    </dgm:pt>
    <dgm:pt modelId="{524CD84F-75A0-4C41-BC79-6A98DFC23AC6}">
      <dgm:prSet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Attacker keeps request length close to packet boundaries</a:t>
          </a:r>
        </a:p>
      </dgm:t>
    </dgm:pt>
    <dgm:pt modelId="{CBA37BFE-1D3F-4ABB-9E85-16DBD03A9BFC}" type="parTrans" cxnId="{5DF598AD-8AEC-4D6F-A18C-4F40808ED95F}">
      <dgm:prSet/>
      <dgm:spPr/>
      <dgm:t>
        <a:bodyPr/>
        <a:lstStyle/>
        <a:p>
          <a:endParaRPr lang="en-US"/>
        </a:p>
      </dgm:t>
    </dgm:pt>
    <dgm:pt modelId="{485184D4-E988-4035-8117-F27741F2F15E}" type="sibTrans" cxnId="{5DF598AD-8AEC-4D6F-A18C-4F40808ED95F}">
      <dgm:prSet/>
      <dgm:spPr/>
      <dgm:t>
        <a:bodyPr/>
        <a:lstStyle/>
        <a:p>
          <a:endParaRPr lang="en-US"/>
        </a:p>
      </dgm:t>
    </dgm:pt>
    <dgm:pt modelId="{68F1F0ED-001C-4C81-96A8-84F3B150A0B6}">
      <dgm:prSet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If S starts with “X”, “ABCXABC” will give better compression ratio</a:t>
          </a:r>
        </a:p>
      </dgm:t>
    </dgm:pt>
    <dgm:pt modelId="{16EBAF1F-837B-43ED-8C87-0855DB3FE825}" type="parTrans" cxnId="{38350281-5921-46CA-96B6-1D15CE75F7C7}">
      <dgm:prSet/>
      <dgm:spPr/>
      <dgm:t>
        <a:bodyPr/>
        <a:lstStyle/>
        <a:p>
          <a:endParaRPr lang="en-US"/>
        </a:p>
      </dgm:t>
    </dgm:pt>
    <dgm:pt modelId="{7B0435EA-FAFF-47CB-B22B-903DBCB5AECF}" type="sibTrans" cxnId="{38350281-5921-46CA-96B6-1D15CE75F7C7}">
      <dgm:prSet/>
      <dgm:spPr/>
      <dgm:t>
        <a:bodyPr/>
        <a:lstStyle/>
        <a:p>
          <a:endParaRPr lang="en-US"/>
        </a:p>
      </dgm:t>
    </dgm:pt>
    <dgm:pt modelId="{FA66E8AC-9EBC-42D4-BECA-FA0948BE9DED}" type="pres">
      <dgm:prSet presAssocID="{A5F20668-4378-4F41-899A-6AE9AA5DA7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4563A9-9F33-4F8F-ACDA-8CDFA8BE683F}" type="pres">
      <dgm:prSet presAssocID="{1B09A157-4A02-43BE-86BE-5BABDC541357}" presName="linNode" presStyleCnt="0"/>
      <dgm:spPr/>
    </dgm:pt>
    <dgm:pt modelId="{025B2635-8A6F-4BD1-924E-48472A8469A3}" type="pres">
      <dgm:prSet presAssocID="{1B09A157-4A02-43BE-86BE-5BABDC541357}" presName="parentText" presStyleLbl="node1" presStyleIdx="0" presStyleCnt="2" custScaleX="77118" custLinFactNeighborY="78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A40E7-EBE0-4B92-AD74-0B53C44F98FC}" type="pres">
      <dgm:prSet presAssocID="{1B09A157-4A02-43BE-86BE-5BABDC541357}" presName="descendantText" presStyleLbl="alignAccFollowNode1" presStyleIdx="0" presStyleCnt="2" custScaleX="131272" custScaleY="3130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5390D2-8CC0-4E6D-8FE7-F509C7422D3B}" type="pres">
      <dgm:prSet presAssocID="{916252A3-2818-4975-8572-0CDB17543B39}" presName="sp" presStyleCnt="0"/>
      <dgm:spPr/>
    </dgm:pt>
    <dgm:pt modelId="{799593BB-663E-4A1A-930C-122DA94A2FB4}" type="pres">
      <dgm:prSet presAssocID="{6AF93F48-8F52-41B8-A47F-D4CE7E2AE709}" presName="linNode" presStyleCnt="0"/>
      <dgm:spPr/>
    </dgm:pt>
    <dgm:pt modelId="{615B05CF-0355-4F20-AFEA-B03890B4244E}" type="pres">
      <dgm:prSet presAssocID="{6AF93F48-8F52-41B8-A47F-D4CE7E2AE709}" presName="parentText" presStyleLbl="node1" presStyleIdx="1" presStyleCnt="2" custScaleX="77118" custScaleY="567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FBA23-73CD-4168-9737-0B00C7AA090F}" type="pres">
      <dgm:prSet presAssocID="{6AF93F48-8F52-41B8-A47F-D4CE7E2AE709}" presName="descendantText" presStyleLbl="alignAccFollowNode1" presStyleIdx="1" presStyleCnt="2" custScaleX="131272" custScaleY="58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D37537-D9D0-4F6C-B66D-F20D32938AD3}" srcId="{1B09A157-4A02-43BE-86BE-5BABDC541357}" destId="{5F3BDC7B-0239-4621-813F-863D4BDA60B4}" srcOrd="4" destOrd="0" parTransId="{BEBBD1E3-FE24-437A-B627-DE9E335D842B}" sibTransId="{DBB8A145-BF02-44FE-96B8-A4E3A5791825}"/>
    <dgm:cxn modelId="{ACD0DBD4-EDE2-47FF-818A-9897419BD498}" type="presOf" srcId="{6AF93F48-8F52-41B8-A47F-D4CE7E2AE709}" destId="{615B05CF-0355-4F20-AFEA-B03890B4244E}" srcOrd="0" destOrd="0" presId="urn:microsoft.com/office/officeart/2005/8/layout/vList5"/>
    <dgm:cxn modelId="{00A6E4E3-8546-4BCB-99FB-594A5C7F3B09}" srcId="{A5F20668-4378-4F41-899A-6AE9AA5DA754}" destId="{6AF93F48-8F52-41B8-A47F-D4CE7E2AE709}" srcOrd="1" destOrd="0" parTransId="{5523C5B9-DDF3-4F21-8106-B08C4283E80B}" sibTransId="{D6CE25CB-64D3-42D1-B24F-729DFB6AF42C}"/>
    <dgm:cxn modelId="{4ED585B2-3FD5-49A4-9CB0-217AA48231CF}" type="presOf" srcId="{524CD84F-75A0-4C41-BC79-6A98DFC23AC6}" destId="{6B7A40E7-EBE0-4B92-AD74-0B53C44F98FC}" srcOrd="0" destOrd="3" presId="urn:microsoft.com/office/officeart/2005/8/layout/vList5"/>
    <dgm:cxn modelId="{43719B6C-809C-4C8D-B942-2FDF893872BD}" type="presOf" srcId="{A5F20668-4378-4F41-899A-6AE9AA5DA754}" destId="{FA66E8AC-9EBC-42D4-BECA-FA0948BE9DED}" srcOrd="0" destOrd="0" presId="urn:microsoft.com/office/officeart/2005/8/layout/vList5"/>
    <dgm:cxn modelId="{700E1552-6ADB-4BE8-B054-2F6E41836B4D}" type="presOf" srcId="{812EF6E4-439D-44D7-AC66-BDB55273CD86}" destId="{E99FBA23-73CD-4168-9737-0B00C7AA090F}" srcOrd="0" destOrd="0" presId="urn:microsoft.com/office/officeart/2005/8/layout/vList5"/>
    <dgm:cxn modelId="{C00CDF92-B7CB-43BC-9D3E-61C4BE7F6CD5}" srcId="{1B09A157-4A02-43BE-86BE-5BABDC541357}" destId="{63375F33-3939-41E9-B5FF-8C96803ED3E9}" srcOrd="1" destOrd="0" parTransId="{2E4790B2-F1E0-4C7D-BA66-0748050C99D1}" sibTransId="{04DA46D1-24FF-4434-95DE-C21A12954C21}"/>
    <dgm:cxn modelId="{38350281-5921-46CA-96B6-1D15CE75F7C7}" srcId="{1B09A157-4A02-43BE-86BE-5BABDC541357}" destId="{68F1F0ED-001C-4C81-96A8-84F3B150A0B6}" srcOrd="2" destOrd="0" parTransId="{16EBAF1F-837B-43ED-8C87-0855DB3FE825}" sibTransId="{7B0435EA-FAFF-47CB-B22B-903DBCB5AECF}"/>
    <dgm:cxn modelId="{5DF598AD-8AEC-4D6F-A18C-4F40808ED95F}" srcId="{1B09A157-4A02-43BE-86BE-5BABDC541357}" destId="{524CD84F-75A0-4C41-BC79-6A98DFC23AC6}" srcOrd="3" destOrd="0" parTransId="{CBA37BFE-1D3F-4ABB-9E85-16DBD03A9BFC}" sibTransId="{485184D4-E988-4035-8117-F27741F2F15E}"/>
    <dgm:cxn modelId="{4193D19D-3284-4D26-82C0-E18156F831D6}" type="presOf" srcId="{63375F33-3939-41E9-B5FF-8C96803ED3E9}" destId="{6B7A40E7-EBE0-4B92-AD74-0B53C44F98FC}" srcOrd="0" destOrd="1" presId="urn:microsoft.com/office/officeart/2005/8/layout/vList5"/>
    <dgm:cxn modelId="{A0127CBD-95A7-4DE6-8D6C-91093ADD72AC}" type="presOf" srcId="{8251F9F9-E612-4431-93F5-45049DCFD5EE}" destId="{6B7A40E7-EBE0-4B92-AD74-0B53C44F98FC}" srcOrd="0" destOrd="0" presId="urn:microsoft.com/office/officeart/2005/8/layout/vList5"/>
    <dgm:cxn modelId="{3E5878F0-936F-42B4-B5E0-152085890463}" type="presOf" srcId="{1B09A157-4A02-43BE-86BE-5BABDC541357}" destId="{025B2635-8A6F-4BD1-924E-48472A8469A3}" srcOrd="0" destOrd="0" presId="urn:microsoft.com/office/officeart/2005/8/layout/vList5"/>
    <dgm:cxn modelId="{3F69A083-159E-466E-A901-6E24FF846324}" srcId="{6AF93F48-8F52-41B8-A47F-D4CE7E2AE709}" destId="{812EF6E4-439D-44D7-AC66-BDB55273CD86}" srcOrd="0" destOrd="0" parTransId="{BFC1C6CD-5582-498D-BC76-4EB9D75F7D26}" sibTransId="{3E97FBAF-7E13-428A-A786-9ABD5253532A}"/>
    <dgm:cxn modelId="{6F87FD6E-1B01-4AEE-A69D-87CF7D437D70}" type="presOf" srcId="{68F1F0ED-001C-4C81-96A8-84F3B150A0B6}" destId="{6B7A40E7-EBE0-4B92-AD74-0B53C44F98FC}" srcOrd="0" destOrd="2" presId="urn:microsoft.com/office/officeart/2005/8/layout/vList5"/>
    <dgm:cxn modelId="{21F1979A-A4D4-4DC6-8DCA-4EE46D3BC0CD}" type="presOf" srcId="{5F3BDC7B-0239-4621-813F-863D4BDA60B4}" destId="{6B7A40E7-EBE0-4B92-AD74-0B53C44F98FC}" srcOrd="0" destOrd="4" presId="urn:microsoft.com/office/officeart/2005/8/layout/vList5"/>
    <dgm:cxn modelId="{9D3CF24E-C8B5-4BEE-AE87-46C69B4E1776}" srcId="{A5F20668-4378-4F41-899A-6AE9AA5DA754}" destId="{1B09A157-4A02-43BE-86BE-5BABDC541357}" srcOrd="0" destOrd="0" parTransId="{6E6BD20F-51B9-4BD5-AC28-2C868F1A6B4C}" sibTransId="{916252A3-2818-4975-8572-0CDB17543B39}"/>
    <dgm:cxn modelId="{071C9EAC-054E-4BE2-A07A-D4C1284A9DF0}" srcId="{1B09A157-4A02-43BE-86BE-5BABDC541357}" destId="{8251F9F9-E612-4431-93F5-45049DCFD5EE}" srcOrd="0" destOrd="0" parTransId="{DC136606-14DB-4805-B15D-96C293E3A349}" sibTransId="{2003C565-C1FA-4D04-9E90-BF49EC3591BC}"/>
    <dgm:cxn modelId="{34B8FFCC-2C23-47BE-AFEE-5F7DE623C3AE}" type="presParOf" srcId="{FA66E8AC-9EBC-42D4-BECA-FA0948BE9DED}" destId="{FD4563A9-9F33-4F8F-ACDA-8CDFA8BE683F}" srcOrd="0" destOrd="0" presId="urn:microsoft.com/office/officeart/2005/8/layout/vList5"/>
    <dgm:cxn modelId="{994261F8-A788-42A7-855D-77000E599B74}" type="presParOf" srcId="{FD4563A9-9F33-4F8F-ACDA-8CDFA8BE683F}" destId="{025B2635-8A6F-4BD1-924E-48472A8469A3}" srcOrd="0" destOrd="0" presId="urn:microsoft.com/office/officeart/2005/8/layout/vList5"/>
    <dgm:cxn modelId="{F41B1EC1-7413-407D-ACDC-3D05A8C2DE2B}" type="presParOf" srcId="{FD4563A9-9F33-4F8F-ACDA-8CDFA8BE683F}" destId="{6B7A40E7-EBE0-4B92-AD74-0B53C44F98FC}" srcOrd="1" destOrd="0" presId="urn:microsoft.com/office/officeart/2005/8/layout/vList5"/>
    <dgm:cxn modelId="{416A71BB-E805-4B3E-9D70-C194D892809B}" type="presParOf" srcId="{FA66E8AC-9EBC-42D4-BECA-FA0948BE9DED}" destId="{BC5390D2-8CC0-4E6D-8FE7-F509C7422D3B}" srcOrd="1" destOrd="0" presId="urn:microsoft.com/office/officeart/2005/8/layout/vList5"/>
    <dgm:cxn modelId="{F513DCE4-F597-4F92-81B5-460B48070F6E}" type="presParOf" srcId="{FA66E8AC-9EBC-42D4-BECA-FA0948BE9DED}" destId="{799593BB-663E-4A1A-930C-122DA94A2FB4}" srcOrd="2" destOrd="0" presId="urn:microsoft.com/office/officeart/2005/8/layout/vList5"/>
    <dgm:cxn modelId="{51CBB3A4-68E8-4CDC-8330-EC8EBBD2AB7F}" type="presParOf" srcId="{799593BB-663E-4A1A-930C-122DA94A2FB4}" destId="{615B05CF-0355-4F20-AFEA-B03890B4244E}" srcOrd="0" destOrd="0" presId="urn:microsoft.com/office/officeart/2005/8/layout/vList5"/>
    <dgm:cxn modelId="{8D075D21-5FC4-4821-A3F4-9438FAFE4E82}" type="presParOf" srcId="{799593BB-663E-4A1A-930C-122DA94A2FB4}" destId="{E99FBA23-73CD-4168-9737-0B00C7AA090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B0D277-2770-4D67-A9E5-605A86DFAED2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E575C11-583C-413F-8AA8-DCC975643F2E}">
      <dgm:prSet phldrT="[Text]" custT="1"/>
      <dgm:spPr/>
      <dgm:t>
        <a:bodyPr/>
        <a:lstStyle/>
        <a:p>
          <a:pPr algn="ctr"/>
          <a:endParaRPr lang="en-US" sz="2000" b="1" dirty="0" smtClean="0">
            <a:latin typeface="Calibri" panose="020F0502020204030204" pitchFamily="34" charset="0"/>
          </a:endParaRPr>
        </a:p>
        <a:p>
          <a:pPr algn="ctr"/>
          <a:endParaRPr lang="en-US" sz="2000" b="1" dirty="0" smtClean="0">
            <a:latin typeface="Calibri" panose="020F0502020204030204" pitchFamily="34" charset="0"/>
          </a:endParaRPr>
        </a:p>
        <a:p>
          <a:pPr algn="ctr"/>
          <a:r>
            <a:rPr lang="en-US" sz="2400" b="1" dirty="0" smtClean="0">
              <a:latin typeface="Calibri" panose="020F0502020204030204" pitchFamily="34" charset="0"/>
            </a:rPr>
            <a:t>Block Ciphers</a:t>
          </a:r>
        </a:p>
        <a:p>
          <a:pPr algn="l"/>
          <a:r>
            <a:rPr lang="en-US" sz="2000" b="1" dirty="0" smtClean="0">
              <a:latin typeface="Calibri" panose="020F0502020204030204" pitchFamily="34" charset="0"/>
            </a:rPr>
            <a:t>DES</a:t>
          </a:r>
          <a:r>
            <a:rPr lang="en-US" sz="2000" dirty="0" smtClean="0">
              <a:latin typeface="Calibri" panose="020F0502020204030204" pitchFamily="34" charset="0"/>
            </a:rPr>
            <a:t> (56-bit key; 8-byte block)</a:t>
          </a:r>
          <a:br>
            <a:rPr lang="en-US" sz="2000" dirty="0" smtClean="0">
              <a:latin typeface="Calibri" panose="020F0502020204030204" pitchFamily="34" charset="0"/>
            </a:rPr>
          </a:br>
          <a:r>
            <a:rPr lang="en-US" sz="2000" b="1" dirty="0" smtClean="0">
              <a:latin typeface="Calibri" panose="020F0502020204030204" pitchFamily="34" charset="0"/>
            </a:rPr>
            <a:t>AES</a:t>
          </a:r>
          <a:r>
            <a:rPr lang="en-US" sz="2000" dirty="0" smtClean="0">
              <a:latin typeface="Calibri" panose="020F0502020204030204" pitchFamily="34" charset="0"/>
            </a:rPr>
            <a:t> (128-bit key; 16-byte block)</a:t>
          </a:r>
          <a:br>
            <a:rPr lang="en-US" sz="2000" dirty="0" smtClean="0">
              <a:latin typeface="Calibri" panose="020F0502020204030204" pitchFamily="34" charset="0"/>
            </a:rPr>
          </a:br>
          <a:r>
            <a:rPr lang="en-US" sz="2000" dirty="0" smtClean="0">
              <a:latin typeface="Calibri" panose="020F0502020204030204" pitchFamily="34" charset="0"/>
            </a:rPr>
            <a:t>…</a:t>
          </a:r>
        </a:p>
        <a:p>
          <a:pPr algn="ctr"/>
          <a:r>
            <a:rPr lang="en-US" sz="2400" b="1" dirty="0" smtClean="0">
              <a:latin typeface="Calibri" panose="020F0502020204030204" pitchFamily="34" charset="0"/>
            </a:rPr>
            <a:t>Stream Ciphers</a:t>
          </a:r>
        </a:p>
        <a:p>
          <a:pPr algn="l"/>
          <a:r>
            <a:rPr lang="en-US" sz="2000" b="1" dirty="0" smtClean="0">
              <a:latin typeface="Calibri" panose="020F0502020204030204" pitchFamily="34" charset="0"/>
            </a:rPr>
            <a:t>RC4</a:t>
          </a:r>
          <a:r>
            <a:rPr lang="en-US" sz="2000" dirty="0" smtClean="0">
              <a:latin typeface="Calibri" panose="020F0502020204030204" pitchFamily="34" charset="0"/>
            </a:rPr>
            <a:t> (40-2048-bit key)</a:t>
          </a:r>
          <a:br>
            <a:rPr lang="en-US" sz="2000" dirty="0" smtClean="0">
              <a:latin typeface="Calibri" panose="020F0502020204030204" pitchFamily="34" charset="0"/>
            </a:rPr>
          </a:br>
          <a:r>
            <a:rPr lang="en-US" sz="2000" dirty="0" smtClean="0">
              <a:latin typeface="Calibri" panose="020F0502020204030204" pitchFamily="34" charset="0"/>
            </a:rPr>
            <a:t>…</a:t>
          </a:r>
          <a:endParaRPr lang="en-US" sz="2000" dirty="0">
            <a:latin typeface="Calibri" panose="020F0502020204030204" pitchFamily="34" charset="0"/>
          </a:endParaRPr>
        </a:p>
      </dgm:t>
    </dgm:pt>
    <dgm:pt modelId="{AD7E3DC2-4356-4128-80FD-F5142C219DA0}" type="parTrans" cxnId="{160DE019-EB4A-4628-8C87-A389C4054BEB}">
      <dgm:prSet/>
      <dgm:spPr/>
      <dgm:t>
        <a:bodyPr/>
        <a:lstStyle/>
        <a:p>
          <a:endParaRPr lang="en-US"/>
        </a:p>
      </dgm:t>
    </dgm:pt>
    <dgm:pt modelId="{3C4F4B16-FE81-49F2-A21C-4B1E16600F38}" type="sibTrans" cxnId="{160DE019-EB4A-4628-8C87-A389C4054BEB}">
      <dgm:prSet/>
      <dgm:spPr/>
      <dgm:t>
        <a:bodyPr/>
        <a:lstStyle/>
        <a:p>
          <a:endParaRPr lang="en-US"/>
        </a:p>
      </dgm:t>
    </dgm:pt>
    <dgm:pt modelId="{37C245F1-E745-4249-B438-F7219FEA7334}">
      <dgm:prSet phldrT="[Text]" custT="1"/>
      <dgm:spPr/>
      <dgm:t>
        <a:bodyPr/>
        <a:lstStyle/>
        <a:p>
          <a:pPr algn="l"/>
          <a:r>
            <a:rPr lang="en-US" sz="2000" b="1" dirty="0" smtClean="0">
              <a:latin typeface="Calibri" panose="020F0502020204030204" pitchFamily="34" charset="0"/>
            </a:rPr>
            <a:t>HMAC</a:t>
          </a:r>
          <a:r>
            <a:rPr lang="en-US" sz="2000" dirty="0" smtClean="0">
              <a:latin typeface="Calibri" panose="020F0502020204030204" pitchFamily="34" charset="0"/>
            </a:rPr>
            <a:t> (from hash function)</a:t>
          </a:r>
          <a:br>
            <a:rPr lang="en-US" sz="2000" dirty="0" smtClean="0">
              <a:latin typeface="Calibri" panose="020F0502020204030204" pitchFamily="34" charset="0"/>
            </a:rPr>
          </a:br>
          <a:r>
            <a:rPr lang="en-US" sz="2000" b="1" dirty="0" smtClean="0">
              <a:latin typeface="Calibri" panose="020F0502020204030204" pitchFamily="34" charset="0"/>
            </a:rPr>
            <a:t>CBC-MAC </a:t>
          </a:r>
          <a:r>
            <a:rPr lang="en-US" sz="2000" dirty="0" smtClean="0">
              <a:latin typeface="Calibri" panose="020F0502020204030204" pitchFamily="34" charset="0"/>
            </a:rPr>
            <a:t>(from block cipher)</a:t>
          </a:r>
          <a:br>
            <a:rPr lang="en-US" sz="2000" dirty="0" smtClean="0">
              <a:latin typeface="Calibri" panose="020F0502020204030204" pitchFamily="34" charset="0"/>
            </a:rPr>
          </a:br>
          <a:r>
            <a:rPr lang="en-US" sz="2000" b="1" dirty="0" smtClean="0">
              <a:latin typeface="Calibri" panose="020F0502020204030204" pitchFamily="34" charset="0"/>
            </a:rPr>
            <a:t>CMAC</a:t>
          </a:r>
          <a:r>
            <a:rPr lang="en-US" sz="2000" dirty="0" smtClean="0">
              <a:latin typeface="Calibri" panose="020F0502020204030204" pitchFamily="34" charset="0"/>
            </a:rPr>
            <a:t> (ditto)</a:t>
          </a:r>
        </a:p>
      </dgm:t>
    </dgm:pt>
    <dgm:pt modelId="{AB3502EA-1E1E-4DEB-B195-9EE4D3DBD9EA}" type="parTrans" cxnId="{FC99D3A0-E0A7-4C7F-869A-E40ADF1EADFD}">
      <dgm:prSet/>
      <dgm:spPr/>
      <dgm:t>
        <a:bodyPr/>
        <a:lstStyle/>
        <a:p>
          <a:endParaRPr lang="en-US"/>
        </a:p>
      </dgm:t>
    </dgm:pt>
    <dgm:pt modelId="{A8056D78-7D1F-482C-8BD5-7AAD04D35F2E}" type="sibTrans" cxnId="{FC99D3A0-E0A7-4C7F-869A-E40ADF1EADFD}">
      <dgm:prSet/>
      <dgm:spPr/>
      <dgm:t>
        <a:bodyPr/>
        <a:lstStyle/>
        <a:p>
          <a:endParaRPr lang="en-US"/>
        </a:p>
      </dgm:t>
    </dgm:pt>
    <dgm:pt modelId="{2E19CA45-057C-47DD-BDDD-4658D7F56081}">
      <dgm:prSet phldrT="[Text]" custT="1"/>
      <dgm:spPr/>
      <dgm:t>
        <a:bodyPr/>
        <a:lstStyle/>
        <a:p>
          <a:pPr algn="l"/>
          <a:r>
            <a:rPr lang="en-US" sz="2000" b="1" dirty="0" smtClean="0">
              <a:latin typeface="Calibri" panose="020F0502020204030204" pitchFamily="34" charset="0"/>
            </a:rPr>
            <a:t>RSA (</a:t>
          </a:r>
          <a:r>
            <a:rPr lang="en-US" sz="2000" dirty="0" smtClean="0">
              <a:latin typeface="Calibri" pitchFamily="34" charset="0"/>
            </a:rPr>
            <a:t>1024+ bit keys)</a:t>
          </a:r>
          <a:r>
            <a:rPr lang="en-US" sz="2000" b="1" dirty="0" smtClean="0">
              <a:latin typeface="Calibri" panose="020F0502020204030204" pitchFamily="34" charset="0"/>
            </a:rPr>
            <a:t/>
          </a:r>
          <a:br>
            <a:rPr lang="en-US" sz="2000" b="1" dirty="0" smtClean="0">
              <a:latin typeface="Calibri" panose="020F0502020204030204" pitchFamily="34" charset="0"/>
            </a:rPr>
          </a:br>
          <a:r>
            <a:rPr lang="en-US" sz="2000" b="1" dirty="0" smtClean="0">
              <a:latin typeface="Calibri" panose="020F0502020204030204" pitchFamily="34" charset="0"/>
            </a:rPr>
            <a:t>El-</a:t>
          </a:r>
          <a:r>
            <a:rPr lang="en-US" sz="2000" b="1" dirty="0" err="1" smtClean="0">
              <a:latin typeface="Calibri" panose="020F0502020204030204" pitchFamily="34" charset="0"/>
            </a:rPr>
            <a:t>Gamal</a:t>
          </a:r>
          <a:r>
            <a:rPr lang="en-US" sz="2000" b="1" dirty="0" smtClean="0">
              <a:latin typeface="Calibri" panose="020F0502020204030204" pitchFamily="34" charset="0"/>
            </a:rPr>
            <a:t> (same as RSA)</a:t>
          </a:r>
          <a:br>
            <a:rPr lang="en-US" sz="2000" b="1" dirty="0" smtClean="0">
              <a:latin typeface="Calibri" panose="020F0502020204030204" pitchFamily="34" charset="0"/>
            </a:rPr>
          </a:br>
          <a:r>
            <a:rPr lang="en-US" sz="2000" b="1" dirty="0" smtClean="0">
              <a:latin typeface="Calibri" panose="020F0502020204030204" pitchFamily="34" charset="0"/>
            </a:rPr>
            <a:t>Elliptic Curve Cryptography (</a:t>
          </a:r>
          <a:r>
            <a:rPr lang="en-US" sz="2000" dirty="0" smtClean="0">
              <a:latin typeface="Calibri" pitchFamily="34" charset="0"/>
            </a:rPr>
            <a:t>200+ bit keys)</a:t>
          </a:r>
          <a:r>
            <a:rPr lang="en-US" sz="2000" b="1" dirty="0" smtClean="0">
              <a:latin typeface="Calibri" panose="020F0502020204030204" pitchFamily="34" charset="0"/>
            </a:rPr>
            <a:t/>
          </a:r>
          <a:br>
            <a:rPr lang="en-US" sz="2000" b="1" dirty="0" smtClean="0">
              <a:latin typeface="Calibri" panose="020F0502020204030204" pitchFamily="34" charset="0"/>
            </a:rPr>
          </a:br>
          <a:r>
            <a:rPr lang="en-US" sz="2000" b="1" dirty="0" smtClean="0">
              <a:latin typeface="Calibri" panose="020F0502020204030204" pitchFamily="34" charset="0"/>
            </a:rPr>
            <a:t>…</a:t>
          </a:r>
          <a:endParaRPr lang="en-US" sz="2000" b="1" dirty="0">
            <a:latin typeface="Calibri" panose="020F0502020204030204" pitchFamily="34" charset="0"/>
          </a:endParaRPr>
        </a:p>
      </dgm:t>
    </dgm:pt>
    <dgm:pt modelId="{F1C3D5ED-E3DA-43C8-B78E-662994F87B3D}" type="parTrans" cxnId="{40F8DBCB-5165-4330-859D-94AD4C638070}">
      <dgm:prSet/>
      <dgm:spPr/>
      <dgm:t>
        <a:bodyPr/>
        <a:lstStyle/>
        <a:p>
          <a:endParaRPr lang="en-US"/>
        </a:p>
      </dgm:t>
    </dgm:pt>
    <dgm:pt modelId="{ACECF9F6-9115-4908-9715-08E0883DB226}" type="sibTrans" cxnId="{40F8DBCB-5165-4330-859D-94AD4C638070}">
      <dgm:prSet/>
      <dgm:spPr/>
      <dgm:t>
        <a:bodyPr/>
        <a:lstStyle/>
        <a:p>
          <a:endParaRPr lang="en-US"/>
        </a:p>
      </dgm:t>
    </dgm:pt>
    <dgm:pt modelId="{C120C51C-3319-48A9-9F88-D19EFEAF05C4}">
      <dgm:prSet phldrT="[Text]" custT="1"/>
      <dgm:spPr/>
      <dgm:t>
        <a:bodyPr/>
        <a:lstStyle/>
        <a:p>
          <a:pPr algn="l"/>
          <a:r>
            <a:rPr lang="en-US" sz="2000" b="1" dirty="0" smtClean="0">
              <a:latin typeface="Calibri" panose="020F0502020204030204" pitchFamily="34" charset="0"/>
            </a:rPr>
            <a:t>RSA (</a:t>
          </a:r>
          <a:r>
            <a:rPr lang="en-US" sz="2000" dirty="0" smtClean="0">
              <a:latin typeface="Calibri" pitchFamily="34" charset="0"/>
            </a:rPr>
            <a:t>1024+ bit keys)</a:t>
          </a:r>
          <a:r>
            <a:rPr lang="en-US" sz="2000" b="1" dirty="0" smtClean="0">
              <a:latin typeface="Calibri" panose="020F0502020204030204" pitchFamily="34" charset="0"/>
            </a:rPr>
            <a:t/>
          </a:r>
          <a:br>
            <a:rPr lang="en-US" sz="2000" b="1" dirty="0" smtClean="0">
              <a:latin typeface="Calibri" panose="020F0502020204030204" pitchFamily="34" charset="0"/>
            </a:rPr>
          </a:br>
          <a:r>
            <a:rPr lang="en-US" sz="2000" b="1" dirty="0" smtClean="0">
              <a:latin typeface="Calibri" panose="020F0502020204030204" pitchFamily="34" charset="0"/>
            </a:rPr>
            <a:t>El-</a:t>
          </a:r>
          <a:r>
            <a:rPr lang="en-US" sz="2000" b="1" dirty="0" err="1" smtClean="0">
              <a:latin typeface="Calibri" panose="020F0502020204030204" pitchFamily="34" charset="0"/>
            </a:rPr>
            <a:t>Gamal</a:t>
          </a:r>
          <a:r>
            <a:rPr lang="en-US" sz="2000" b="1" dirty="0" smtClean="0">
              <a:latin typeface="Calibri" panose="020F0502020204030204" pitchFamily="34" charset="0"/>
            </a:rPr>
            <a:t> (same as RSA)</a:t>
          </a:r>
          <a:br>
            <a:rPr lang="en-US" sz="2000" b="1" dirty="0" smtClean="0">
              <a:latin typeface="Calibri" panose="020F0502020204030204" pitchFamily="34" charset="0"/>
            </a:rPr>
          </a:br>
          <a:r>
            <a:rPr lang="en-US" sz="2000" b="1" dirty="0" smtClean="0">
              <a:latin typeface="Calibri" panose="020F0502020204030204" pitchFamily="34" charset="0"/>
            </a:rPr>
            <a:t>Elliptic Curve Cryptography (</a:t>
          </a:r>
          <a:r>
            <a:rPr lang="en-US" sz="2000" dirty="0" smtClean="0">
              <a:latin typeface="Calibri" pitchFamily="34" charset="0"/>
            </a:rPr>
            <a:t>200+ bit keys)</a:t>
          </a:r>
          <a:r>
            <a:rPr lang="en-US" sz="2000" b="1" dirty="0" smtClean="0">
              <a:latin typeface="Calibri" panose="020F0502020204030204" pitchFamily="34" charset="0"/>
            </a:rPr>
            <a:t/>
          </a:r>
          <a:br>
            <a:rPr lang="en-US" sz="2000" b="1" dirty="0" smtClean="0">
              <a:latin typeface="Calibri" panose="020F0502020204030204" pitchFamily="34" charset="0"/>
            </a:rPr>
          </a:br>
          <a:r>
            <a:rPr lang="en-US" sz="2000" b="1" dirty="0" smtClean="0">
              <a:latin typeface="Calibri" panose="020F0502020204030204" pitchFamily="34" charset="0"/>
            </a:rPr>
            <a:t>…</a:t>
          </a:r>
          <a:endParaRPr lang="en-US" sz="2000" b="1" dirty="0">
            <a:latin typeface="Calibri" panose="020F0502020204030204" pitchFamily="34" charset="0"/>
          </a:endParaRPr>
        </a:p>
      </dgm:t>
    </dgm:pt>
    <dgm:pt modelId="{CDB14653-9596-4FED-8A42-B54C8A4D3C52}" type="parTrans" cxnId="{46FA40E4-46A2-47DE-BBCC-B1462A73AA86}">
      <dgm:prSet/>
      <dgm:spPr/>
      <dgm:t>
        <a:bodyPr/>
        <a:lstStyle/>
        <a:p>
          <a:endParaRPr lang="en-US"/>
        </a:p>
      </dgm:t>
    </dgm:pt>
    <dgm:pt modelId="{321BC938-FAAB-4123-82DA-AC6339F6B5C9}" type="sibTrans" cxnId="{46FA40E4-46A2-47DE-BBCC-B1462A73AA86}">
      <dgm:prSet/>
      <dgm:spPr/>
      <dgm:t>
        <a:bodyPr/>
        <a:lstStyle/>
        <a:p>
          <a:endParaRPr lang="en-US"/>
        </a:p>
      </dgm:t>
    </dgm:pt>
    <dgm:pt modelId="{1F582F93-AF54-4800-BEA8-23FD3396C69D}">
      <dgm:prSet phldrT="[Text]" custT="1"/>
      <dgm:spPr/>
      <dgm:t>
        <a:bodyPr/>
        <a:lstStyle/>
        <a:p>
          <a:r>
            <a:rPr lang="en-US" sz="3600" dirty="0" smtClean="0">
              <a:latin typeface="Calibri" panose="020F0502020204030204" pitchFamily="34" charset="0"/>
            </a:rPr>
            <a:t>Algorithms</a:t>
          </a:r>
          <a:endParaRPr lang="en-US" sz="3600" dirty="0">
            <a:latin typeface="Calibri" panose="020F0502020204030204" pitchFamily="34" charset="0"/>
          </a:endParaRPr>
        </a:p>
      </dgm:t>
    </dgm:pt>
    <dgm:pt modelId="{D4C42F48-017F-4826-BA7F-D84D417133E2}" type="sibTrans" cxnId="{FC1F4C1E-3D09-4FC8-B438-A499879155C9}">
      <dgm:prSet/>
      <dgm:spPr/>
      <dgm:t>
        <a:bodyPr/>
        <a:lstStyle/>
        <a:p>
          <a:endParaRPr lang="en-US"/>
        </a:p>
      </dgm:t>
    </dgm:pt>
    <dgm:pt modelId="{4D1FB570-F673-40F3-915A-9CC25AEB42DA}" type="parTrans" cxnId="{FC1F4C1E-3D09-4FC8-B438-A499879155C9}">
      <dgm:prSet/>
      <dgm:spPr/>
      <dgm:t>
        <a:bodyPr/>
        <a:lstStyle/>
        <a:p>
          <a:endParaRPr lang="en-US"/>
        </a:p>
      </dgm:t>
    </dgm:pt>
    <dgm:pt modelId="{23DE86B5-5BDE-4606-A296-B8D1E3D36028}" type="pres">
      <dgm:prSet presAssocID="{03B0D277-2770-4D67-A9E5-605A86DFAED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2AAC26-4D09-44FF-A30F-FCFA7DA086F2}" type="pres">
      <dgm:prSet presAssocID="{03B0D277-2770-4D67-A9E5-605A86DFAED2}" presName="matrix" presStyleCnt="0"/>
      <dgm:spPr/>
    </dgm:pt>
    <dgm:pt modelId="{D80E7AC5-9892-4CEF-9257-12E430BBD709}" type="pres">
      <dgm:prSet presAssocID="{03B0D277-2770-4D67-A9E5-605A86DFAED2}" presName="tile1" presStyleLbl="node1" presStyleIdx="0" presStyleCnt="4" custScaleX="105040"/>
      <dgm:spPr/>
      <dgm:t>
        <a:bodyPr/>
        <a:lstStyle/>
        <a:p>
          <a:endParaRPr lang="en-US"/>
        </a:p>
      </dgm:t>
    </dgm:pt>
    <dgm:pt modelId="{6DA47072-7A38-4B79-9DC1-50DEF45DC6DC}" type="pres">
      <dgm:prSet presAssocID="{03B0D277-2770-4D67-A9E5-605A86DFAED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57314C-60A8-487C-B5E8-29EB704AFAD5}" type="pres">
      <dgm:prSet presAssocID="{03B0D277-2770-4D67-A9E5-605A86DFAED2}" presName="tile2" presStyleLbl="node1" presStyleIdx="1" presStyleCnt="4"/>
      <dgm:spPr/>
      <dgm:t>
        <a:bodyPr/>
        <a:lstStyle/>
        <a:p>
          <a:endParaRPr lang="en-US"/>
        </a:p>
      </dgm:t>
    </dgm:pt>
    <dgm:pt modelId="{D599D6B0-F7F5-4A19-8701-CBC494D4250A}" type="pres">
      <dgm:prSet presAssocID="{03B0D277-2770-4D67-A9E5-605A86DFAED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075E8-736A-44F8-BC66-7620C1FDD651}" type="pres">
      <dgm:prSet presAssocID="{03B0D277-2770-4D67-A9E5-605A86DFAED2}" presName="tile3" presStyleLbl="node1" presStyleIdx="2" presStyleCnt="4" custScaleX="105040"/>
      <dgm:spPr/>
      <dgm:t>
        <a:bodyPr/>
        <a:lstStyle/>
        <a:p>
          <a:endParaRPr lang="en-US"/>
        </a:p>
      </dgm:t>
    </dgm:pt>
    <dgm:pt modelId="{A57E4F85-C9C6-44B9-A243-CA4E5F6C7165}" type="pres">
      <dgm:prSet presAssocID="{03B0D277-2770-4D67-A9E5-605A86DFAED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A9DC8-8623-4A2B-B188-991D554F84FF}" type="pres">
      <dgm:prSet presAssocID="{03B0D277-2770-4D67-A9E5-605A86DFAED2}" presName="tile4" presStyleLbl="node1" presStyleIdx="3" presStyleCnt="4"/>
      <dgm:spPr/>
      <dgm:t>
        <a:bodyPr/>
        <a:lstStyle/>
        <a:p>
          <a:endParaRPr lang="en-US"/>
        </a:p>
      </dgm:t>
    </dgm:pt>
    <dgm:pt modelId="{7A38A950-C62B-4814-899E-27FB4CCBE502}" type="pres">
      <dgm:prSet presAssocID="{03B0D277-2770-4D67-A9E5-605A86DFAED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BFF5A-57C9-4C6F-A56B-3953AB6EB612}" type="pres">
      <dgm:prSet presAssocID="{03B0D277-2770-4D67-A9E5-605A86DFAED2}" presName="centerTile" presStyleLbl="fgShp" presStyleIdx="0" presStyleCnt="1" custScaleX="118187" custScaleY="88689" custLinFactNeighborX="588" custLinFactNeighborY="-49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7F7EBAC-9A3E-4652-84A1-2C85A1DB290C}" type="presOf" srcId="{C120C51C-3319-48A9-9F88-D19EFEAF05C4}" destId="{F6AA9DC8-8623-4A2B-B188-991D554F84FF}" srcOrd="0" destOrd="0" presId="urn:microsoft.com/office/officeart/2005/8/layout/matrix1"/>
    <dgm:cxn modelId="{9F8955DA-7497-476A-B544-F6ED5B6A23CD}" type="presOf" srcId="{2E19CA45-057C-47DD-BDDD-4658D7F56081}" destId="{DC3075E8-736A-44F8-BC66-7620C1FDD651}" srcOrd="0" destOrd="0" presId="urn:microsoft.com/office/officeart/2005/8/layout/matrix1"/>
    <dgm:cxn modelId="{E00A6887-CB82-46AF-8207-36A7D6416A76}" type="presOf" srcId="{37C245F1-E745-4249-B438-F7219FEA7334}" destId="{D599D6B0-F7F5-4A19-8701-CBC494D4250A}" srcOrd="1" destOrd="0" presId="urn:microsoft.com/office/officeart/2005/8/layout/matrix1"/>
    <dgm:cxn modelId="{DF238378-AF8B-431D-9917-7ECAE236AAC2}" type="presOf" srcId="{8E575C11-583C-413F-8AA8-DCC975643F2E}" destId="{6DA47072-7A38-4B79-9DC1-50DEF45DC6DC}" srcOrd="1" destOrd="0" presId="urn:microsoft.com/office/officeart/2005/8/layout/matrix1"/>
    <dgm:cxn modelId="{BAC525C9-4030-4BBC-B96A-9C03B6F0E8E4}" type="presOf" srcId="{C120C51C-3319-48A9-9F88-D19EFEAF05C4}" destId="{7A38A950-C62B-4814-899E-27FB4CCBE502}" srcOrd="1" destOrd="0" presId="urn:microsoft.com/office/officeart/2005/8/layout/matrix1"/>
    <dgm:cxn modelId="{57E7366E-1D9E-43E2-8A55-7B7E6EA3757F}" type="presOf" srcId="{03B0D277-2770-4D67-A9E5-605A86DFAED2}" destId="{23DE86B5-5BDE-4606-A296-B8D1E3D36028}" srcOrd="0" destOrd="0" presId="urn:microsoft.com/office/officeart/2005/8/layout/matrix1"/>
    <dgm:cxn modelId="{40F8DBCB-5165-4330-859D-94AD4C638070}" srcId="{1F582F93-AF54-4800-BEA8-23FD3396C69D}" destId="{2E19CA45-057C-47DD-BDDD-4658D7F56081}" srcOrd="2" destOrd="0" parTransId="{F1C3D5ED-E3DA-43C8-B78E-662994F87B3D}" sibTransId="{ACECF9F6-9115-4908-9715-08E0883DB226}"/>
    <dgm:cxn modelId="{53B0B06A-1761-40F4-879C-F8E7578CF6CC}" type="presOf" srcId="{37C245F1-E745-4249-B438-F7219FEA7334}" destId="{9357314C-60A8-487C-B5E8-29EB704AFAD5}" srcOrd="0" destOrd="0" presId="urn:microsoft.com/office/officeart/2005/8/layout/matrix1"/>
    <dgm:cxn modelId="{46FA40E4-46A2-47DE-BBCC-B1462A73AA86}" srcId="{1F582F93-AF54-4800-BEA8-23FD3396C69D}" destId="{C120C51C-3319-48A9-9F88-D19EFEAF05C4}" srcOrd="3" destOrd="0" parTransId="{CDB14653-9596-4FED-8A42-B54C8A4D3C52}" sibTransId="{321BC938-FAAB-4123-82DA-AC6339F6B5C9}"/>
    <dgm:cxn modelId="{160DE019-EB4A-4628-8C87-A389C4054BEB}" srcId="{1F582F93-AF54-4800-BEA8-23FD3396C69D}" destId="{8E575C11-583C-413F-8AA8-DCC975643F2E}" srcOrd="0" destOrd="0" parTransId="{AD7E3DC2-4356-4128-80FD-F5142C219DA0}" sibTransId="{3C4F4B16-FE81-49F2-A21C-4B1E16600F38}"/>
    <dgm:cxn modelId="{76F53936-8033-4655-9B37-6DDF3C9E0423}" type="presOf" srcId="{1F582F93-AF54-4800-BEA8-23FD3396C69D}" destId="{EBCBFF5A-57C9-4C6F-A56B-3953AB6EB612}" srcOrd="0" destOrd="0" presId="urn:microsoft.com/office/officeart/2005/8/layout/matrix1"/>
    <dgm:cxn modelId="{FC99D3A0-E0A7-4C7F-869A-E40ADF1EADFD}" srcId="{1F582F93-AF54-4800-BEA8-23FD3396C69D}" destId="{37C245F1-E745-4249-B438-F7219FEA7334}" srcOrd="1" destOrd="0" parTransId="{AB3502EA-1E1E-4DEB-B195-9EE4D3DBD9EA}" sibTransId="{A8056D78-7D1F-482C-8BD5-7AAD04D35F2E}"/>
    <dgm:cxn modelId="{FC1F4C1E-3D09-4FC8-B438-A499879155C9}" srcId="{03B0D277-2770-4D67-A9E5-605A86DFAED2}" destId="{1F582F93-AF54-4800-BEA8-23FD3396C69D}" srcOrd="0" destOrd="0" parTransId="{4D1FB570-F673-40F3-915A-9CC25AEB42DA}" sibTransId="{D4C42F48-017F-4826-BA7F-D84D417133E2}"/>
    <dgm:cxn modelId="{292227BD-2C9C-4999-8E0E-C97A5F0CE242}" type="presOf" srcId="{8E575C11-583C-413F-8AA8-DCC975643F2E}" destId="{D80E7AC5-9892-4CEF-9257-12E430BBD709}" srcOrd="0" destOrd="0" presId="urn:microsoft.com/office/officeart/2005/8/layout/matrix1"/>
    <dgm:cxn modelId="{18ADD4C3-584B-4B67-9E2A-83B5E3839AC9}" type="presOf" srcId="{2E19CA45-057C-47DD-BDDD-4658D7F56081}" destId="{A57E4F85-C9C6-44B9-A243-CA4E5F6C7165}" srcOrd="1" destOrd="0" presId="urn:microsoft.com/office/officeart/2005/8/layout/matrix1"/>
    <dgm:cxn modelId="{7B2C91BE-330D-4442-A56C-72CA77CDE6A1}" type="presParOf" srcId="{23DE86B5-5BDE-4606-A296-B8D1E3D36028}" destId="{062AAC26-4D09-44FF-A30F-FCFA7DA086F2}" srcOrd="0" destOrd="0" presId="urn:microsoft.com/office/officeart/2005/8/layout/matrix1"/>
    <dgm:cxn modelId="{62286C7F-52ED-45E3-902E-AABE2040FA2B}" type="presParOf" srcId="{062AAC26-4D09-44FF-A30F-FCFA7DA086F2}" destId="{D80E7AC5-9892-4CEF-9257-12E430BBD709}" srcOrd="0" destOrd="0" presId="urn:microsoft.com/office/officeart/2005/8/layout/matrix1"/>
    <dgm:cxn modelId="{0F399C9E-7BEA-495C-9E36-0FAF1058BF93}" type="presParOf" srcId="{062AAC26-4D09-44FF-A30F-FCFA7DA086F2}" destId="{6DA47072-7A38-4B79-9DC1-50DEF45DC6DC}" srcOrd="1" destOrd="0" presId="urn:microsoft.com/office/officeart/2005/8/layout/matrix1"/>
    <dgm:cxn modelId="{F845DFFE-690F-49D1-A180-B3705B2C5867}" type="presParOf" srcId="{062AAC26-4D09-44FF-A30F-FCFA7DA086F2}" destId="{9357314C-60A8-487C-B5E8-29EB704AFAD5}" srcOrd="2" destOrd="0" presId="urn:microsoft.com/office/officeart/2005/8/layout/matrix1"/>
    <dgm:cxn modelId="{A4DF545F-C94E-4755-8291-1B22E9709AD2}" type="presParOf" srcId="{062AAC26-4D09-44FF-A30F-FCFA7DA086F2}" destId="{D599D6B0-F7F5-4A19-8701-CBC494D4250A}" srcOrd="3" destOrd="0" presId="urn:microsoft.com/office/officeart/2005/8/layout/matrix1"/>
    <dgm:cxn modelId="{25F22A57-5FAF-4F3B-8BFA-9EE9CBE8EAA1}" type="presParOf" srcId="{062AAC26-4D09-44FF-A30F-FCFA7DA086F2}" destId="{DC3075E8-736A-44F8-BC66-7620C1FDD651}" srcOrd="4" destOrd="0" presId="urn:microsoft.com/office/officeart/2005/8/layout/matrix1"/>
    <dgm:cxn modelId="{4BB76D06-B1E3-43F6-AC1A-8373EBB379A0}" type="presParOf" srcId="{062AAC26-4D09-44FF-A30F-FCFA7DA086F2}" destId="{A57E4F85-C9C6-44B9-A243-CA4E5F6C7165}" srcOrd="5" destOrd="0" presId="urn:microsoft.com/office/officeart/2005/8/layout/matrix1"/>
    <dgm:cxn modelId="{BDF08ED8-05A1-4D84-B82E-02543A8C889F}" type="presParOf" srcId="{062AAC26-4D09-44FF-A30F-FCFA7DA086F2}" destId="{F6AA9DC8-8623-4A2B-B188-991D554F84FF}" srcOrd="6" destOrd="0" presId="urn:microsoft.com/office/officeart/2005/8/layout/matrix1"/>
    <dgm:cxn modelId="{B54ACD2D-69B9-425B-8371-3FA863765AA7}" type="presParOf" srcId="{062AAC26-4D09-44FF-A30F-FCFA7DA086F2}" destId="{7A38A950-C62B-4814-899E-27FB4CCBE502}" srcOrd="7" destOrd="0" presId="urn:microsoft.com/office/officeart/2005/8/layout/matrix1"/>
    <dgm:cxn modelId="{2DE38FDF-9CF7-472B-AD31-9F12C3F73449}" type="presParOf" srcId="{23DE86B5-5BDE-4606-A296-B8D1E3D36028}" destId="{EBCBFF5A-57C9-4C6F-A56B-3953AB6EB61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5F20668-4378-4F41-899A-6AE9AA5DA754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775AFF6-8FCE-46B8-AD3C-6505465033D1}">
      <dgm:prSet phldrT="[Text]" custT="1"/>
      <dgm:spPr/>
      <dgm:t>
        <a:bodyPr/>
        <a:lstStyle/>
        <a:p>
          <a:r>
            <a:rPr lang="en-US" sz="3200" dirty="0" smtClean="0">
              <a:latin typeface="Calibri" pitchFamily="34" charset="0"/>
            </a:rPr>
            <a:t>Facts</a:t>
          </a:r>
          <a:endParaRPr lang="en-US" sz="3200" dirty="0">
            <a:latin typeface="Calibri" pitchFamily="34" charset="0"/>
          </a:endParaRPr>
        </a:p>
      </dgm:t>
    </dgm:pt>
    <dgm:pt modelId="{C475D51E-C8C6-40ED-A7CB-206975DFE4D8}" type="parTrans" cxnId="{63F1D169-ABB9-499C-BD88-76D5E1B9F99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EE2F940-D08B-4065-97F0-1848ACA60310}" type="sibTrans" cxnId="{63F1D169-ABB9-499C-BD88-76D5E1B9F99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882EDBA4-C8D3-4A58-8084-0ECA2D7DBB25}">
      <dgm:prSet custT="1"/>
      <dgm:spPr/>
      <dgm:t>
        <a:bodyPr/>
        <a:lstStyle/>
        <a:p>
          <a:r>
            <a:rPr lang="en-US" sz="2000" dirty="0" smtClean="0">
              <a:latin typeface="Calibri" pitchFamily="34" charset="0"/>
            </a:rPr>
            <a:t>Man in the Browser (</a:t>
          </a:r>
          <a:r>
            <a:rPr lang="en-US" sz="2000" dirty="0" err="1" smtClean="0">
              <a:latin typeface="Calibri" pitchFamily="34" charset="0"/>
            </a:rPr>
            <a:t>MiiB</a:t>
          </a:r>
          <a:r>
            <a:rPr lang="en-US" sz="2000" dirty="0" smtClean="0">
              <a:latin typeface="Calibri" pitchFamily="34" charset="0"/>
            </a:rPr>
            <a:t>)</a:t>
          </a:r>
        </a:p>
      </dgm:t>
    </dgm:pt>
    <dgm:pt modelId="{0A13159C-C1B5-4F40-8B6B-B6EED3F1E9E4}" type="sibTrans" cxnId="{ABF2FF6E-70DA-45A6-BB71-AB03ECB4A88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2EF8E1B-0C9D-40C2-9110-C23148EB17DF}" type="parTrans" cxnId="{ABF2FF6E-70DA-45A6-BB71-AB03ECB4A88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1A6BC3E-0C1E-408F-93F4-D0B5A12F2A20}">
      <dgm:prSet custT="1"/>
      <dgm:spPr/>
      <dgm:t>
        <a:bodyPr/>
        <a:lstStyle/>
        <a:p>
          <a:r>
            <a:rPr lang="en-US" sz="2000" dirty="0" smtClean="0">
              <a:latin typeface="Calibri" pitchFamily="34" charset="0"/>
            </a:rPr>
            <a:t>Fixed key, fixed secret</a:t>
          </a:r>
        </a:p>
      </dgm:t>
    </dgm:pt>
    <dgm:pt modelId="{C3287DA9-16F6-4217-8FB1-7E5DAEF33166}" type="parTrans" cxnId="{CB34B6DF-B468-41BC-82F0-401119554CCB}">
      <dgm:prSet/>
      <dgm:spPr/>
      <dgm:t>
        <a:bodyPr/>
        <a:lstStyle/>
        <a:p>
          <a:endParaRPr lang="en-US"/>
        </a:p>
      </dgm:t>
    </dgm:pt>
    <dgm:pt modelId="{09EE966A-F7E9-4539-BF54-A65BE85C7D41}" type="sibTrans" cxnId="{CB34B6DF-B468-41BC-82F0-401119554CCB}">
      <dgm:prSet/>
      <dgm:spPr/>
      <dgm:t>
        <a:bodyPr/>
        <a:lstStyle/>
        <a:p>
          <a:endParaRPr lang="en-US"/>
        </a:p>
      </dgm:t>
    </dgm:pt>
    <dgm:pt modelId="{2C4FB504-3A54-46CC-9EF2-AACF4F19113B}">
      <dgm:prSet phldrT="[Text]" custT="1"/>
      <dgm:spPr/>
      <dgm:t>
        <a:bodyPr/>
        <a:lstStyle/>
        <a:p>
          <a:r>
            <a:rPr lang="en-US" sz="3200" dirty="0" smtClean="0">
              <a:latin typeface="Calibri" pitchFamily="34" charset="0"/>
            </a:rPr>
            <a:t>Requires</a:t>
          </a:r>
          <a:endParaRPr lang="en-US" sz="3200" dirty="0">
            <a:latin typeface="Calibri" pitchFamily="34" charset="0"/>
          </a:endParaRPr>
        </a:p>
      </dgm:t>
    </dgm:pt>
    <dgm:pt modelId="{34D8C627-E322-47D8-98FB-8F944FB6332F}" type="parTrans" cxnId="{64A76F5B-A60D-4769-93B7-842B6C0368D9}">
      <dgm:prSet/>
      <dgm:spPr/>
      <dgm:t>
        <a:bodyPr/>
        <a:lstStyle/>
        <a:p>
          <a:endParaRPr lang="en-US"/>
        </a:p>
      </dgm:t>
    </dgm:pt>
    <dgm:pt modelId="{614E14F4-D021-48BF-962B-1F0C83DE009A}" type="sibTrans" cxnId="{64A76F5B-A60D-4769-93B7-842B6C0368D9}">
      <dgm:prSet/>
      <dgm:spPr/>
      <dgm:t>
        <a:bodyPr/>
        <a:lstStyle/>
        <a:p>
          <a:endParaRPr lang="en-US"/>
        </a:p>
      </dgm:t>
    </dgm:pt>
    <dgm:pt modelId="{5640AB52-1A8B-4B0F-8E3C-9FABF860B8F2}">
      <dgm:prSet phldrT="[Text]" custT="1"/>
      <dgm:spPr/>
      <dgm:t>
        <a:bodyPr/>
        <a:lstStyle/>
        <a:p>
          <a:r>
            <a:rPr lang="en-US" sz="2000" dirty="0" smtClean="0">
              <a:latin typeface="Calibri" pitchFamily="34" charset="0"/>
            </a:rPr>
            <a:t>Compression ratio depends on similarity of data “segments”</a:t>
          </a:r>
          <a:endParaRPr lang="en-US" sz="2000" dirty="0">
            <a:latin typeface="Calibri" pitchFamily="34" charset="0"/>
          </a:endParaRPr>
        </a:p>
      </dgm:t>
    </dgm:pt>
    <dgm:pt modelId="{E225ED1E-7CD9-45C8-9CB3-562469E1F0FA}" type="parTrans" cxnId="{412E6705-BC87-432E-A514-5F83C6D7990C}">
      <dgm:prSet/>
      <dgm:spPr/>
      <dgm:t>
        <a:bodyPr/>
        <a:lstStyle/>
        <a:p>
          <a:endParaRPr lang="en-US"/>
        </a:p>
      </dgm:t>
    </dgm:pt>
    <dgm:pt modelId="{958F7372-B1AE-4CBF-968D-96C73ACCC1A4}" type="sibTrans" cxnId="{412E6705-BC87-432E-A514-5F83C6D7990C}">
      <dgm:prSet/>
      <dgm:spPr/>
      <dgm:t>
        <a:bodyPr/>
        <a:lstStyle/>
        <a:p>
          <a:endParaRPr lang="en-US"/>
        </a:p>
      </dgm:t>
    </dgm:pt>
    <dgm:pt modelId="{A66CC04F-645A-4F35-9A7D-8C48DD29B6CA}">
      <dgm:prSet custT="1"/>
      <dgm:spPr/>
      <dgm:t>
        <a:bodyPr/>
        <a:lstStyle/>
        <a:p>
          <a:r>
            <a:rPr lang="en-US" sz="2000" dirty="0" smtClean="0">
              <a:latin typeface="Calibri" pitchFamily="34" charset="0"/>
            </a:rPr>
            <a:t>Thus ‘</a:t>
          </a:r>
          <a:r>
            <a:rPr lang="en-US" sz="2000" dirty="0" err="1" smtClean="0">
              <a:latin typeface="Calibri" pitchFamily="34" charset="0"/>
            </a:rPr>
            <a:t>ababab</a:t>
          </a:r>
          <a:r>
            <a:rPr lang="en-US" sz="2000" dirty="0" smtClean="0">
              <a:latin typeface="Calibri" pitchFamily="34" charset="0"/>
            </a:rPr>
            <a:t>’ compresses better than ‘</a:t>
          </a:r>
          <a:r>
            <a:rPr lang="en-US" sz="2000" dirty="0" err="1" smtClean="0">
              <a:latin typeface="Calibri" pitchFamily="34" charset="0"/>
            </a:rPr>
            <a:t>ababac</a:t>
          </a:r>
          <a:r>
            <a:rPr lang="en-US" sz="2000" dirty="0" smtClean="0">
              <a:latin typeface="Calibri" pitchFamily="34" charset="0"/>
            </a:rPr>
            <a:t>’ (DEFLATE/</a:t>
          </a:r>
          <a:r>
            <a:rPr lang="en-US" sz="2000" dirty="0" err="1" smtClean="0">
              <a:latin typeface="Calibri" pitchFamily="34" charset="0"/>
            </a:rPr>
            <a:t>gzip</a:t>
          </a:r>
          <a:r>
            <a:rPr lang="en-US" sz="2000" dirty="0" smtClean="0">
              <a:latin typeface="Calibri" pitchFamily="34" charset="0"/>
            </a:rPr>
            <a:t>)</a:t>
          </a:r>
          <a:endParaRPr lang="en-US" sz="2000" dirty="0">
            <a:latin typeface="Calibri" pitchFamily="34" charset="0"/>
          </a:endParaRPr>
        </a:p>
      </dgm:t>
    </dgm:pt>
    <dgm:pt modelId="{349B8820-6591-4F54-832A-9CB2E81D93AE}" type="parTrans" cxnId="{FDAA89DC-6E05-4E1E-AA86-3513FEDD6659}">
      <dgm:prSet/>
      <dgm:spPr/>
      <dgm:t>
        <a:bodyPr/>
        <a:lstStyle/>
        <a:p>
          <a:endParaRPr lang="en-US"/>
        </a:p>
      </dgm:t>
    </dgm:pt>
    <dgm:pt modelId="{B78E9793-DF95-4D16-A441-6B714230699A}" type="sibTrans" cxnId="{FDAA89DC-6E05-4E1E-AA86-3513FEDD6659}">
      <dgm:prSet/>
      <dgm:spPr/>
      <dgm:t>
        <a:bodyPr/>
        <a:lstStyle/>
        <a:p>
          <a:endParaRPr lang="en-US"/>
        </a:p>
      </dgm:t>
    </dgm:pt>
    <dgm:pt modelId="{48256E97-6BBB-42E8-8619-E5ABC74084A2}">
      <dgm:prSet custT="1"/>
      <dgm:spPr/>
      <dgm:t>
        <a:bodyPr/>
        <a:lstStyle/>
        <a:p>
          <a:r>
            <a:rPr lang="en-US" sz="2000" dirty="0" smtClean="0">
              <a:latin typeface="Calibri" pitchFamily="34" charset="0"/>
            </a:rPr>
            <a:t>Encryption algorithms don’t claim to hide data length</a:t>
          </a:r>
          <a:endParaRPr lang="en-US" sz="2000" dirty="0"/>
        </a:p>
      </dgm:t>
    </dgm:pt>
    <dgm:pt modelId="{DC51EC7B-CBBC-4FC1-8E93-D67B600F5FB0}" type="parTrans" cxnId="{B7EE0433-F850-4625-935E-34BE091105E8}">
      <dgm:prSet/>
      <dgm:spPr/>
      <dgm:t>
        <a:bodyPr/>
        <a:lstStyle/>
        <a:p>
          <a:endParaRPr lang="en-US"/>
        </a:p>
      </dgm:t>
    </dgm:pt>
    <dgm:pt modelId="{C5CA3126-7980-4F8C-A0E8-00CAF7BB42E3}" type="sibTrans" cxnId="{B7EE0433-F850-4625-935E-34BE091105E8}">
      <dgm:prSet/>
      <dgm:spPr/>
      <dgm:t>
        <a:bodyPr/>
        <a:lstStyle/>
        <a:p>
          <a:endParaRPr lang="en-US"/>
        </a:p>
      </dgm:t>
    </dgm:pt>
    <dgm:pt modelId="{907C104C-5CCD-42B7-AA39-11331ED94809}">
      <dgm:prSet custT="1"/>
      <dgm:spPr/>
      <dgm:t>
        <a:bodyPr/>
        <a:lstStyle/>
        <a:p>
          <a:r>
            <a:rPr lang="en-US" sz="3200" smtClean="0">
              <a:latin typeface="Calibri" pitchFamily="34" charset="0"/>
            </a:rPr>
            <a:t>The attack</a:t>
          </a:r>
          <a:endParaRPr lang="en-US" sz="3200" dirty="0" smtClean="0">
            <a:latin typeface="Calibri" pitchFamily="34" charset="0"/>
          </a:endParaRPr>
        </a:p>
      </dgm:t>
    </dgm:pt>
    <dgm:pt modelId="{8B76ED05-AA91-4825-B557-D3EDEE4BDB96}" type="parTrans" cxnId="{9B4DEAA0-65F2-4361-B87F-3ED0D763C3BD}">
      <dgm:prSet/>
      <dgm:spPr/>
      <dgm:t>
        <a:bodyPr/>
        <a:lstStyle/>
        <a:p>
          <a:endParaRPr lang="en-US"/>
        </a:p>
      </dgm:t>
    </dgm:pt>
    <dgm:pt modelId="{95B79A49-F881-4B91-AC70-AB31EB63674C}" type="sibTrans" cxnId="{9B4DEAA0-65F2-4361-B87F-3ED0D763C3BD}">
      <dgm:prSet/>
      <dgm:spPr/>
      <dgm:t>
        <a:bodyPr/>
        <a:lstStyle/>
        <a:p>
          <a:endParaRPr lang="en-US"/>
        </a:p>
      </dgm:t>
    </dgm:pt>
    <dgm:pt modelId="{D3B46F43-D571-4977-9867-6A7430B05238}">
      <dgm:prSet custT="1"/>
      <dgm:spPr/>
      <dgm:t>
        <a:bodyPr/>
        <a:lstStyle/>
        <a:p>
          <a:r>
            <a:rPr lang="en-US" sz="2000" dirty="0" smtClean="0">
              <a:latin typeface="Calibri" pitchFamily="34" charset="0"/>
            </a:rPr>
            <a:t>Client-only CRIME (compression-based HSR)</a:t>
          </a:r>
        </a:p>
      </dgm:t>
    </dgm:pt>
    <dgm:pt modelId="{DA962287-B6F1-4AEC-88FE-24B60010676A}" type="parTrans" cxnId="{18311B90-B226-4BB0-8F35-B173AF5E37DA}">
      <dgm:prSet/>
      <dgm:spPr/>
      <dgm:t>
        <a:bodyPr/>
        <a:lstStyle/>
        <a:p>
          <a:endParaRPr lang="en-US"/>
        </a:p>
      </dgm:t>
    </dgm:pt>
    <dgm:pt modelId="{367B7E36-8B05-4D2A-BB7A-4A156DB1BE8B}" type="sibTrans" cxnId="{18311B90-B226-4BB0-8F35-B173AF5E37DA}">
      <dgm:prSet/>
      <dgm:spPr/>
      <dgm:t>
        <a:bodyPr/>
        <a:lstStyle/>
        <a:p>
          <a:endParaRPr lang="en-US"/>
        </a:p>
      </dgm:t>
    </dgm:pt>
    <dgm:pt modelId="{877C7D4F-8926-4C63-A095-DDE0CBC6403B}">
      <dgm:prSet custT="1"/>
      <dgm:spPr/>
      <dgm:t>
        <a:bodyPr/>
        <a:lstStyle/>
        <a:p>
          <a:r>
            <a:rPr lang="en-US" sz="2000" u="sng" dirty="0" smtClean="0">
              <a:latin typeface="Calibri" pitchFamily="34" charset="0"/>
            </a:rPr>
            <a:t>May work also on compressed responses (assuming user input reflection)</a:t>
          </a:r>
        </a:p>
      </dgm:t>
    </dgm:pt>
    <dgm:pt modelId="{E2BB28AF-0A37-4E12-B949-78E434E6B087}" type="parTrans" cxnId="{596A5972-545B-40E4-B26B-1632E93D2C8C}">
      <dgm:prSet/>
      <dgm:spPr/>
      <dgm:t>
        <a:bodyPr/>
        <a:lstStyle/>
        <a:p>
          <a:endParaRPr lang="en-US"/>
        </a:p>
      </dgm:t>
    </dgm:pt>
    <dgm:pt modelId="{60BFC2C5-A836-4EE6-9A32-8343D4DA50A8}" type="sibTrans" cxnId="{596A5972-545B-40E4-B26B-1632E93D2C8C}">
      <dgm:prSet/>
      <dgm:spPr/>
      <dgm:t>
        <a:bodyPr/>
        <a:lstStyle/>
        <a:p>
          <a:endParaRPr lang="en-US"/>
        </a:p>
      </dgm:t>
    </dgm:pt>
    <dgm:pt modelId="{FA66E8AC-9EBC-42D4-BECA-FA0948BE9DED}" type="pres">
      <dgm:prSet presAssocID="{A5F20668-4378-4F41-899A-6AE9AA5DA7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A865B8-7D94-4DBA-8949-5091C894CD56}" type="pres">
      <dgm:prSet presAssocID="{8775AFF6-8FCE-46B8-AD3C-6505465033D1}" presName="linNode" presStyleCnt="0"/>
      <dgm:spPr/>
    </dgm:pt>
    <dgm:pt modelId="{F2DD3CD1-8710-45E2-9D13-E4CF81A20EB6}" type="pres">
      <dgm:prSet presAssocID="{8775AFF6-8FCE-46B8-AD3C-6505465033D1}" presName="parentText" presStyleLbl="node1" presStyleIdx="0" presStyleCnt="3" custScaleY="9218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42AA6-6072-4A8D-BD7E-2715AE5DF939}" type="pres">
      <dgm:prSet presAssocID="{8775AFF6-8FCE-46B8-AD3C-6505465033D1}" presName="descendantText" presStyleLbl="alignAccFollowNode1" presStyleIdx="0" presStyleCnt="3" custScaleX="173293" custScaleY="180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EA171-ED78-4913-8DC2-5CB1D262D178}" type="pres">
      <dgm:prSet presAssocID="{BEE2F940-D08B-4065-97F0-1848ACA60310}" presName="sp" presStyleCnt="0"/>
      <dgm:spPr/>
    </dgm:pt>
    <dgm:pt modelId="{47D4E798-D7CB-46CA-A97E-1A25D1B87802}" type="pres">
      <dgm:prSet presAssocID="{2C4FB504-3A54-46CC-9EF2-AACF4F19113B}" presName="linNode" presStyleCnt="0"/>
      <dgm:spPr/>
    </dgm:pt>
    <dgm:pt modelId="{350CE005-3844-48CA-A49F-C6DA9F8154E1}" type="pres">
      <dgm:prSet presAssocID="{2C4FB504-3A54-46CC-9EF2-AACF4F19113B}" presName="parentText" presStyleLbl="node1" presStyleIdx="1" presStyleCnt="3" custScaleX="83941" custScaleY="6539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E1464-D96A-4AE4-A733-A543D018892E}" type="pres">
      <dgm:prSet presAssocID="{2C4FB504-3A54-46CC-9EF2-AACF4F19113B}" presName="descendantText" presStyleLbl="alignAccFollowNode1" presStyleIdx="1" presStyleCnt="3" custScaleX="139008" custScaleY="1167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931E2-BDF3-4067-A860-D800739B6BB6}" type="pres">
      <dgm:prSet presAssocID="{614E14F4-D021-48BF-962B-1F0C83DE009A}" presName="sp" presStyleCnt="0"/>
      <dgm:spPr/>
    </dgm:pt>
    <dgm:pt modelId="{01BDD2C8-ACF9-455A-980A-B5C70A684492}" type="pres">
      <dgm:prSet presAssocID="{907C104C-5CCD-42B7-AA39-11331ED94809}" presName="linNode" presStyleCnt="0"/>
      <dgm:spPr/>
    </dgm:pt>
    <dgm:pt modelId="{F5AEECF8-8591-43AE-81C3-C55C142CF609}" type="pres">
      <dgm:prSet presAssocID="{907C104C-5CCD-42B7-AA39-11331ED9480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C82DA-DCAC-4EBE-9544-4B36FF70A23E}" type="pres">
      <dgm:prSet presAssocID="{907C104C-5CCD-42B7-AA39-11331ED94809}" presName="descendantText" presStyleLbl="alignAccFollowNode1" presStyleIdx="2" presStyleCnt="3" custScaleX="17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EE0433-F850-4625-935E-34BE091105E8}" srcId="{8775AFF6-8FCE-46B8-AD3C-6505465033D1}" destId="{48256E97-6BBB-42E8-8619-E5ABC74084A2}" srcOrd="2" destOrd="0" parTransId="{DC51EC7B-CBBC-4FC1-8E93-D67B600F5FB0}" sibTransId="{C5CA3126-7980-4F8C-A0E8-00CAF7BB42E3}"/>
    <dgm:cxn modelId="{375291EC-51E1-493E-ABD4-69F9F5025E75}" type="presOf" srcId="{882EDBA4-C8D3-4A58-8084-0ECA2D7DBB25}" destId="{259E1464-D96A-4AE4-A733-A543D018892E}" srcOrd="0" destOrd="0" presId="urn:microsoft.com/office/officeart/2005/8/layout/vList5"/>
    <dgm:cxn modelId="{9B4DEAA0-65F2-4361-B87F-3ED0D763C3BD}" srcId="{A5F20668-4378-4F41-899A-6AE9AA5DA754}" destId="{907C104C-5CCD-42B7-AA39-11331ED94809}" srcOrd="2" destOrd="0" parTransId="{8B76ED05-AA91-4825-B557-D3EDEE4BDB96}" sibTransId="{95B79A49-F881-4B91-AC70-AB31EB63674C}"/>
    <dgm:cxn modelId="{C2F0F48D-7513-4871-9CB2-F86FD347A2A4}" type="presOf" srcId="{8775AFF6-8FCE-46B8-AD3C-6505465033D1}" destId="{F2DD3CD1-8710-45E2-9D13-E4CF81A20EB6}" srcOrd="0" destOrd="0" presId="urn:microsoft.com/office/officeart/2005/8/layout/vList5"/>
    <dgm:cxn modelId="{18311B90-B226-4BB0-8F35-B173AF5E37DA}" srcId="{907C104C-5CCD-42B7-AA39-11331ED94809}" destId="{D3B46F43-D571-4977-9867-6A7430B05238}" srcOrd="0" destOrd="0" parTransId="{DA962287-B6F1-4AEC-88FE-24B60010676A}" sibTransId="{367B7E36-8B05-4D2A-BB7A-4A156DB1BE8B}"/>
    <dgm:cxn modelId="{D0AF877F-B722-4C5E-92D0-65616557A1AD}" type="presOf" srcId="{907C104C-5CCD-42B7-AA39-11331ED94809}" destId="{F5AEECF8-8591-43AE-81C3-C55C142CF609}" srcOrd="0" destOrd="0" presId="urn:microsoft.com/office/officeart/2005/8/layout/vList5"/>
    <dgm:cxn modelId="{E27E123F-F687-4D92-BE83-91C122C60C2B}" type="presOf" srcId="{48256E97-6BBB-42E8-8619-E5ABC74084A2}" destId="{ECB42AA6-6072-4A8D-BD7E-2715AE5DF939}" srcOrd="0" destOrd="2" presId="urn:microsoft.com/office/officeart/2005/8/layout/vList5"/>
    <dgm:cxn modelId="{ABF2FF6E-70DA-45A6-BB71-AB03ECB4A881}" srcId="{2C4FB504-3A54-46CC-9EF2-AACF4F19113B}" destId="{882EDBA4-C8D3-4A58-8084-0ECA2D7DBB25}" srcOrd="0" destOrd="0" parTransId="{02EF8E1B-0C9D-40C2-9110-C23148EB17DF}" sibTransId="{0A13159C-C1B5-4F40-8B6B-B6EED3F1E9E4}"/>
    <dgm:cxn modelId="{5F730CAA-4BCA-49D6-B7A4-14CE375063C3}" type="presOf" srcId="{D3B46F43-D571-4977-9867-6A7430B05238}" destId="{DADC82DA-DCAC-4EBE-9544-4B36FF70A23E}" srcOrd="0" destOrd="0" presId="urn:microsoft.com/office/officeart/2005/8/layout/vList5"/>
    <dgm:cxn modelId="{FDAA89DC-6E05-4E1E-AA86-3513FEDD6659}" srcId="{8775AFF6-8FCE-46B8-AD3C-6505465033D1}" destId="{A66CC04F-645A-4F35-9A7D-8C48DD29B6CA}" srcOrd="1" destOrd="0" parTransId="{349B8820-6591-4F54-832A-9CB2E81D93AE}" sibTransId="{B78E9793-DF95-4D16-A441-6B714230699A}"/>
    <dgm:cxn modelId="{412E6705-BC87-432E-A514-5F83C6D7990C}" srcId="{8775AFF6-8FCE-46B8-AD3C-6505465033D1}" destId="{5640AB52-1A8B-4B0F-8E3C-9FABF860B8F2}" srcOrd="0" destOrd="0" parTransId="{E225ED1E-7CD9-45C8-9CB3-562469E1F0FA}" sibTransId="{958F7372-B1AE-4CBF-968D-96C73ACCC1A4}"/>
    <dgm:cxn modelId="{8A7D2DD0-6EF2-4AD8-BEC3-3C57D22C2ECC}" type="presOf" srcId="{A5F20668-4378-4F41-899A-6AE9AA5DA754}" destId="{FA66E8AC-9EBC-42D4-BECA-FA0948BE9DED}" srcOrd="0" destOrd="0" presId="urn:microsoft.com/office/officeart/2005/8/layout/vList5"/>
    <dgm:cxn modelId="{63F1D169-ABB9-499C-BD88-76D5E1B9F995}" srcId="{A5F20668-4378-4F41-899A-6AE9AA5DA754}" destId="{8775AFF6-8FCE-46B8-AD3C-6505465033D1}" srcOrd="0" destOrd="0" parTransId="{C475D51E-C8C6-40ED-A7CB-206975DFE4D8}" sibTransId="{BEE2F940-D08B-4065-97F0-1848ACA60310}"/>
    <dgm:cxn modelId="{57BAED46-929C-4D42-BA8F-2B8747914030}" type="presOf" srcId="{877C7D4F-8926-4C63-A095-DDE0CBC6403B}" destId="{DADC82DA-DCAC-4EBE-9544-4B36FF70A23E}" srcOrd="0" destOrd="1" presId="urn:microsoft.com/office/officeart/2005/8/layout/vList5"/>
    <dgm:cxn modelId="{CB34B6DF-B468-41BC-82F0-401119554CCB}" srcId="{2C4FB504-3A54-46CC-9EF2-AACF4F19113B}" destId="{41A6BC3E-0C1E-408F-93F4-D0B5A12F2A20}" srcOrd="1" destOrd="0" parTransId="{C3287DA9-16F6-4217-8FB1-7E5DAEF33166}" sibTransId="{09EE966A-F7E9-4539-BF54-A65BE85C7D41}"/>
    <dgm:cxn modelId="{8F0F7FD3-3803-4467-9AAB-DA26C8244C71}" type="presOf" srcId="{5640AB52-1A8B-4B0F-8E3C-9FABF860B8F2}" destId="{ECB42AA6-6072-4A8D-BD7E-2715AE5DF939}" srcOrd="0" destOrd="0" presId="urn:microsoft.com/office/officeart/2005/8/layout/vList5"/>
    <dgm:cxn modelId="{596A5972-545B-40E4-B26B-1632E93D2C8C}" srcId="{907C104C-5CCD-42B7-AA39-11331ED94809}" destId="{877C7D4F-8926-4C63-A095-DDE0CBC6403B}" srcOrd="1" destOrd="0" parTransId="{E2BB28AF-0A37-4E12-B949-78E434E6B087}" sibTransId="{60BFC2C5-A836-4EE6-9A32-8343D4DA50A8}"/>
    <dgm:cxn modelId="{9367CD87-594D-47ED-BE68-DAE06D53E004}" type="presOf" srcId="{A66CC04F-645A-4F35-9A7D-8C48DD29B6CA}" destId="{ECB42AA6-6072-4A8D-BD7E-2715AE5DF939}" srcOrd="0" destOrd="1" presId="urn:microsoft.com/office/officeart/2005/8/layout/vList5"/>
    <dgm:cxn modelId="{2E6B42EE-36A5-40D4-A8D8-3CB3FE21973B}" type="presOf" srcId="{2C4FB504-3A54-46CC-9EF2-AACF4F19113B}" destId="{350CE005-3844-48CA-A49F-C6DA9F8154E1}" srcOrd="0" destOrd="0" presId="urn:microsoft.com/office/officeart/2005/8/layout/vList5"/>
    <dgm:cxn modelId="{64A76F5B-A60D-4769-93B7-842B6C0368D9}" srcId="{A5F20668-4378-4F41-899A-6AE9AA5DA754}" destId="{2C4FB504-3A54-46CC-9EF2-AACF4F19113B}" srcOrd="1" destOrd="0" parTransId="{34D8C627-E322-47D8-98FB-8F944FB6332F}" sibTransId="{614E14F4-D021-48BF-962B-1F0C83DE009A}"/>
    <dgm:cxn modelId="{BDF87A49-9F9A-4F5A-9A62-9A10543AF52C}" type="presOf" srcId="{41A6BC3E-0C1E-408F-93F4-D0B5A12F2A20}" destId="{259E1464-D96A-4AE4-A733-A543D018892E}" srcOrd="0" destOrd="1" presId="urn:microsoft.com/office/officeart/2005/8/layout/vList5"/>
    <dgm:cxn modelId="{4AD99753-F37A-4809-9963-6D8F8FA7BCA0}" type="presParOf" srcId="{FA66E8AC-9EBC-42D4-BECA-FA0948BE9DED}" destId="{18A865B8-7D94-4DBA-8949-5091C894CD56}" srcOrd="0" destOrd="0" presId="urn:microsoft.com/office/officeart/2005/8/layout/vList5"/>
    <dgm:cxn modelId="{C4B9C44F-B989-49C1-821E-2160C984A691}" type="presParOf" srcId="{18A865B8-7D94-4DBA-8949-5091C894CD56}" destId="{F2DD3CD1-8710-45E2-9D13-E4CF81A20EB6}" srcOrd="0" destOrd="0" presId="urn:microsoft.com/office/officeart/2005/8/layout/vList5"/>
    <dgm:cxn modelId="{15732B83-466B-4041-9B1F-0A657B3A3830}" type="presParOf" srcId="{18A865B8-7D94-4DBA-8949-5091C894CD56}" destId="{ECB42AA6-6072-4A8D-BD7E-2715AE5DF939}" srcOrd="1" destOrd="0" presId="urn:microsoft.com/office/officeart/2005/8/layout/vList5"/>
    <dgm:cxn modelId="{F5F01899-3B40-4EB6-9EF7-8C0F67CC3338}" type="presParOf" srcId="{FA66E8AC-9EBC-42D4-BECA-FA0948BE9DED}" destId="{9DBEA171-ED78-4913-8DC2-5CB1D262D178}" srcOrd="1" destOrd="0" presId="urn:microsoft.com/office/officeart/2005/8/layout/vList5"/>
    <dgm:cxn modelId="{E801B118-B3AD-4348-B80F-7B0D78203580}" type="presParOf" srcId="{FA66E8AC-9EBC-42D4-BECA-FA0948BE9DED}" destId="{47D4E798-D7CB-46CA-A97E-1A25D1B87802}" srcOrd="2" destOrd="0" presId="urn:microsoft.com/office/officeart/2005/8/layout/vList5"/>
    <dgm:cxn modelId="{5B7400B2-7E20-47A1-843A-8B29E92CD90E}" type="presParOf" srcId="{47D4E798-D7CB-46CA-A97E-1A25D1B87802}" destId="{350CE005-3844-48CA-A49F-C6DA9F8154E1}" srcOrd="0" destOrd="0" presId="urn:microsoft.com/office/officeart/2005/8/layout/vList5"/>
    <dgm:cxn modelId="{91D4EB59-B33F-41FE-815B-C90A16A761E6}" type="presParOf" srcId="{47D4E798-D7CB-46CA-A97E-1A25D1B87802}" destId="{259E1464-D96A-4AE4-A733-A543D018892E}" srcOrd="1" destOrd="0" presId="urn:microsoft.com/office/officeart/2005/8/layout/vList5"/>
    <dgm:cxn modelId="{68B8AC25-03E0-46C5-97B9-FCFCB4DD9A00}" type="presParOf" srcId="{FA66E8AC-9EBC-42D4-BECA-FA0948BE9DED}" destId="{AF4931E2-BDF3-4067-A860-D800739B6BB6}" srcOrd="3" destOrd="0" presId="urn:microsoft.com/office/officeart/2005/8/layout/vList5"/>
    <dgm:cxn modelId="{8C6129AD-C834-4E2C-813E-BB1D70F2B97F}" type="presParOf" srcId="{FA66E8AC-9EBC-42D4-BECA-FA0948BE9DED}" destId="{01BDD2C8-ACF9-455A-980A-B5C70A684492}" srcOrd="4" destOrd="0" presId="urn:microsoft.com/office/officeart/2005/8/layout/vList5"/>
    <dgm:cxn modelId="{EC8474D8-5590-4C30-98BD-113F64323E1F}" type="presParOf" srcId="{01BDD2C8-ACF9-455A-980A-B5C70A684492}" destId="{F5AEECF8-8591-43AE-81C3-C55C142CF609}" srcOrd="0" destOrd="0" presId="urn:microsoft.com/office/officeart/2005/8/layout/vList5"/>
    <dgm:cxn modelId="{C610C462-91A2-43C6-9996-468592B4CFA6}" type="presParOf" srcId="{01BDD2C8-ACF9-455A-980A-B5C70A684492}" destId="{DADC82DA-DCAC-4EBE-9544-4B36FF70A2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5F20668-4378-4F41-899A-6AE9AA5DA754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12EF6E4-439D-44D7-AC66-BDB55273CD86}">
      <dgm:prSet custT="1"/>
      <dgm:spPr/>
      <dgm:t>
        <a:bodyPr/>
        <a:lstStyle/>
        <a:p>
          <a:r>
            <a:rPr lang="en-US" sz="1600" dirty="0" smtClean="0">
              <a:latin typeface="Calibri" pitchFamily="34" charset="0"/>
            </a:rPr>
            <a:t>Disabling compression</a:t>
          </a:r>
        </a:p>
      </dgm:t>
    </dgm:pt>
    <dgm:pt modelId="{6AF93F48-8F52-41B8-A47F-D4CE7E2AE709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Countermeasure</a:t>
          </a:r>
        </a:p>
      </dgm:t>
    </dgm:pt>
    <dgm:pt modelId="{D6CE25CB-64D3-42D1-B24F-729DFB6AF42C}" type="sibTrans" cxnId="{00A6E4E3-8546-4BCB-99FB-594A5C7F3B0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523C5B9-DDF3-4F21-8106-B08C4283E80B}" type="parTrans" cxnId="{00A6E4E3-8546-4BCB-99FB-594A5C7F3B0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97FBAF-7E13-428A-A786-9ABD5253532A}" type="sibTrans" cxnId="{3F69A083-159E-466E-A901-6E24FF84632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FC1C6CD-5582-498D-BC76-4EB9D75F7D26}" type="parTrans" cxnId="{3F69A083-159E-466E-A901-6E24FF84632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8251F9F9-E612-4431-93F5-45049DCFD5EE}">
      <dgm:prSet custT="1"/>
      <dgm:spPr/>
      <dgm:t>
        <a:bodyPr/>
        <a:lstStyle/>
        <a:p>
          <a:r>
            <a:rPr lang="en-US" sz="1600" dirty="0" smtClean="0">
              <a:latin typeface="Calibri" pitchFamily="34" charset="0"/>
            </a:rPr>
            <a:t>Attacker sends HSR compressed messages to server</a:t>
          </a:r>
        </a:p>
      </dgm:t>
    </dgm:pt>
    <dgm:pt modelId="{1B09A157-4A02-43BE-86BE-5BABDC541357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How it works</a:t>
          </a:r>
        </a:p>
      </dgm:t>
    </dgm:pt>
    <dgm:pt modelId="{916252A3-2818-4975-8572-0CDB17543B39}" type="sibTrans" cxnId="{9D3CF24E-C8B5-4BEE-AE87-46C69B4E1776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BD20F-51B9-4BD5-AC28-2C868F1A6B4C}" type="parTrans" cxnId="{9D3CF24E-C8B5-4BEE-AE87-46C69B4E1776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2003C565-C1FA-4D04-9E90-BF49EC3591BC}" type="sibTrans" cxnId="{071C9EAC-054E-4BE2-A07A-D4C1284A9DF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C136606-14DB-4805-B15D-96C293E3A349}" type="parTrans" cxnId="{071C9EAC-054E-4BE2-A07A-D4C1284A9DF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7716DB-4016-43BB-B493-7BD2DCC912F9}">
      <dgm:prSet custT="1"/>
      <dgm:spPr/>
      <dgm:t>
        <a:bodyPr/>
        <a:lstStyle/>
        <a:p>
          <a:r>
            <a:rPr lang="en-US" sz="1600" dirty="0" smtClean="0">
              <a:latin typeface="Calibri" pitchFamily="34" charset="0"/>
            </a:rPr>
            <a:t>Attacker concludes compressed message size (number of packets) through time of response</a:t>
          </a:r>
        </a:p>
      </dgm:t>
    </dgm:pt>
    <dgm:pt modelId="{26B6CA96-1086-4486-944E-836BC91CFB96}" type="parTrans" cxnId="{8212BDF3-2C28-4FB0-B4F9-A7E5E9D9F1B3}">
      <dgm:prSet/>
      <dgm:spPr/>
      <dgm:t>
        <a:bodyPr/>
        <a:lstStyle/>
        <a:p>
          <a:endParaRPr lang="en-US"/>
        </a:p>
      </dgm:t>
    </dgm:pt>
    <dgm:pt modelId="{7436CE8A-CD83-43C3-89CD-869C7EF7363A}" type="sibTrans" cxnId="{8212BDF3-2C28-4FB0-B4F9-A7E5E9D9F1B3}">
      <dgm:prSet/>
      <dgm:spPr/>
      <dgm:t>
        <a:bodyPr/>
        <a:lstStyle/>
        <a:p>
          <a:endParaRPr lang="en-US"/>
        </a:p>
      </dgm:t>
    </dgm:pt>
    <dgm:pt modelId="{DA45DA60-F214-4178-B418-7AC0607890A5}">
      <dgm:prSet custT="1"/>
      <dgm:spPr/>
      <dgm:t>
        <a:bodyPr/>
        <a:lstStyle/>
        <a:p>
          <a:r>
            <a:rPr lang="en-US" sz="1600" dirty="0" smtClean="0">
              <a:latin typeface="Calibri" pitchFamily="34" charset="0"/>
            </a:rPr>
            <a:t>Attacker keeps messages length (requests/responses) close to packet boundaries</a:t>
          </a:r>
        </a:p>
      </dgm:t>
    </dgm:pt>
    <dgm:pt modelId="{535591F3-FE2A-4CED-8594-7C7F9DA26B1B}" type="parTrans" cxnId="{03BBD2B8-F357-4E98-AE68-96EA6DDDCC60}">
      <dgm:prSet/>
      <dgm:spPr/>
      <dgm:t>
        <a:bodyPr/>
        <a:lstStyle/>
        <a:p>
          <a:endParaRPr lang="en-US"/>
        </a:p>
      </dgm:t>
    </dgm:pt>
    <dgm:pt modelId="{E156AA3C-CD4F-4361-B7FC-6A1876A87493}" type="sibTrans" cxnId="{03BBD2B8-F357-4E98-AE68-96EA6DDDCC60}">
      <dgm:prSet/>
      <dgm:spPr/>
      <dgm:t>
        <a:bodyPr/>
        <a:lstStyle/>
        <a:p>
          <a:endParaRPr lang="en-US"/>
        </a:p>
      </dgm:t>
    </dgm:pt>
    <dgm:pt modelId="{D72D7D47-F301-421F-9D5F-28D4ECE8CF9C}">
      <dgm:prSet custT="1"/>
      <dgm:spPr/>
      <dgm:t>
        <a:bodyPr/>
        <a:lstStyle/>
        <a:p>
          <a:r>
            <a:rPr lang="en-US" sz="1600" dirty="0" smtClean="0">
              <a:latin typeface="Calibri" pitchFamily="34" charset="0"/>
            </a:rPr>
            <a:t>Server-side countermeasures</a:t>
          </a:r>
        </a:p>
      </dgm:t>
    </dgm:pt>
    <dgm:pt modelId="{74DB386D-7CF5-4FDE-BB67-0988387395AA}" type="parTrans" cxnId="{0C82BB84-DF3E-4892-8775-EA8E80AD7421}">
      <dgm:prSet/>
      <dgm:spPr/>
    </dgm:pt>
    <dgm:pt modelId="{121EBD47-48C3-4288-AE06-92D17985864C}" type="sibTrans" cxnId="{0C82BB84-DF3E-4892-8775-EA8E80AD7421}">
      <dgm:prSet/>
      <dgm:spPr/>
    </dgm:pt>
    <dgm:pt modelId="{FA66E8AC-9EBC-42D4-BECA-FA0948BE9DED}" type="pres">
      <dgm:prSet presAssocID="{A5F20668-4378-4F41-899A-6AE9AA5DA7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4563A9-9F33-4F8F-ACDA-8CDFA8BE683F}" type="pres">
      <dgm:prSet presAssocID="{1B09A157-4A02-43BE-86BE-5BABDC541357}" presName="linNode" presStyleCnt="0"/>
      <dgm:spPr/>
    </dgm:pt>
    <dgm:pt modelId="{025B2635-8A6F-4BD1-924E-48472A8469A3}" type="pres">
      <dgm:prSet presAssocID="{1B09A157-4A02-43BE-86BE-5BABDC541357}" presName="parentText" presStyleLbl="node1" presStyleIdx="0" presStyleCnt="2" custLinFactNeighborY="78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A40E7-EBE0-4B92-AD74-0B53C44F98FC}" type="pres">
      <dgm:prSet presAssocID="{1B09A157-4A02-43BE-86BE-5BABDC541357}" presName="descendantText" presStyleLbl="alignAccFollowNode1" presStyleIdx="0" presStyleCnt="2" custScaleX="131272" custScaleY="188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5390D2-8CC0-4E6D-8FE7-F509C7422D3B}" type="pres">
      <dgm:prSet presAssocID="{916252A3-2818-4975-8572-0CDB17543B39}" presName="sp" presStyleCnt="0"/>
      <dgm:spPr/>
    </dgm:pt>
    <dgm:pt modelId="{799593BB-663E-4A1A-930C-122DA94A2FB4}" type="pres">
      <dgm:prSet presAssocID="{6AF93F48-8F52-41B8-A47F-D4CE7E2AE709}" presName="linNode" presStyleCnt="0"/>
      <dgm:spPr/>
    </dgm:pt>
    <dgm:pt modelId="{615B05CF-0355-4F20-AFEA-B03890B4244E}" type="pres">
      <dgm:prSet presAssocID="{6AF93F48-8F52-41B8-A47F-D4CE7E2AE70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FBA23-73CD-4168-9737-0B00C7AA090F}" type="pres">
      <dgm:prSet presAssocID="{6AF93F48-8F52-41B8-A47F-D4CE7E2AE709}" presName="descendantText" presStyleLbl="alignAccFollowNode1" presStyleIdx="1" presStyleCnt="2" custScaleX="131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9E573D-1B85-4E91-B060-D1AFA6DA48CE}" type="presOf" srcId="{D72D7D47-F301-421F-9D5F-28D4ECE8CF9C}" destId="{E99FBA23-73CD-4168-9737-0B00C7AA090F}" srcOrd="0" destOrd="1" presId="urn:microsoft.com/office/officeart/2005/8/layout/vList5"/>
    <dgm:cxn modelId="{00A6E4E3-8546-4BCB-99FB-594A5C7F3B09}" srcId="{A5F20668-4378-4F41-899A-6AE9AA5DA754}" destId="{6AF93F48-8F52-41B8-A47F-D4CE7E2AE709}" srcOrd="1" destOrd="0" parTransId="{5523C5B9-DDF3-4F21-8106-B08C4283E80B}" sibTransId="{D6CE25CB-64D3-42D1-B24F-729DFB6AF42C}"/>
    <dgm:cxn modelId="{0C82BB84-DF3E-4892-8775-EA8E80AD7421}" srcId="{6AF93F48-8F52-41B8-A47F-D4CE7E2AE709}" destId="{D72D7D47-F301-421F-9D5F-28D4ECE8CF9C}" srcOrd="1" destOrd="0" parTransId="{74DB386D-7CF5-4FDE-BB67-0988387395AA}" sibTransId="{121EBD47-48C3-4288-AE06-92D17985864C}"/>
    <dgm:cxn modelId="{8C951B74-A36B-45E2-9A7E-597BED3A488C}" type="presOf" srcId="{6AF93F48-8F52-41B8-A47F-D4CE7E2AE709}" destId="{615B05CF-0355-4F20-AFEA-B03890B4244E}" srcOrd="0" destOrd="0" presId="urn:microsoft.com/office/officeart/2005/8/layout/vList5"/>
    <dgm:cxn modelId="{30C71218-11A6-41D8-B483-D95F18DB0F59}" type="presOf" srcId="{1B09A157-4A02-43BE-86BE-5BABDC541357}" destId="{025B2635-8A6F-4BD1-924E-48472A8469A3}" srcOrd="0" destOrd="0" presId="urn:microsoft.com/office/officeart/2005/8/layout/vList5"/>
    <dgm:cxn modelId="{03BBD2B8-F357-4E98-AE68-96EA6DDDCC60}" srcId="{1B09A157-4A02-43BE-86BE-5BABDC541357}" destId="{DA45DA60-F214-4178-B418-7AC0607890A5}" srcOrd="2" destOrd="0" parTransId="{535591F3-FE2A-4CED-8594-7C7F9DA26B1B}" sibTransId="{E156AA3C-CD4F-4361-B7FC-6A1876A87493}"/>
    <dgm:cxn modelId="{8212BDF3-2C28-4FB0-B4F9-A7E5E9D9F1B3}" srcId="{1B09A157-4A02-43BE-86BE-5BABDC541357}" destId="{4B7716DB-4016-43BB-B493-7BD2DCC912F9}" srcOrd="1" destOrd="0" parTransId="{26B6CA96-1086-4486-944E-836BC91CFB96}" sibTransId="{7436CE8A-CD83-43C3-89CD-869C7EF7363A}"/>
    <dgm:cxn modelId="{C58557FB-9EE9-46F2-B2CB-21CF144376D0}" type="presOf" srcId="{812EF6E4-439D-44D7-AC66-BDB55273CD86}" destId="{E99FBA23-73CD-4168-9737-0B00C7AA090F}" srcOrd="0" destOrd="0" presId="urn:microsoft.com/office/officeart/2005/8/layout/vList5"/>
    <dgm:cxn modelId="{3F69A083-159E-466E-A901-6E24FF846324}" srcId="{6AF93F48-8F52-41B8-A47F-D4CE7E2AE709}" destId="{812EF6E4-439D-44D7-AC66-BDB55273CD86}" srcOrd="0" destOrd="0" parTransId="{BFC1C6CD-5582-498D-BC76-4EB9D75F7D26}" sibTransId="{3E97FBAF-7E13-428A-A786-9ABD5253532A}"/>
    <dgm:cxn modelId="{3ABDE94A-D374-4992-88B2-17615653EA4D}" type="presOf" srcId="{A5F20668-4378-4F41-899A-6AE9AA5DA754}" destId="{FA66E8AC-9EBC-42D4-BECA-FA0948BE9DED}" srcOrd="0" destOrd="0" presId="urn:microsoft.com/office/officeart/2005/8/layout/vList5"/>
    <dgm:cxn modelId="{2CE62203-0CA1-4905-A785-B3E50E89771C}" type="presOf" srcId="{8251F9F9-E612-4431-93F5-45049DCFD5EE}" destId="{6B7A40E7-EBE0-4B92-AD74-0B53C44F98FC}" srcOrd="0" destOrd="0" presId="urn:microsoft.com/office/officeart/2005/8/layout/vList5"/>
    <dgm:cxn modelId="{7CFAF3D3-39DF-4A8D-AB25-4B54B62D30BB}" type="presOf" srcId="{DA45DA60-F214-4178-B418-7AC0607890A5}" destId="{6B7A40E7-EBE0-4B92-AD74-0B53C44F98FC}" srcOrd="0" destOrd="2" presId="urn:microsoft.com/office/officeart/2005/8/layout/vList5"/>
    <dgm:cxn modelId="{C79DF97C-F571-4692-8142-DD53C866F0F5}" type="presOf" srcId="{4B7716DB-4016-43BB-B493-7BD2DCC912F9}" destId="{6B7A40E7-EBE0-4B92-AD74-0B53C44F98FC}" srcOrd="0" destOrd="1" presId="urn:microsoft.com/office/officeart/2005/8/layout/vList5"/>
    <dgm:cxn modelId="{9D3CF24E-C8B5-4BEE-AE87-46C69B4E1776}" srcId="{A5F20668-4378-4F41-899A-6AE9AA5DA754}" destId="{1B09A157-4A02-43BE-86BE-5BABDC541357}" srcOrd="0" destOrd="0" parTransId="{6E6BD20F-51B9-4BD5-AC28-2C868F1A6B4C}" sibTransId="{916252A3-2818-4975-8572-0CDB17543B39}"/>
    <dgm:cxn modelId="{071C9EAC-054E-4BE2-A07A-D4C1284A9DF0}" srcId="{1B09A157-4A02-43BE-86BE-5BABDC541357}" destId="{8251F9F9-E612-4431-93F5-45049DCFD5EE}" srcOrd="0" destOrd="0" parTransId="{DC136606-14DB-4805-B15D-96C293E3A349}" sibTransId="{2003C565-C1FA-4D04-9E90-BF49EC3591BC}"/>
    <dgm:cxn modelId="{E1CB30EB-CFB8-4E58-9D77-CCDEC3DAC5CD}" type="presParOf" srcId="{FA66E8AC-9EBC-42D4-BECA-FA0948BE9DED}" destId="{FD4563A9-9F33-4F8F-ACDA-8CDFA8BE683F}" srcOrd="0" destOrd="0" presId="urn:microsoft.com/office/officeart/2005/8/layout/vList5"/>
    <dgm:cxn modelId="{10AB8CE7-50EC-470B-BDDB-9BCD76E00F5B}" type="presParOf" srcId="{FD4563A9-9F33-4F8F-ACDA-8CDFA8BE683F}" destId="{025B2635-8A6F-4BD1-924E-48472A8469A3}" srcOrd="0" destOrd="0" presId="urn:microsoft.com/office/officeart/2005/8/layout/vList5"/>
    <dgm:cxn modelId="{E3803EED-9878-4A10-920B-C13B0512661E}" type="presParOf" srcId="{FD4563A9-9F33-4F8F-ACDA-8CDFA8BE683F}" destId="{6B7A40E7-EBE0-4B92-AD74-0B53C44F98FC}" srcOrd="1" destOrd="0" presId="urn:microsoft.com/office/officeart/2005/8/layout/vList5"/>
    <dgm:cxn modelId="{098564AE-0C33-4325-95CB-A874C609C10C}" type="presParOf" srcId="{FA66E8AC-9EBC-42D4-BECA-FA0948BE9DED}" destId="{BC5390D2-8CC0-4E6D-8FE7-F509C7422D3B}" srcOrd="1" destOrd="0" presId="urn:microsoft.com/office/officeart/2005/8/layout/vList5"/>
    <dgm:cxn modelId="{0BE8A18B-0BF0-4D9D-90A4-8D41E4E02BFB}" type="presParOf" srcId="{FA66E8AC-9EBC-42D4-BECA-FA0948BE9DED}" destId="{799593BB-663E-4A1A-930C-122DA94A2FB4}" srcOrd="2" destOrd="0" presId="urn:microsoft.com/office/officeart/2005/8/layout/vList5"/>
    <dgm:cxn modelId="{76D95A1A-14E5-4864-BD5F-3047B6B77D85}" type="presParOf" srcId="{799593BB-663E-4A1A-930C-122DA94A2FB4}" destId="{615B05CF-0355-4F20-AFEA-B03890B4244E}" srcOrd="0" destOrd="0" presId="urn:microsoft.com/office/officeart/2005/8/layout/vList5"/>
    <dgm:cxn modelId="{4048B801-7008-4DB9-8B9C-4FA585BDF286}" type="presParOf" srcId="{799593BB-663E-4A1A-930C-122DA94A2FB4}" destId="{E99FBA23-73CD-4168-9737-0B00C7AA090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5F20668-4378-4F41-899A-6AE9AA5DA754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5530B25-6679-48CC-8F1D-076AEDCD199D}">
      <dgm:prSet custT="1"/>
      <dgm:spPr/>
      <dgm:t>
        <a:bodyPr/>
        <a:lstStyle/>
        <a:p>
          <a:r>
            <a:rPr lang="en-US" sz="2800" dirty="0" smtClean="0">
              <a:latin typeface="Calibri" pitchFamily="34" charset="0"/>
            </a:rPr>
            <a:t>Length Hiding</a:t>
          </a:r>
        </a:p>
      </dgm:t>
    </dgm:pt>
    <dgm:pt modelId="{B74DCFBE-86BC-4540-AB37-9A1B240D92B5}" type="parTrans" cxnId="{1EC6E9CE-FF72-40F3-B6DC-FF02F590D60C}">
      <dgm:prSet/>
      <dgm:spPr/>
      <dgm:t>
        <a:bodyPr/>
        <a:lstStyle/>
        <a:p>
          <a:endParaRPr lang="en-US"/>
        </a:p>
      </dgm:t>
    </dgm:pt>
    <dgm:pt modelId="{2DD61BC5-7DE7-4C62-B06D-92B79089F9EC}" type="sibTrans" cxnId="{1EC6E9CE-FF72-40F3-B6DC-FF02F590D60C}">
      <dgm:prSet/>
      <dgm:spPr/>
      <dgm:t>
        <a:bodyPr/>
        <a:lstStyle/>
        <a:p>
          <a:endParaRPr lang="en-US"/>
        </a:p>
      </dgm:t>
    </dgm:pt>
    <dgm:pt modelId="{36970CF8-7FE0-400A-9A54-081543FA4352}">
      <dgm:prSet custT="1"/>
      <dgm:spPr/>
      <dgm:t>
        <a:bodyPr/>
        <a:lstStyle/>
        <a:p>
          <a:r>
            <a:rPr lang="en-US" sz="2800" dirty="0" smtClean="0">
              <a:latin typeface="Calibri" pitchFamily="34" charset="0"/>
            </a:rPr>
            <a:t>Masking Secrets</a:t>
          </a:r>
        </a:p>
      </dgm:t>
    </dgm:pt>
    <dgm:pt modelId="{9CC878A5-FD43-43A8-A663-6EAEA7D9CAB9}" type="parTrans" cxnId="{B18551E2-428F-489A-A5A8-33BAA6EF0F15}">
      <dgm:prSet/>
      <dgm:spPr/>
      <dgm:t>
        <a:bodyPr/>
        <a:lstStyle/>
        <a:p>
          <a:endParaRPr lang="en-US"/>
        </a:p>
      </dgm:t>
    </dgm:pt>
    <dgm:pt modelId="{FB0749AC-FDF9-4C26-8BAA-013DB8871DE5}" type="sibTrans" cxnId="{B18551E2-428F-489A-A5A8-33BAA6EF0F15}">
      <dgm:prSet/>
      <dgm:spPr/>
      <dgm:t>
        <a:bodyPr/>
        <a:lstStyle/>
        <a:p>
          <a:endParaRPr lang="en-US"/>
        </a:p>
      </dgm:t>
    </dgm:pt>
    <dgm:pt modelId="{1BDE2495-BDF2-417D-8FC9-A4255F12136D}">
      <dgm:prSet custT="1"/>
      <dgm:spPr/>
      <dgm:t>
        <a:bodyPr/>
        <a:lstStyle/>
        <a:p>
          <a:r>
            <a:rPr lang="en-US" sz="2800" dirty="0" smtClean="0">
              <a:latin typeface="Calibri" pitchFamily="34" charset="0"/>
            </a:rPr>
            <a:t>Monitoring</a:t>
          </a:r>
        </a:p>
      </dgm:t>
    </dgm:pt>
    <dgm:pt modelId="{3FDC6CF1-E31D-4EBE-8DD6-08CEBDFD6E74}" type="parTrans" cxnId="{EB41FD73-CAFD-4DF3-8231-BFF506EB09E8}">
      <dgm:prSet/>
      <dgm:spPr/>
      <dgm:t>
        <a:bodyPr/>
        <a:lstStyle/>
        <a:p>
          <a:endParaRPr lang="en-US"/>
        </a:p>
      </dgm:t>
    </dgm:pt>
    <dgm:pt modelId="{2502C323-1B51-4470-8588-9CDCDDFF2C9B}" type="sibTrans" cxnId="{EB41FD73-CAFD-4DF3-8231-BFF506EB09E8}">
      <dgm:prSet/>
      <dgm:spPr/>
      <dgm:t>
        <a:bodyPr/>
        <a:lstStyle/>
        <a:p>
          <a:endParaRPr lang="en-US"/>
        </a:p>
      </dgm:t>
    </dgm:pt>
    <dgm:pt modelId="{9F1D51F4-FFDB-46DE-A97A-8A1A205CA5FF}">
      <dgm:prSet custT="1"/>
      <dgm:spPr/>
      <dgm:t>
        <a:bodyPr/>
        <a:lstStyle/>
        <a:p>
          <a:r>
            <a:rPr lang="en-US" sz="2000" dirty="0" smtClean="0">
              <a:latin typeface="Calibri" pitchFamily="34" charset="0"/>
            </a:rPr>
            <a:t>Adding garbage value to the compressed response</a:t>
          </a:r>
        </a:p>
      </dgm:t>
    </dgm:pt>
    <dgm:pt modelId="{F8A9B0B0-06A5-4EA8-AAF3-C4D3A3D1EDFC}" type="parTrans" cxnId="{0AAEDA18-DD71-497C-B90C-FFA272D1A1DF}">
      <dgm:prSet/>
      <dgm:spPr/>
      <dgm:t>
        <a:bodyPr/>
        <a:lstStyle/>
        <a:p>
          <a:endParaRPr lang="en-US"/>
        </a:p>
      </dgm:t>
    </dgm:pt>
    <dgm:pt modelId="{6BC5D0BC-CC88-4B4D-9610-9356486F85F2}" type="sibTrans" cxnId="{0AAEDA18-DD71-497C-B90C-FFA272D1A1DF}">
      <dgm:prSet/>
      <dgm:spPr/>
      <dgm:t>
        <a:bodyPr/>
        <a:lstStyle/>
        <a:p>
          <a:endParaRPr lang="en-US"/>
        </a:p>
      </dgm:t>
    </dgm:pt>
    <dgm:pt modelId="{ED286FB2-F658-4E87-ACC1-1088A749673C}">
      <dgm:prSet custT="1"/>
      <dgm:spPr/>
      <dgm:t>
        <a:bodyPr/>
        <a:lstStyle/>
        <a:p>
          <a:r>
            <a:rPr lang="en-US" sz="2000" dirty="0" smtClean="0">
              <a:latin typeface="Calibri" pitchFamily="34" charset="0"/>
            </a:rPr>
            <a:t>Use one-time random values to mask secrets</a:t>
          </a:r>
        </a:p>
      </dgm:t>
    </dgm:pt>
    <dgm:pt modelId="{1F78BB4E-59D0-4714-874D-31A923991AA0}" type="parTrans" cxnId="{F7A5C934-A758-469E-9716-0617681508CE}">
      <dgm:prSet/>
      <dgm:spPr/>
      <dgm:t>
        <a:bodyPr/>
        <a:lstStyle/>
        <a:p>
          <a:endParaRPr lang="en-US"/>
        </a:p>
      </dgm:t>
    </dgm:pt>
    <dgm:pt modelId="{532F3C19-2914-4722-A0B4-A8D33806780E}" type="sibTrans" cxnId="{F7A5C934-A758-469E-9716-0617681508CE}">
      <dgm:prSet/>
      <dgm:spPr/>
      <dgm:t>
        <a:bodyPr/>
        <a:lstStyle/>
        <a:p>
          <a:endParaRPr lang="en-US"/>
        </a:p>
      </dgm:t>
    </dgm:pt>
    <dgm:pt modelId="{B8E2B877-C521-40C3-91D3-3BCB6CE79A15}">
      <dgm:prSet custT="1"/>
      <dgm:spPr/>
      <dgm:t>
        <a:bodyPr/>
        <a:lstStyle/>
        <a:p>
          <a:r>
            <a:rPr lang="en-US" sz="2000" dirty="0" smtClean="0">
              <a:latin typeface="Calibri" pitchFamily="34" charset="0"/>
            </a:rPr>
            <a:t>Rate-Limiting, statistics collection</a:t>
          </a:r>
        </a:p>
      </dgm:t>
    </dgm:pt>
    <dgm:pt modelId="{BE2E677C-3764-463A-B58A-A8A85D5E4B4A}" type="parTrans" cxnId="{855FE02E-8E44-40CC-80D3-A20AF08A7CD6}">
      <dgm:prSet/>
      <dgm:spPr/>
      <dgm:t>
        <a:bodyPr/>
        <a:lstStyle/>
        <a:p>
          <a:endParaRPr lang="en-US"/>
        </a:p>
      </dgm:t>
    </dgm:pt>
    <dgm:pt modelId="{C97F8EEC-3D3F-49D1-9614-629C104AF526}" type="sibTrans" cxnId="{855FE02E-8E44-40CC-80D3-A20AF08A7CD6}">
      <dgm:prSet/>
      <dgm:spPr/>
      <dgm:t>
        <a:bodyPr/>
        <a:lstStyle/>
        <a:p>
          <a:endParaRPr lang="en-US"/>
        </a:p>
      </dgm:t>
    </dgm:pt>
    <dgm:pt modelId="{FA66E8AC-9EBC-42D4-BECA-FA0948BE9DED}" type="pres">
      <dgm:prSet presAssocID="{A5F20668-4378-4F41-899A-6AE9AA5DA7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4753F1-19F1-414F-A787-BAF68BA0CAB2}" type="pres">
      <dgm:prSet presAssocID="{85530B25-6679-48CC-8F1D-076AEDCD199D}" presName="linNode" presStyleCnt="0"/>
      <dgm:spPr/>
    </dgm:pt>
    <dgm:pt modelId="{E9388495-F6F5-4C9E-B439-D34E349FCB13}" type="pres">
      <dgm:prSet presAssocID="{85530B25-6679-48CC-8F1D-076AEDCD199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79F01-DEF5-4B92-9C9A-5A86C7CA893F}" type="pres">
      <dgm:prSet presAssocID="{85530B25-6679-48CC-8F1D-076AEDCD199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3F4A55-0950-4D22-B982-505823F86DBF}" type="pres">
      <dgm:prSet presAssocID="{2DD61BC5-7DE7-4C62-B06D-92B79089F9EC}" presName="sp" presStyleCnt="0"/>
      <dgm:spPr/>
    </dgm:pt>
    <dgm:pt modelId="{B4C63AA9-1290-4937-A965-DBCE2E6D0027}" type="pres">
      <dgm:prSet presAssocID="{36970CF8-7FE0-400A-9A54-081543FA4352}" presName="linNode" presStyleCnt="0"/>
      <dgm:spPr/>
    </dgm:pt>
    <dgm:pt modelId="{550C8920-AC96-4FB7-994C-884366F25C2D}" type="pres">
      <dgm:prSet presAssocID="{36970CF8-7FE0-400A-9A54-081543FA435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318250-27EF-413E-80DD-3AC3E01E548D}" type="pres">
      <dgm:prSet presAssocID="{36970CF8-7FE0-400A-9A54-081543FA435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96431-F145-4ED4-89ED-C72CD1027F40}" type="pres">
      <dgm:prSet presAssocID="{FB0749AC-FDF9-4C26-8BAA-013DB8871DE5}" presName="sp" presStyleCnt="0"/>
      <dgm:spPr/>
    </dgm:pt>
    <dgm:pt modelId="{0938E022-CA3B-4C70-AAA3-174321F27442}" type="pres">
      <dgm:prSet presAssocID="{1BDE2495-BDF2-417D-8FC9-A4255F12136D}" presName="linNode" presStyleCnt="0"/>
      <dgm:spPr/>
    </dgm:pt>
    <dgm:pt modelId="{EB880931-6566-4DD1-AD73-0E18B40A6FC0}" type="pres">
      <dgm:prSet presAssocID="{1BDE2495-BDF2-417D-8FC9-A4255F12136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FADB6-DD29-4B42-B9EA-69EA746D9066}" type="pres">
      <dgm:prSet presAssocID="{1BDE2495-BDF2-417D-8FC9-A4255F12136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AE1A6A-E812-4E8B-A4F0-9B8CBC3D9B1A}" type="presOf" srcId="{1BDE2495-BDF2-417D-8FC9-A4255F12136D}" destId="{EB880931-6566-4DD1-AD73-0E18B40A6FC0}" srcOrd="0" destOrd="0" presId="urn:microsoft.com/office/officeart/2005/8/layout/vList5"/>
    <dgm:cxn modelId="{5C24F9ED-C9A3-476A-B485-5739D05AE1F0}" type="presOf" srcId="{A5F20668-4378-4F41-899A-6AE9AA5DA754}" destId="{FA66E8AC-9EBC-42D4-BECA-FA0948BE9DED}" srcOrd="0" destOrd="0" presId="urn:microsoft.com/office/officeart/2005/8/layout/vList5"/>
    <dgm:cxn modelId="{EB41FD73-CAFD-4DF3-8231-BFF506EB09E8}" srcId="{A5F20668-4378-4F41-899A-6AE9AA5DA754}" destId="{1BDE2495-BDF2-417D-8FC9-A4255F12136D}" srcOrd="2" destOrd="0" parTransId="{3FDC6CF1-E31D-4EBE-8DD6-08CEBDFD6E74}" sibTransId="{2502C323-1B51-4470-8588-9CDCDDFF2C9B}"/>
    <dgm:cxn modelId="{F7A5C934-A758-469E-9716-0617681508CE}" srcId="{36970CF8-7FE0-400A-9A54-081543FA4352}" destId="{ED286FB2-F658-4E87-ACC1-1088A749673C}" srcOrd="0" destOrd="0" parTransId="{1F78BB4E-59D0-4714-874D-31A923991AA0}" sibTransId="{532F3C19-2914-4722-A0B4-A8D33806780E}"/>
    <dgm:cxn modelId="{D21C01D5-2DD1-42F5-80B0-B45D196C2CA8}" type="presOf" srcId="{36970CF8-7FE0-400A-9A54-081543FA4352}" destId="{550C8920-AC96-4FB7-994C-884366F25C2D}" srcOrd="0" destOrd="0" presId="urn:microsoft.com/office/officeart/2005/8/layout/vList5"/>
    <dgm:cxn modelId="{4C033321-0242-42BA-84C1-A14955DE3898}" type="presOf" srcId="{B8E2B877-C521-40C3-91D3-3BCB6CE79A15}" destId="{DECFADB6-DD29-4B42-B9EA-69EA746D9066}" srcOrd="0" destOrd="0" presId="urn:microsoft.com/office/officeart/2005/8/layout/vList5"/>
    <dgm:cxn modelId="{0AAEDA18-DD71-497C-B90C-FFA272D1A1DF}" srcId="{85530B25-6679-48CC-8F1D-076AEDCD199D}" destId="{9F1D51F4-FFDB-46DE-A97A-8A1A205CA5FF}" srcOrd="0" destOrd="0" parTransId="{F8A9B0B0-06A5-4EA8-AAF3-C4D3A3D1EDFC}" sibTransId="{6BC5D0BC-CC88-4B4D-9610-9356486F85F2}"/>
    <dgm:cxn modelId="{832B48C0-F501-4991-B33E-BDBF04089B14}" type="presOf" srcId="{85530B25-6679-48CC-8F1D-076AEDCD199D}" destId="{E9388495-F6F5-4C9E-B439-D34E349FCB13}" srcOrd="0" destOrd="0" presId="urn:microsoft.com/office/officeart/2005/8/layout/vList5"/>
    <dgm:cxn modelId="{855FE02E-8E44-40CC-80D3-A20AF08A7CD6}" srcId="{1BDE2495-BDF2-417D-8FC9-A4255F12136D}" destId="{B8E2B877-C521-40C3-91D3-3BCB6CE79A15}" srcOrd="0" destOrd="0" parTransId="{BE2E677C-3764-463A-B58A-A8A85D5E4B4A}" sibTransId="{C97F8EEC-3D3F-49D1-9614-629C104AF526}"/>
    <dgm:cxn modelId="{1EC6E9CE-FF72-40F3-B6DC-FF02F590D60C}" srcId="{A5F20668-4378-4F41-899A-6AE9AA5DA754}" destId="{85530B25-6679-48CC-8F1D-076AEDCD199D}" srcOrd="0" destOrd="0" parTransId="{B74DCFBE-86BC-4540-AB37-9A1B240D92B5}" sibTransId="{2DD61BC5-7DE7-4C62-B06D-92B79089F9EC}"/>
    <dgm:cxn modelId="{625517B7-48AE-4D55-8B7F-8F58660402DA}" type="presOf" srcId="{9F1D51F4-FFDB-46DE-A97A-8A1A205CA5FF}" destId="{86A79F01-DEF5-4B92-9C9A-5A86C7CA893F}" srcOrd="0" destOrd="0" presId="urn:microsoft.com/office/officeart/2005/8/layout/vList5"/>
    <dgm:cxn modelId="{A7AE075C-3C0E-4C3F-BBE5-E519CCF6AD1E}" type="presOf" srcId="{ED286FB2-F658-4E87-ACC1-1088A749673C}" destId="{F2318250-27EF-413E-80DD-3AC3E01E548D}" srcOrd="0" destOrd="0" presId="urn:microsoft.com/office/officeart/2005/8/layout/vList5"/>
    <dgm:cxn modelId="{B18551E2-428F-489A-A5A8-33BAA6EF0F15}" srcId="{A5F20668-4378-4F41-899A-6AE9AA5DA754}" destId="{36970CF8-7FE0-400A-9A54-081543FA4352}" srcOrd="1" destOrd="0" parTransId="{9CC878A5-FD43-43A8-A663-6EAEA7D9CAB9}" sibTransId="{FB0749AC-FDF9-4C26-8BAA-013DB8871DE5}"/>
    <dgm:cxn modelId="{B945EA6D-9D6B-482F-BB56-306CC79E9072}" type="presParOf" srcId="{FA66E8AC-9EBC-42D4-BECA-FA0948BE9DED}" destId="{194753F1-19F1-414F-A787-BAF68BA0CAB2}" srcOrd="0" destOrd="0" presId="urn:microsoft.com/office/officeart/2005/8/layout/vList5"/>
    <dgm:cxn modelId="{C870549F-18D7-486B-ACDD-DECFC8F1DB51}" type="presParOf" srcId="{194753F1-19F1-414F-A787-BAF68BA0CAB2}" destId="{E9388495-F6F5-4C9E-B439-D34E349FCB13}" srcOrd="0" destOrd="0" presId="urn:microsoft.com/office/officeart/2005/8/layout/vList5"/>
    <dgm:cxn modelId="{84DCD39C-4D46-4069-B5C5-055EB5E96B0A}" type="presParOf" srcId="{194753F1-19F1-414F-A787-BAF68BA0CAB2}" destId="{86A79F01-DEF5-4B92-9C9A-5A86C7CA893F}" srcOrd="1" destOrd="0" presId="urn:microsoft.com/office/officeart/2005/8/layout/vList5"/>
    <dgm:cxn modelId="{698C568D-7264-4B33-97DA-EC323CCC013D}" type="presParOf" srcId="{FA66E8AC-9EBC-42D4-BECA-FA0948BE9DED}" destId="{BE3F4A55-0950-4D22-B982-505823F86DBF}" srcOrd="1" destOrd="0" presId="urn:microsoft.com/office/officeart/2005/8/layout/vList5"/>
    <dgm:cxn modelId="{7D1C16A1-F0AC-48FD-9B46-F0C70844AFE0}" type="presParOf" srcId="{FA66E8AC-9EBC-42D4-BECA-FA0948BE9DED}" destId="{B4C63AA9-1290-4937-A965-DBCE2E6D0027}" srcOrd="2" destOrd="0" presId="urn:microsoft.com/office/officeart/2005/8/layout/vList5"/>
    <dgm:cxn modelId="{F02EEDBE-127A-4720-9FCE-73BA1B27719A}" type="presParOf" srcId="{B4C63AA9-1290-4937-A965-DBCE2E6D0027}" destId="{550C8920-AC96-4FB7-994C-884366F25C2D}" srcOrd="0" destOrd="0" presId="urn:microsoft.com/office/officeart/2005/8/layout/vList5"/>
    <dgm:cxn modelId="{314E03C1-D11C-4A3C-B69A-3E7E717DD137}" type="presParOf" srcId="{B4C63AA9-1290-4937-A965-DBCE2E6D0027}" destId="{F2318250-27EF-413E-80DD-3AC3E01E548D}" srcOrd="1" destOrd="0" presId="urn:microsoft.com/office/officeart/2005/8/layout/vList5"/>
    <dgm:cxn modelId="{0FEA5C9C-50D6-43A0-A9D2-7398AEC62187}" type="presParOf" srcId="{FA66E8AC-9EBC-42D4-BECA-FA0948BE9DED}" destId="{7EB96431-F145-4ED4-89ED-C72CD1027F40}" srcOrd="3" destOrd="0" presId="urn:microsoft.com/office/officeart/2005/8/layout/vList5"/>
    <dgm:cxn modelId="{4E0AB456-8054-42EB-9047-B0A411DB3930}" type="presParOf" srcId="{FA66E8AC-9EBC-42D4-BECA-FA0948BE9DED}" destId="{0938E022-CA3B-4C70-AAA3-174321F27442}" srcOrd="4" destOrd="0" presId="urn:microsoft.com/office/officeart/2005/8/layout/vList5"/>
    <dgm:cxn modelId="{D1CE274A-F1C3-48C0-80BA-F17C0328F905}" type="presParOf" srcId="{0938E022-CA3B-4C70-AAA3-174321F27442}" destId="{EB880931-6566-4DD1-AD73-0E18B40A6FC0}" srcOrd="0" destOrd="0" presId="urn:microsoft.com/office/officeart/2005/8/layout/vList5"/>
    <dgm:cxn modelId="{75E05E2C-D324-46B8-9C97-4BEB3F15C2BB}" type="presParOf" srcId="{0938E022-CA3B-4C70-AAA3-174321F27442}" destId="{DECFADB6-DD29-4B42-B9EA-69EA746D906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5F20668-4378-4F41-899A-6AE9AA5DA754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775AFF6-8FCE-46B8-AD3C-6505465033D1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Fact</a:t>
          </a:r>
          <a:endParaRPr lang="en-US" dirty="0">
            <a:latin typeface="Calibri" pitchFamily="34" charset="0"/>
          </a:endParaRPr>
        </a:p>
      </dgm:t>
    </dgm:pt>
    <dgm:pt modelId="{C475D51E-C8C6-40ED-A7CB-206975DFE4D8}" type="parTrans" cxnId="{63F1D169-ABB9-499C-BD88-76D5E1B9F99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EE2F940-D08B-4065-97F0-1848ACA60310}" type="sibTrans" cxnId="{63F1D169-ABB9-499C-BD88-76D5E1B9F99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812EF6E4-439D-44D7-AC66-BDB55273CD86}">
      <dgm:prSet custT="1"/>
      <dgm:spPr/>
      <dgm:t>
        <a:bodyPr/>
        <a:lstStyle/>
        <a:p>
          <a:r>
            <a:rPr lang="en-US" sz="1600" dirty="0" smtClean="0">
              <a:latin typeface="Calibri" pitchFamily="34" charset="0"/>
            </a:rPr>
            <a:t>Disabling compression</a:t>
          </a:r>
        </a:p>
      </dgm:t>
    </dgm:pt>
    <dgm:pt modelId="{6AF93F48-8F52-41B8-A47F-D4CE7E2AE709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Countermeasure</a:t>
          </a:r>
        </a:p>
      </dgm:t>
    </dgm:pt>
    <dgm:pt modelId="{D6CE25CB-64D3-42D1-B24F-729DFB6AF42C}" type="sibTrans" cxnId="{00A6E4E3-8546-4BCB-99FB-594A5C7F3B0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523C5B9-DDF3-4F21-8106-B08C4283E80B}" type="parTrans" cxnId="{00A6E4E3-8546-4BCB-99FB-594A5C7F3B0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97FBAF-7E13-428A-A786-9ABD5253532A}" type="sibTrans" cxnId="{3F69A083-159E-466E-A901-6E24FF84632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FC1C6CD-5582-498D-BC76-4EB9D75F7D26}" type="parTrans" cxnId="{3F69A083-159E-466E-A901-6E24FF84632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8251F9F9-E612-4431-93F5-45049DCFD5EE}">
      <dgm:prSet custT="1"/>
      <dgm:spPr/>
      <dgm:t>
        <a:bodyPr/>
        <a:lstStyle/>
        <a:p>
          <a:r>
            <a:rPr lang="en-US" sz="1600" dirty="0" smtClean="0">
              <a:latin typeface="Calibri" pitchFamily="34" charset="0"/>
            </a:rPr>
            <a:t>Attacker sends crafted inputs to server</a:t>
          </a:r>
        </a:p>
      </dgm:t>
    </dgm:pt>
    <dgm:pt modelId="{1B09A157-4A02-43BE-86BE-5BABDC541357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How it works</a:t>
          </a:r>
        </a:p>
      </dgm:t>
    </dgm:pt>
    <dgm:pt modelId="{916252A3-2818-4975-8572-0CDB17543B39}" type="sibTrans" cxnId="{9D3CF24E-C8B5-4BEE-AE87-46C69B4E1776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BD20F-51B9-4BD5-AC28-2C868F1A6B4C}" type="parTrans" cxnId="{9D3CF24E-C8B5-4BEE-AE87-46C69B4E1776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2003C565-C1FA-4D04-9E90-BF49EC3591BC}" type="sibTrans" cxnId="{071C9EAC-054E-4BE2-A07A-D4C1284A9DF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C136606-14DB-4805-B15D-96C293E3A349}" type="parTrans" cxnId="{071C9EAC-054E-4BE2-A07A-D4C1284A9DF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E825D5B8-1B42-4185-AC3F-215E85C47E21}">
      <dgm:prSet custT="1"/>
      <dgm:spPr/>
      <dgm:t>
        <a:bodyPr/>
        <a:lstStyle/>
        <a:p>
          <a:r>
            <a:rPr lang="en-US" sz="1600" dirty="0" smtClean="0">
              <a:latin typeface="Calibri" pitchFamily="34" charset="0"/>
            </a:rPr>
            <a:t>Compression-based HSR on the response</a:t>
          </a:r>
        </a:p>
      </dgm:t>
    </dgm:pt>
    <dgm:pt modelId="{EAB669EC-EAE8-4D4C-8C31-CCA9E1CB5287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The attack</a:t>
          </a:r>
        </a:p>
      </dgm:t>
    </dgm:pt>
    <dgm:pt modelId="{44A06A0E-3A71-41EB-9309-8BE8AD684683}" type="sibTrans" cxnId="{EF06D0D4-5D14-4B92-9786-B9A018D2971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7300F60-07BD-421F-B473-AAD673A32265}" type="parTrans" cxnId="{EF06D0D4-5D14-4B92-9786-B9A018D2971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36D996-F604-4531-8515-D5FCC848514A}" type="sibTrans" cxnId="{A5939D63-331D-46B6-BD78-7290FD4A4E5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2199473-077F-4DD1-A6F0-4C36620F4EF2}" type="parTrans" cxnId="{A5939D63-331D-46B6-BD78-7290FD4A4E5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882EDBA4-C8D3-4A58-8084-0ECA2D7DBB25}">
      <dgm:prSet custT="1"/>
      <dgm:spPr/>
      <dgm:t>
        <a:bodyPr/>
        <a:lstStyle/>
        <a:p>
          <a:r>
            <a:rPr lang="en-US" sz="1600" dirty="0" smtClean="0">
              <a:latin typeface="Calibri" pitchFamily="34" charset="0"/>
            </a:rPr>
            <a:t>Man in the Browser (</a:t>
          </a:r>
          <a:r>
            <a:rPr lang="en-US" sz="1600" dirty="0" err="1" smtClean="0">
              <a:latin typeface="Calibri" pitchFamily="34" charset="0"/>
            </a:rPr>
            <a:t>MiiB</a:t>
          </a:r>
          <a:r>
            <a:rPr lang="en-US" sz="1600" dirty="0" smtClean="0">
              <a:latin typeface="Calibri" pitchFamily="34" charset="0"/>
            </a:rPr>
            <a:t>)</a:t>
          </a:r>
        </a:p>
      </dgm:t>
    </dgm:pt>
    <dgm:pt modelId="{0A13159C-C1B5-4F40-8B6B-B6EED3F1E9E4}" type="sibTrans" cxnId="{ABF2FF6E-70DA-45A6-BB71-AB03ECB4A88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2EF8E1B-0C9D-40C2-9110-C23148EB17DF}" type="parTrans" cxnId="{ABF2FF6E-70DA-45A6-BB71-AB03ECB4A88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1A6BC3E-0C1E-408F-93F4-D0B5A12F2A20}">
      <dgm:prSet custT="1"/>
      <dgm:spPr/>
      <dgm:t>
        <a:bodyPr/>
        <a:lstStyle/>
        <a:p>
          <a:r>
            <a:rPr lang="en-US" sz="1600" dirty="0" smtClean="0">
              <a:latin typeface="Calibri" pitchFamily="34" charset="0"/>
            </a:rPr>
            <a:t>Fixed key, fixed secret</a:t>
          </a:r>
        </a:p>
      </dgm:t>
    </dgm:pt>
    <dgm:pt modelId="{C3287DA9-16F6-4217-8FB1-7E5DAEF33166}" type="parTrans" cxnId="{CB34B6DF-B468-41BC-82F0-401119554CCB}">
      <dgm:prSet/>
      <dgm:spPr/>
      <dgm:t>
        <a:bodyPr/>
        <a:lstStyle/>
        <a:p>
          <a:endParaRPr lang="en-US"/>
        </a:p>
      </dgm:t>
    </dgm:pt>
    <dgm:pt modelId="{09EE966A-F7E9-4539-BF54-A65BE85C7D41}" type="sibTrans" cxnId="{CB34B6DF-B468-41BC-82F0-401119554CCB}">
      <dgm:prSet/>
      <dgm:spPr/>
      <dgm:t>
        <a:bodyPr/>
        <a:lstStyle/>
        <a:p>
          <a:endParaRPr lang="en-US"/>
        </a:p>
      </dgm:t>
    </dgm:pt>
    <dgm:pt modelId="{2C4FB504-3A54-46CC-9EF2-AACF4F1911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Requires</a:t>
          </a:r>
          <a:endParaRPr lang="en-US" dirty="0">
            <a:latin typeface="Calibri" pitchFamily="34" charset="0"/>
          </a:endParaRPr>
        </a:p>
      </dgm:t>
    </dgm:pt>
    <dgm:pt modelId="{34D8C627-E322-47D8-98FB-8F944FB6332F}" type="parTrans" cxnId="{64A76F5B-A60D-4769-93B7-842B6C0368D9}">
      <dgm:prSet/>
      <dgm:spPr/>
      <dgm:t>
        <a:bodyPr/>
        <a:lstStyle/>
        <a:p>
          <a:endParaRPr lang="en-US"/>
        </a:p>
      </dgm:t>
    </dgm:pt>
    <dgm:pt modelId="{614E14F4-D021-48BF-962B-1F0C83DE009A}" type="sibTrans" cxnId="{64A76F5B-A60D-4769-93B7-842B6C0368D9}">
      <dgm:prSet/>
      <dgm:spPr/>
      <dgm:t>
        <a:bodyPr/>
        <a:lstStyle/>
        <a:p>
          <a:endParaRPr lang="en-US"/>
        </a:p>
      </dgm:t>
    </dgm:pt>
    <dgm:pt modelId="{5640AB52-1A8B-4B0F-8E3C-9FABF860B8F2}">
      <dgm:prSet phldrT="[Text]" custT="1"/>
      <dgm:spPr/>
      <dgm:t>
        <a:bodyPr/>
        <a:lstStyle/>
        <a:p>
          <a:r>
            <a:rPr lang="en-US" sz="1600" dirty="0" smtClean="0">
              <a:latin typeface="Calibri" pitchFamily="34" charset="0"/>
            </a:rPr>
            <a:t>Responses may include secret info</a:t>
          </a:r>
          <a:endParaRPr lang="en-US" sz="1600" dirty="0">
            <a:latin typeface="Calibri" pitchFamily="34" charset="0"/>
          </a:endParaRPr>
        </a:p>
      </dgm:t>
    </dgm:pt>
    <dgm:pt modelId="{E225ED1E-7CD9-45C8-9CB3-562469E1F0FA}" type="parTrans" cxnId="{412E6705-BC87-432E-A514-5F83C6D7990C}">
      <dgm:prSet/>
      <dgm:spPr/>
      <dgm:t>
        <a:bodyPr/>
        <a:lstStyle/>
        <a:p>
          <a:endParaRPr lang="en-US"/>
        </a:p>
      </dgm:t>
    </dgm:pt>
    <dgm:pt modelId="{958F7372-B1AE-4CBF-968D-96C73ACCC1A4}" type="sibTrans" cxnId="{412E6705-BC87-432E-A514-5F83C6D7990C}">
      <dgm:prSet/>
      <dgm:spPr/>
      <dgm:t>
        <a:bodyPr/>
        <a:lstStyle/>
        <a:p>
          <a:endParaRPr lang="en-US"/>
        </a:p>
      </dgm:t>
    </dgm:pt>
    <dgm:pt modelId="{41E80FC8-1114-4AAD-BF19-CA823FBA8BE4}">
      <dgm:prSet phldrT="[Text]" custT="1"/>
      <dgm:spPr/>
      <dgm:t>
        <a:bodyPr/>
        <a:lstStyle/>
        <a:p>
          <a:r>
            <a:rPr lang="en-US" sz="1600" dirty="0" smtClean="0">
              <a:latin typeface="Calibri" pitchFamily="34" charset="0"/>
            </a:rPr>
            <a:t>HSR!!!</a:t>
          </a:r>
          <a:endParaRPr lang="en-US" sz="1600" dirty="0">
            <a:latin typeface="Calibri" pitchFamily="34" charset="0"/>
          </a:endParaRPr>
        </a:p>
      </dgm:t>
    </dgm:pt>
    <dgm:pt modelId="{7CDD26DA-88F3-4BBF-A339-3A96C01FD04D}" type="parTrans" cxnId="{89714D1C-3A5A-4FC8-8C0B-E3A6D2A09C26}">
      <dgm:prSet/>
      <dgm:spPr/>
      <dgm:t>
        <a:bodyPr/>
        <a:lstStyle/>
        <a:p>
          <a:endParaRPr lang="en-US"/>
        </a:p>
      </dgm:t>
    </dgm:pt>
    <dgm:pt modelId="{BDE5A74E-DC6D-4758-B0AB-30BE331606ED}" type="sibTrans" cxnId="{89714D1C-3A5A-4FC8-8C0B-E3A6D2A09C26}">
      <dgm:prSet/>
      <dgm:spPr/>
      <dgm:t>
        <a:bodyPr/>
        <a:lstStyle/>
        <a:p>
          <a:endParaRPr lang="en-US"/>
        </a:p>
      </dgm:t>
    </dgm:pt>
    <dgm:pt modelId="{C959792A-9319-4C57-946A-2D2F17F7ADFF}">
      <dgm:prSet phldrT="[Text]" custT="1"/>
      <dgm:spPr/>
      <dgm:t>
        <a:bodyPr/>
        <a:lstStyle/>
        <a:p>
          <a:r>
            <a:rPr lang="en-US" sz="1600" dirty="0" smtClean="0">
              <a:latin typeface="Calibri" pitchFamily="34" charset="0"/>
            </a:rPr>
            <a:t>Responses may also include request info (reflection, e.g., in forms)</a:t>
          </a:r>
          <a:endParaRPr lang="en-US" sz="1600" dirty="0">
            <a:latin typeface="Calibri" pitchFamily="34" charset="0"/>
          </a:endParaRPr>
        </a:p>
      </dgm:t>
    </dgm:pt>
    <dgm:pt modelId="{3ABD3BD4-FDE1-4F77-93A7-F770FDAEFBC3}" type="parTrans" cxnId="{88F3D85B-9F0C-4EBB-BCF4-81C21C120EC5}">
      <dgm:prSet/>
      <dgm:spPr/>
      <dgm:t>
        <a:bodyPr/>
        <a:lstStyle/>
        <a:p>
          <a:endParaRPr lang="en-US"/>
        </a:p>
      </dgm:t>
    </dgm:pt>
    <dgm:pt modelId="{BE2FD34F-FA9C-45AE-BB22-DFF9930594B4}" type="sibTrans" cxnId="{88F3D85B-9F0C-4EBB-BCF4-81C21C120EC5}">
      <dgm:prSet/>
      <dgm:spPr/>
      <dgm:t>
        <a:bodyPr/>
        <a:lstStyle/>
        <a:p>
          <a:endParaRPr lang="en-US"/>
        </a:p>
      </dgm:t>
    </dgm:pt>
    <dgm:pt modelId="{46A8E7F7-67E7-4FAF-AABF-3D15CEC129ED}">
      <dgm:prSet custT="1"/>
      <dgm:spPr/>
      <dgm:t>
        <a:bodyPr/>
        <a:lstStyle/>
        <a:p>
          <a:r>
            <a:rPr lang="en-US" sz="1600" dirty="0" smtClean="0">
              <a:latin typeface="Calibri" pitchFamily="34" charset="0"/>
            </a:rPr>
            <a:t>Server embeds crafted inputs with secret data in response and then compresses the response</a:t>
          </a:r>
        </a:p>
      </dgm:t>
    </dgm:pt>
    <dgm:pt modelId="{EBE868C2-21E9-4F4B-BB38-3B44CA614C30}" type="parTrans" cxnId="{02D57D18-E4CD-4C1F-A811-6034582F6BBC}">
      <dgm:prSet/>
      <dgm:spPr/>
      <dgm:t>
        <a:bodyPr/>
        <a:lstStyle/>
        <a:p>
          <a:endParaRPr lang="en-US"/>
        </a:p>
      </dgm:t>
    </dgm:pt>
    <dgm:pt modelId="{818C8640-1D22-42A7-949E-E415B1C92650}" type="sibTrans" cxnId="{02D57D18-E4CD-4C1F-A811-6034582F6BBC}">
      <dgm:prSet/>
      <dgm:spPr/>
      <dgm:t>
        <a:bodyPr/>
        <a:lstStyle/>
        <a:p>
          <a:endParaRPr lang="en-US"/>
        </a:p>
      </dgm:t>
    </dgm:pt>
    <dgm:pt modelId="{1FBAC7E3-3DBF-438C-94C1-F682271E22E3}">
      <dgm:prSet custT="1"/>
      <dgm:spPr/>
      <dgm:t>
        <a:bodyPr/>
        <a:lstStyle/>
        <a:p>
          <a:r>
            <a:rPr lang="en-US" sz="1600" dirty="0" smtClean="0">
              <a:latin typeface="Calibri" pitchFamily="34" charset="0"/>
            </a:rPr>
            <a:t>Attacker concludes secret data info from compressed message size</a:t>
          </a:r>
        </a:p>
      </dgm:t>
    </dgm:pt>
    <dgm:pt modelId="{77BBEC3D-3C20-43C7-AE6D-6DBB2E58B278}" type="parTrans" cxnId="{9C8BA5F3-3E6D-4D9D-8349-071B05848847}">
      <dgm:prSet/>
      <dgm:spPr/>
      <dgm:t>
        <a:bodyPr/>
        <a:lstStyle/>
        <a:p>
          <a:endParaRPr lang="en-US"/>
        </a:p>
      </dgm:t>
    </dgm:pt>
    <dgm:pt modelId="{8B5CC1DE-F6A4-402A-AD8C-25BBE1BC7B87}" type="sibTrans" cxnId="{9C8BA5F3-3E6D-4D9D-8349-071B05848847}">
      <dgm:prSet/>
      <dgm:spPr/>
      <dgm:t>
        <a:bodyPr/>
        <a:lstStyle/>
        <a:p>
          <a:endParaRPr lang="en-US"/>
        </a:p>
      </dgm:t>
    </dgm:pt>
    <dgm:pt modelId="{6528E645-AF88-4D30-984C-B64DCC8FC739}">
      <dgm:prSet custT="1"/>
      <dgm:spPr/>
      <dgm:t>
        <a:bodyPr/>
        <a:lstStyle/>
        <a:p>
          <a:r>
            <a:rPr lang="en-US" sz="1600" dirty="0" smtClean="0">
              <a:latin typeface="Calibri" pitchFamily="34" charset="0"/>
            </a:rPr>
            <a:t>Server-side countermeasures</a:t>
          </a:r>
        </a:p>
      </dgm:t>
    </dgm:pt>
    <dgm:pt modelId="{3BC92694-0F47-47E5-9A20-11E94CCA2F7D}" type="parTrans" cxnId="{BA0F9DCA-B2A0-4197-8973-D4DB61C2595F}">
      <dgm:prSet/>
      <dgm:spPr/>
      <dgm:t>
        <a:bodyPr/>
        <a:lstStyle/>
        <a:p>
          <a:endParaRPr lang="en-US"/>
        </a:p>
      </dgm:t>
    </dgm:pt>
    <dgm:pt modelId="{D3F1E207-8072-4D25-8865-77426B05854C}" type="sibTrans" cxnId="{BA0F9DCA-B2A0-4197-8973-D4DB61C2595F}">
      <dgm:prSet/>
      <dgm:spPr/>
      <dgm:t>
        <a:bodyPr/>
        <a:lstStyle/>
        <a:p>
          <a:endParaRPr lang="en-US"/>
        </a:p>
      </dgm:t>
    </dgm:pt>
    <dgm:pt modelId="{FA66E8AC-9EBC-42D4-BECA-FA0948BE9DED}" type="pres">
      <dgm:prSet presAssocID="{A5F20668-4378-4F41-899A-6AE9AA5DA7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A865B8-7D94-4DBA-8949-5091C894CD56}" type="pres">
      <dgm:prSet presAssocID="{8775AFF6-8FCE-46B8-AD3C-6505465033D1}" presName="linNode" presStyleCnt="0"/>
      <dgm:spPr/>
    </dgm:pt>
    <dgm:pt modelId="{F2DD3CD1-8710-45E2-9D13-E4CF81A20EB6}" type="pres">
      <dgm:prSet presAssocID="{8775AFF6-8FCE-46B8-AD3C-6505465033D1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42AA6-6072-4A8D-BD7E-2715AE5DF939}" type="pres">
      <dgm:prSet presAssocID="{8775AFF6-8FCE-46B8-AD3C-6505465033D1}" presName="descendantText" presStyleLbl="alignAccFollowNode1" presStyleIdx="0" presStyleCnt="5" custScaleX="131272" custScaleY="2354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EA171-ED78-4913-8DC2-5CB1D262D178}" type="pres">
      <dgm:prSet presAssocID="{BEE2F940-D08B-4065-97F0-1848ACA60310}" presName="sp" presStyleCnt="0"/>
      <dgm:spPr/>
    </dgm:pt>
    <dgm:pt modelId="{47D4E798-D7CB-46CA-A97E-1A25D1B87802}" type="pres">
      <dgm:prSet presAssocID="{2C4FB504-3A54-46CC-9EF2-AACF4F19113B}" presName="linNode" presStyleCnt="0"/>
      <dgm:spPr/>
    </dgm:pt>
    <dgm:pt modelId="{350CE005-3844-48CA-A49F-C6DA9F8154E1}" type="pres">
      <dgm:prSet presAssocID="{2C4FB504-3A54-46CC-9EF2-AACF4F19113B}" presName="parentText" presStyleLbl="node1" presStyleIdx="1" presStyleCnt="5" custScaleX="839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E1464-D96A-4AE4-A733-A543D018892E}" type="pres">
      <dgm:prSet presAssocID="{2C4FB504-3A54-46CC-9EF2-AACF4F19113B}" presName="descendantText" presStyleLbl="alignAccFollowNode1" presStyleIdx="1" presStyleCnt="5" custScaleX="108103" custScaleY="1167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931E2-BDF3-4067-A860-D800739B6BB6}" type="pres">
      <dgm:prSet presAssocID="{614E14F4-D021-48BF-962B-1F0C83DE009A}" presName="sp" presStyleCnt="0"/>
      <dgm:spPr/>
    </dgm:pt>
    <dgm:pt modelId="{DF7BBC2B-3426-4D1D-A2D8-BC725DABD6FD}" type="pres">
      <dgm:prSet presAssocID="{EAB669EC-EAE8-4D4C-8C31-CCA9E1CB5287}" presName="linNode" presStyleCnt="0"/>
      <dgm:spPr/>
    </dgm:pt>
    <dgm:pt modelId="{8A60591A-8A28-456E-91F8-7D7E46180443}" type="pres">
      <dgm:prSet presAssocID="{EAB669EC-EAE8-4D4C-8C31-CCA9E1CB5287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21F9F-46FF-422A-98B0-6A38675B8A31}" type="pres">
      <dgm:prSet presAssocID="{EAB669EC-EAE8-4D4C-8C31-CCA9E1CB5287}" presName="descendantText" presStyleLbl="alignAccFollowNode1" presStyleIdx="2" presStyleCnt="5" custScaleX="131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C5C6F-1591-41CD-BF52-12A04B943DE5}" type="pres">
      <dgm:prSet presAssocID="{44A06A0E-3A71-41EB-9309-8BE8AD684683}" presName="sp" presStyleCnt="0"/>
      <dgm:spPr/>
    </dgm:pt>
    <dgm:pt modelId="{FD4563A9-9F33-4F8F-ACDA-8CDFA8BE683F}" type="pres">
      <dgm:prSet presAssocID="{1B09A157-4A02-43BE-86BE-5BABDC541357}" presName="linNode" presStyleCnt="0"/>
      <dgm:spPr/>
    </dgm:pt>
    <dgm:pt modelId="{025B2635-8A6F-4BD1-924E-48472A8469A3}" type="pres">
      <dgm:prSet presAssocID="{1B09A157-4A02-43BE-86BE-5BABDC541357}" presName="parentText" presStyleLbl="node1" presStyleIdx="3" presStyleCnt="5" custLinFactNeighborY="78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A40E7-EBE0-4B92-AD74-0B53C44F98FC}" type="pres">
      <dgm:prSet presAssocID="{1B09A157-4A02-43BE-86BE-5BABDC541357}" presName="descendantText" presStyleLbl="alignAccFollowNode1" presStyleIdx="3" presStyleCnt="5" custScaleX="131272" custScaleY="266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5390D2-8CC0-4E6D-8FE7-F509C7422D3B}" type="pres">
      <dgm:prSet presAssocID="{916252A3-2818-4975-8572-0CDB17543B39}" presName="sp" presStyleCnt="0"/>
      <dgm:spPr/>
    </dgm:pt>
    <dgm:pt modelId="{799593BB-663E-4A1A-930C-122DA94A2FB4}" type="pres">
      <dgm:prSet presAssocID="{6AF93F48-8F52-41B8-A47F-D4CE7E2AE709}" presName="linNode" presStyleCnt="0"/>
      <dgm:spPr/>
    </dgm:pt>
    <dgm:pt modelId="{615B05CF-0355-4F20-AFEA-B03890B4244E}" type="pres">
      <dgm:prSet presAssocID="{6AF93F48-8F52-41B8-A47F-D4CE7E2AE709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FBA23-73CD-4168-9737-0B00C7AA090F}" type="pres">
      <dgm:prSet presAssocID="{6AF93F48-8F52-41B8-A47F-D4CE7E2AE709}" presName="descendantText" presStyleLbl="alignAccFollowNode1" presStyleIdx="4" presStyleCnt="5" custScaleX="131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1C9EAC-054E-4BE2-A07A-D4C1284A9DF0}" srcId="{1B09A157-4A02-43BE-86BE-5BABDC541357}" destId="{8251F9F9-E612-4431-93F5-45049DCFD5EE}" srcOrd="0" destOrd="0" parTransId="{DC136606-14DB-4805-B15D-96C293E3A349}" sibTransId="{2003C565-C1FA-4D04-9E90-BF49EC3591BC}"/>
    <dgm:cxn modelId="{8DE1487C-68E4-4650-A7B5-4B2FE8FB7F67}" type="presOf" srcId="{46A8E7F7-67E7-4FAF-AABF-3D15CEC129ED}" destId="{6B7A40E7-EBE0-4B92-AD74-0B53C44F98FC}" srcOrd="0" destOrd="1" presId="urn:microsoft.com/office/officeart/2005/8/layout/vList5"/>
    <dgm:cxn modelId="{09842C21-E52C-4B28-9C95-64E25A54C792}" type="presOf" srcId="{2C4FB504-3A54-46CC-9EF2-AACF4F19113B}" destId="{350CE005-3844-48CA-A49F-C6DA9F8154E1}" srcOrd="0" destOrd="0" presId="urn:microsoft.com/office/officeart/2005/8/layout/vList5"/>
    <dgm:cxn modelId="{14ACB9AC-12A2-43E7-9507-9AC35E19325A}" type="presOf" srcId="{41A6BC3E-0C1E-408F-93F4-D0B5A12F2A20}" destId="{259E1464-D96A-4AE4-A733-A543D018892E}" srcOrd="0" destOrd="1" presId="urn:microsoft.com/office/officeart/2005/8/layout/vList5"/>
    <dgm:cxn modelId="{98BDDC31-9FC1-46D5-8511-64AFF6365466}" type="presOf" srcId="{6AF93F48-8F52-41B8-A47F-D4CE7E2AE709}" destId="{615B05CF-0355-4F20-AFEA-B03890B4244E}" srcOrd="0" destOrd="0" presId="urn:microsoft.com/office/officeart/2005/8/layout/vList5"/>
    <dgm:cxn modelId="{63F1D169-ABB9-499C-BD88-76D5E1B9F995}" srcId="{A5F20668-4378-4F41-899A-6AE9AA5DA754}" destId="{8775AFF6-8FCE-46B8-AD3C-6505465033D1}" srcOrd="0" destOrd="0" parTransId="{C475D51E-C8C6-40ED-A7CB-206975DFE4D8}" sibTransId="{BEE2F940-D08B-4065-97F0-1848ACA60310}"/>
    <dgm:cxn modelId="{DC65D78A-DC72-4CF5-82DF-BE29103F9C47}" type="presOf" srcId="{C959792A-9319-4C57-946A-2D2F17F7ADFF}" destId="{ECB42AA6-6072-4A8D-BD7E-2715AE5DF939}" srcOrd="0" destOrd="1" presId="urn:microsoft.com/office/officeart/2005/8/layout/vList5"/>
    <dgm:cxn modelId="{7461CA45-E81F-46DE-811B-D44125D9E36B}" type="presOf" srcId="{8775AFF6-8FCE-46B8-AD3C-6505465033D1}" destId="{F2DD3CD1-8710-45E2-9D13-E4CF81A20EB6}" srcOrd="0" destOrd="0" presId="urn:microsoft.com/office/officeart/2005/8/layout/vList5"/>
    <dgm:cxn modelId="{A5B6A039-63A2-4860-823D-6BAF36FB4D43}" type="presOf" srcId="{812EF6E4-439D-44D7-AC66-BDB55273CD86}" destId="{E99FBA23-73CD-4168-9737-0B00C7AA090F}" srcOrd="0" destOrd="0" presId="urn:microsoft.com/office/officeart/2005/8/layout/vList5"/>
    <dgm:cxn modelId="{154A1865-221A-469B-BE0E-01D2D6D64585}" type="presOf" srcId="{1B09A157-4A02-43BE-86BE-5BABDC541357}" destId="{025B2635-8A6F-4BD1-924E-48472A8469A3}" srcOrd="0" destOrd="0" presId="urn:microsoft.com/office/officeart/2005/8/layout/vList5"/>
    <dgm:cxn modelId="{64A76F5B-A60D-4769-93B7-842B6C0368D9}" srcId="{A5F20668-4378-4F41-899A-6AE9AA5DA754}" destId="{2C4FB504-3A54-46CC-9EF2-AACF4F19113B}" srcOrd="1" destOrd="0" parTransId="{34D8C627-E322-47D8-98FB-8F944FB6332F}" sibTransId="{614E14F4-D021-48BF-962B-1F0C83DE009A}"/>
    <dgm:cxn modelId="{00A6E4E3-8546-4BCB-99FB-594A5C7F3B09}" srcId="{A5F20668-4378-4F41-899A-6AE9AA5DA754}" destId="{6AF93F48-8F52-41B8-A47F-D4CE7E2AE709}" srcOrd="4" destOrd="0" parTransId="{5523C5B9-DDF3-4F21-8106-B08C4283E80B}" sibTransId="{D6CE25CB-64D3-42D1-B24F-729DFB6AF42C}"/>
    <dgm:cxn modelId="{AC8ABE8A-B3BB-4D87-B3CD-235418FD24FD}" type="presOf" srcId="{5640AB52-1A8B-4B0F-8E3C-9FABF860B8F2}" destId="{ECB42AA6-6072-4A8D-BD7E-2715AE5DF939}" srcOrd="0" destOrd="0" presId="urn:microsoft.com/office/officeart/2005/8/layout/vList5"/>
    <dgm:cxn modelId="{CB34B6DF-B468-41BC-82F0-401119554CCB}" srcId="{2C4FB504-3A54-46CC-9EF2-AACF4F19113B}" destId="{41A6BC3E-0C1E-408F-93F4-D0B5A12F2A20}" srcOrd="1" destOrd="0" parTransId="{C3287DA9-16F6-4217-8FB1-7E5DAEF33166}" sibTransId="{09EE966A-F7E9-4539-BF54-A65BE85C7D41}"/>
    <dgm:cxn modelId="{EF06D0D4-5D14-4B92-9786-B9A018D29715}" srcId="{A5F20668-4378-4F41-899A-6AE9AA5DA754}" destId="{EAB669EC-EAE8-4D4C-8C31-CCA9E1CB5287}" srcOrd="2" destOrd="0" parTransId="{67300F60-07BD-421F-B473-AAD673A32265}" sibTransId="{44A06A0E-3A71-41EB-9309-8BE8AD684683}"/>
    <dgm:cxn modelId="{9D3CF24E-C8B5-4BEE-AE87-46C69B4E1776}" srcId="{A5F20668-4378-4F41-899A-6AE9AA5DA754}" destId="{1B09A157-4A02-43BE-86BE-5BABDC541357}" srcOrd="3" destOrd="0" parTransId="{6E6BD20F-51B9-4BD5-AC28-2C868F1A6B4C}" sibTransId="{916252A3-2818-4975-8572-0CDB17543B39}"/>
    <dgm:cxn modelId="{A758D441-F9BE-437B-AD0A-24488EA0048A}" type="presOf" srcId="{6528E645-AF88-4D30-984C-B64DCC8FC739}" destId="{E99FBA23-73CD-4168-9737-0B00C7AA090F}" srcOrd="0" destOrd="1" presId="urn:microsoft.com/office/officeart/2005/8/layout/vList5"/>
    <dgm:cxn modelId="{88F3D85B-9F0C-4EBB-BCF4-81C21C120EC5}" srcId="{8775AFF6-8FCE-46B8-AD3C-6505465033D1}" destId="{C959792A-9319-4C57-946A-2D2F17F7ADFF}" srcOrd="1" destOrd="0" parTransId="{3ABD3BD4-FDE1-4F77-93A7-F770FDAEFBC3}" sibTransId="{BE2FD34F-FA9C-45AE-BB22-DFF9930594B4}"/>
    <dgm:cxn modelId="{A5939D63-331D-46B6-BD78-7290FD4A4E5D}" srcId="{EAB669EC-EAE8-4D4C-8C31-CCA9E1CB5287}" destId="{E825D5B8-1B42-4185-AC3F-215E85C47E21}" srcOrd="0" destOrd="0" parTransId="{A2199473-077F-4DD1-A6F0-4C36620F4EF2}" sibTransId="{D136D996-F604-4531-8515-D5FCC848514A}"/>
    <dgm:cxn modelId="{412E6705-BC87-432E-A514-5F83C6D7990C}" srcId="{8775AFF6-8FCE-46B8-AD3C-6505465033D1}" destId="{5640AB52-1A8B-4B0F-8E3C-9FABF860B8F2}" srcOrd="0" destOrd="0" parTransId="{E225ED1E-7CD9-45C8-9CB3-562469E1F0FA}" sibTransId="{958F7372-B1AE-4CBF-968D-96C73ACCC1A4}"/>
    <dgm:cxn modelId="{BA0F9DCA-B2A0-4197-8973-D4DB61C2595F}" srcId="{6AF93F48-8F52-41B8-A47F-D4CE7E2AE709}" destId="{6528E645-AF88-4D30-984C-B64DCC8FC739}" srcOrd="1" destOrd="0" parTransId="{3BC92694-0F47-47E5-9A20-11E94CCA2F7D}" sibTransId="{D3F1E207-8072-4D25-8865-77426B05854C}"/>
    <dgm:cxn modelId="{8377E60D-4459-4C09-B68E-A86D88B33CD0}" type="presOf" srcId="{A5F20668-4378-4F41-899A-6AE9AA5DA754}" destId="{FA66E8AC-9EBC-42D4-BECA-FA0948BE9DED}" srcOrd="0" destOrd="0" presId="urn:microsoft.com/office/officeart/2005/8/layout/vList5"/>
    <dgm:cxn modelId="{7E35A875-D651-480A-9C54-3DFF362AF9E6}" type="presOf" srcId="{882EDBA4-C8D3-4A58-8084-0ECA2D7DBB25}" destId="{259E1464-D96A-4AE4-A733-A543D018892E}" srcOrd="0" destOrd="0" presId="urn:microsoft.com/office/officeart/2005/8/layout/vList5"/>
    <dgm:cxn modelId="{0FFA09A6-6B81-4788-8EC0-EA368AB22AB8}" type="presOf" srcId="{E825D5B8-1B42-4185-AC3F-215E85C47E21}" destId="{93421F9F-46FF-422A-98B0-6A38675B8A31}" srcOrd="0" destOrd="0" presId="urn:microsoft.com/office/officeart/2005/8/layout/vList5"/>
    <dgm:cxn modelId="{09E3EA46-D0F4-4C32-85B2-D54C7B28480C}" type="presOf" srcId="{EAB669EC-EAE8-4D4C-8C31-CCA9E1CB5287}" destId="{8A60591A-8A28-456E-91F8-7D7E46180443}" srcOrd="0" destOrd="0" presId="urn:microsoft.com/office/officeart/2005/8/layout/vList5"/>
    <dgm:cxn modelId="{3F69A083-159E-466E-A901-6E24FF846324}" srcId="{6AF93F48-8F52-41B8-A47F-D4CE7E2AE709}" destId="{812EF6E4-439D-44D7-AC66-BDB55273CD86}" srcOrd="0" destOrd="0" parTransId="{BFC1C6CD-5582-498D-BC76-4EB9D75F7D26}" sibTransId="{3E97FBAF-7E13-428A-A786-9ABD5253532A}"/>
    <dgm:cxn modelId="{9C8BA5F3-3E6D-4D9D-8349-071B05848847}" srcId="{1B09A157-4A02-43BE-86BE-5BABDC541357}" destId="{1FBAC7E3-3DBF-438C-94C1-F682271E22E3}" srcOrd="2" destOrd="0" parTransId="{77BBEC3D-3C20-43C7-AE6D-6DBB2E58B278}" sibTransId="{8B5CC1DE-F6A4-402A-AD8C-25BBE1BC7B87}"/>
    <dgm:cxn modelId="{02D57D18-E4CD-4C1F-A811-6034582F6BBC}" srcId="{1B09A157-4A02-43BE-86BE-5BABDC541357}" destId="{46A8E7F7-67E7-4FAF-AABF-3D15CEC129ED}" srcOrd="1" destOrd="0" parTransId="{EBE868C2-21E9-4F4B-BB38-3B44CA614C30}" sibTransId="{818C8640-1D22-42A7-949E-E415B1C92650}"/>
    <dgm:cxn modelId="{89714D1C-3A5A-4FC8-8C0B-E3A6D2A09C26}" srcId="{8775AFF6-8FCE-46B8-AD3C-6505465033D1}" destId="{41E80FC8-1114-4AAD-BF19-CA823FBA8BE4}" srcOrd="2" destOrd="0" parTransId="{7CDD26DA-88F3-4BBF-A339-3A96C01FD04D}" sibTransId="{BDE5A74E-DC6D-4758-B0AB-30BE331606ED}"/>
    <dgm:cxn modelId="{C5A22644-9058-4CE9-9AB3-5EC811A3D73A}" type="presOf" srcId="{41E80FC8-1114-4AAD-BF19-CA823FBA8BE4}" destId="{ECB42AA6-6072-4A8D-BD7E-2715AE5DF939}" srcOrd="0" destOrd="2" presId="urn:microsoft.com/office/officeart/2005/8/layout/vList5"/>
    <dgm:cxn modelId="{296644CD-06A4-45E3-A0A1-23A8D024E65F}" type="presOf" srcId="{1FBAC7E3-3DBF-438C-94C1-F682271E22E3}" destId="{6B7A40E7-EBE0-4B92-AD74-0B53C44F98FC}" srcOrd="0" destOrd="2" presId="urn:microsoft.com/office/officeart/2005/8/layout/vList5"/>
    <dgm:cxn modelId="{ABF2FF6E-70DA-45A6-BB71-AB03ECB4A881}" srcId="{2C4FB504-3A54-46CC-9EF2-AACF4F19113B}" destId="{882EDBA4-C8D3-4A58-8084-0ECA2D7DBB25}" srcOrd="0" destOrd="0" parTransId="{02EF8E1B-0C9D-40C2-9110-C23148EB17DF}" sibTransId="{0A13159C-C1B5-4F40-8B6B-B6EED3F1E9E4}"/>
    <dgm:cxn modelId="{AB8FA0A7-C0A5-4AA6-9C95-779BD4392ED6}" type="presOf" srcId="{8251F9F9-E612-4431-93F5-45049DCFD5EE}" destId="{6B7A40E7-EBE0-4B92-AD74-0B53C44F98FC}" srcOrd="0" destOrd="0" presId="urn:microsoft.com/office/officeart/2005/8/layout/vList5"/>
    <dgm:cxn modelId="{3A1CB006-249C-42EE-AEDE-5F9499BA96F9}" type="presParOf" srcId="{FA66E8AC-9EBC-42D4-BECA-FA0948BE9DED}" destId="{18A865B8-7D94-4DBA-8949-5091C894CD56}" srcOrd="0" destOrd="0" presId="urn:microsoft.com/office/officeart/2005/8/layout/vList5"/>
    <dgm:cxn modelId="{D5A53261-4C54-47C4-8F5B-C2ED6B3E5EC4}" type="presParOf" srcId="{18A865B8-7D94-4DBA-8949-5091C894CD56}" destId="{F2DD3CD1-8710-45E2-9D13-E4CF81A20EB6}" srcOrd="0" destOrd="0" presId="urn:microsoft.com/office/officeart/2005/8/layout/vList5"/>
    <dgm:cxn modelId="{815C8CBE-5F8F-415B-B407-EEEB3B698740}" type="presParOf" srcId="{18A865B8-7D94-4DBA-8949-5091C894CD56}" destId="{ECB42AA6-6072-4A8D-BD7E-2715AE5DF939}" srcOrd="1" destOrd="0" presId="urn:microsoft.com/office/officeart/2005/8/layout/vList5"/>
    <dgm:cxn modelId="{5A3B476A-AB67-4FD4-82FC-0E797A5C1CBE}" type="presParOf" srcId="{FA66E8AC-9EBC-42D4-BECA-FA0948BE9DED}" destId="{9DBEA171-ED78-4913-8DC2-5CB1D262D178}" srcOrd="1" destOrd="0" presId="urn:microsoft.com/office/officeart/2005/8/layout/vList5"/>
    <dgm:cxn modelId="{C9C64A76-6605-4DCB-976B-206E67379843}" type="presParOf" srcId="{FA66E8AC-9EBC-42D4-BECA-FA0948BE9DED}" destId="{47D4E798-D7CB-46CA-A97E-1A25D1B87802}" srcOrd="2" destOrd="0" presId="urn:microsoft.com/office/officeart/2005/8/layout/vList5"/>
    <dgm:cxn modelId="{FC833519-E516-4B52-9149-5D3ED9F13889}" type="presParOf" srcId="{47D4E798-D7CB-46CA-A97E-1A25D1B87802}" destId="{350CE005-3844-48CA-A49F-C6DA9F8154E1}" srcOrd="0" destOrd="0" presId="urn:microsoft.com/office/officeart/2005/8/layout/vList5"/>
    <dgm:cxn modelId="{8F9625EB-CB94-4D8E-86D5-7A6A484904B4}" type="presParOf" srcId="{47D4E798-D7CB-46CA-A97E-1A25D1B87802}" destId="{259E1464-D96A-4AE4-A733-A543D018892E}" srcOrd="1" destOrd="0" presId="urn:microsoft.com/office/officeart/2005/8/layout/vList5"/>
    <dgm:cxn modelId="{9425021C-DA30-484E-89D4-5AB9288D9B4B}" type="presParOf" srcId="{FA66E8AC-9EBC-42D4-BECA-FA0948BE9DED}" destId="{AF4931E2-BDF3-4067-A860-D800739B6BB6}" srcOrd="3" destOrd="0" presId="urn:microsoft.com/office/officeart/2005/8/layout/vList5"/>
    <dgm:cxn modelId="{FC50AECA-3C49-4E65-8179-0A460F5FFAD4}" type="presParOf" srcId="{FA66E8AC-9EBC-42D4-BECA-FA0948BE9DED}" destId="{DF7BBC2B-3426-4D1D-A2D8-BC725DABD6FD}" srcOrd="4" destOrd="0" presId="urn:microsoft.com/office/officeart/2005/8/layout/vList5"/>
    <dgm:cxn modelId="{F9E936A7-9756-4A60-BA47-705F97F87CFB}" type="presParOf" srcId="{DF7BBC2B-3426-4D1D-A2D8-BC725DABD6FD}" destId="{8A60591A-8A28-456E-91F8-7D7E46180443}" srcOrd="0" destOrd="0" presId="urn:microsoft.com/office/officeart/2005/8/layout/vList5"/>
    <dgm:cxn modelId="{3DE20B43-C3E4-4FD3-86F0-CCEB6378F96E}" type="presParOf" srcId="{DF7BBC2B-3426-4D1D-A2D8-BC725DABD6FD}" destId="{93421F9F-46FF-422A-98B0-6A38675B8A31}" srcOrd="1" destOrd="0" presId="urn:microsoft.com/office/officeart/2005/8/layout/vList5"/>
    <dgm:cxn modelId="{38F5BA6D-77E0-41D5-808A-EC4D67499D00}" type="presParOf" srcId="{FA66E8AC-9EBC-42D4-BECA-FA0948BE9DED}" destId="{947C5C6F-1591-41CD-BF52-12A04B943DE5}" srcOrd="5" destOrd="0" presId="urn:microsoft.com/office/officeart/2005/8/layout/vList5"/>
    <dgm:cxn modelId="{4D793D47-E493-4955-855E-72BAF1F246D1}" type="presParOf" srcId="{FA66E8AC-9EBC-42D4-BECA-FA0948BE9DED}" destId="{FD4563A9-9F33-4F8F-ACDA-8CDFA8BE683F}" srcOrd="6" destOrd="0" presId="urn:microsoft.com/office/officeart/2005/8/layout/vList5"/>
    <dgm:cxn modelId="{39E44AA8-3762-4963-970A-72DB6ADF209B}" type="presParOf" srcId="{FD4563A9-9F33-4F8F-ACDA-8CDFA8BE683F}" destId="{025B2635-8A6F-4BD1-924E-48472A8469A3}" srcOrd="0" destOrd="0" presId="urn:microsoft.com/office/officeart/2005/8/layout/vList5"/>
    <dgm:cxn modelId="{B80B6048-6579-49F9-9726-2D7A91420D8E}" type="presParOf" srcId="{FD4563A9-9F33-4F8F-ACDA-8CDFA8BE683F}" destId="{6B7A40E7-EBE0-4B92-AD74-0B53C44F98FC}" srcOrd="1" destOrd="0" presId="urn:microsoft.com/office/officeart/2005/8/layout/vList5"/>
    <dgm:cxn modelId="{EB96B0F4-67C9-48AF-AF8C-C0089B995EB7}" type="presParOf" srcId="{FA66E8AC-9EBC-42D4-BECA-FA0948BE9DED}" destId="{BC5390D2-8CC0-4E6D-8FE7-F509C7422D3B}" srcOrd="7" destOrd="0" presId="urn:microsoft.com/office/officeart/2005/8/layout/vList5"/>
    <dgm:cxn modelId="{80B95B8F-09D9-4768-87D1-29E5F6B7E9DC}" type="presParOf" srcId="{FA66E8AC-9EBC-42D4-BECA-FA0948BE9DED}" destId="{799593BB-663E-4A1A-930C-122DA94A2FB4}" srcOrd="8" destOrd="0" presId="urn:microsoft.com/office/officeart/2005/8/layout/vList5"/>
    <dgm:cxn modelId="{BBF677D9-F982-45ED-8866-D4FB6DAAA31C}" type="presParOf" srcId="{799593BB-663E-4A1A-930C-122DA94A2FB4}" destId="{615B05CF-0355-4F20-AFEA-B03890B4244E}" srcOrd="0" destOrd="0" presId="urn:microsoft.com/office/officeart/2005/8/layout/vList5"/>
    <dgm:cxn modelId="{A95584C2-49FA-49A0-AAB5-7BD8437C82AC}" type="presParOf" srcId="{799593BB-663E-4A1A-930C-122DA94A2FB4}" destId="{E99FBA23-73CD-4168-9737-0B00C7AA090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32BDCB4-F1CF-4018-BE67-8532D6E1B456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B9018C83-A564-4FCD-99C3-0110D377B6AB}">
      <dgm:prSet phldrT="[Text]" custT="1"/>
      <dgm:spPr/>
      <dgm:t>
        <a:bodyPr/>
        <a:lstStyle/>
        <a:p>
          <a:r>
            <a:rPr lang="en-US" sz="2000" dirty="0" smtClean="0">
              <a:latin typeface="Calibri" pitchFamily="34" charset="0"/>
            </a:rPr>
            <a:t>Padding Oracle Attack</a:t>
          </a:r>
          <a:endParaRPr lang="en-US" sz="2000" dirty="0"/>
        </a:p>
      </dgm:t>
    </dgm:pt>
    <dgm:pt modelId="{9E21C66D-5A8B-4CF2-B312-67329E87EEC0}" type="parTrans" cxnId="{82BD8162-8505-4CE0-A5A7-DBF3F5D4EF69}">
      <dgm:prSet/>
      <dgm:spPr/>
      <dgm:t>
        <a:bodyPr/>
        <a:lstStyle/>
        <a:p>
          <a:endParaRPr lang="en-US" sz="2000"/>
        </a:p>
      </dgm:t>
    </dgm:pt>
    <dgm:pt modelId="{20007E7B-2511-4996-9BC5-63F225451F8A}" type="sibTrans" cxnId="{82BD8162-8505-4CE0-A5A7-DBF3F5D4EF69}">
      <dgm:prSet custT="1"/>
      <dgm:spPr/>
      <dgm:t>
        <a:bodyPr/>
        <a:lstStyle/>
        <a:p>
          <a:endParaRPr lang="en-US" sz="2000"/>
        </a:p>
      </dgm:t>
    </dgm:pt>
    <dgm:pt modelId="{7C75E1C6-829B-49C1-8097-0DD640AB50BF}">
      <dgm:prSet phldrT="[Text]" custT="1"/>
      <dgm:spPr/>
      <dgm:t>
        <a:bodyPr/>
        <a:lstStyle/>
        <a:p>
          <a:r>
            <a:rPr lang="en-US" sz="2000" dirty="0" smtClean="0">
              <a:latin typeface="Calibri" pitchFamily="34" charset="0"/>
            </a:rPr>
            <a:t>MAC verification is used to prevent padding oracle attack</a:t>
          </a:r>
          <a:endParaRPr lang="en-US" sz="2000" dirty="0"/>
        </a:p>
      </dgm:t>
    </dgm:pt>
    <dgm:pt modelId="{6E447950-02AF-4CE6-A664-43446B5B6396}" type="parTrans" cxnId="{FD44148F-B7ED-4B45-A929-CBDEAB5D416F}">
      <dgm:prSet/>
      <dgm:spPr/>
      <dgm:t>
        <a:bodyPr/>
        <a:lstStyle/>
        <a:p>
          <a:endParaRPr lang="en-US" sz="2000"/>
        </a:p>
      </dgm:t>
    </dgm:pt>
    <dgm:pt modelId="{EA1C96DC-F982-4B19-8534-588A7F0850B8}" type="sibTrans" cxnId="{FD44148F-B7ED-4B45-A929-CBDEAB5D416F}">
      <dgm:prSet custT="1"/>
      <dgm:spPr/>
      <dgm:t>
        <a:bodyPr/>
        <a:lstStyle/>
        <a:p>
          <a:endParaRPr lang="en-US" sz="2000"/>
        </a:p>
      </dgm:t>
    </dgm:pt>
    <dgm:pt modelId="{9B426969-4FFE-415F-8CE7-3FE02E43FA75}">
      <dgm:prSet phldrT="[Text]" custT="1"/>
      <dgm:spPr/>
      <dgm:t>
        <a:bodyPr/>
        <a:lstStyle/>
        <a:p>
          <a:r>
            <a:rPr lang="en-US" sz="2000" dirty="0" smtClean="0">
              <a:latin typeface="Calibri" pitchFamily="34" charset="0"/>
            </a:rPr>
            <a:t>MAC verification is done only on properly padded messages</a:t>
          </a:r>
          <a:endParaRPr lang="en-US" sz="2000" dirty="0">
            <a:latin typeface="Calibri" pitchFamily="34" charset="0"/>
          </a:endParaRPr>
        </a:p>
      </dgm:t>
    </dgm:pt>
    <dgm:pt modelId="{07845F52-64BB-4B11-B654-3DF32984835E}" type="parTrans" cxnId="{563B849F-53C0-4B41-8267-75D70EB714F6}">
      <dgm:prSet/>
      <dgm:spPr/>
      <dgm:t>
        <a:bodyPr/>
        <a:lstStyle/>
        <a:p>
          <a:endParaRPr lang="en-US" sz="2000"/>
        </a:p>
      </dgm:t>
    </dgm:pt>
    <dgm:pt modelId="{97ABD740-01D3-4633-B1D3-7BFA21A1C47E}" type="sibTrans" cxnId="{563B849F-53C0-4B41-8267-75D70EB714F6}">
      <dgm:prSet custT="1"/>
      <dgm:spPr/>
      <dgm:t>
        <a:bodyPr/>
        <a:lstStyle/>
        <a:p>
          <a:endParaRPr lang="en-US" sz="2000"/>
        </a:p>
      </dgm:t>
    </dgm:pt>
    <dgm:pt modelId="{C34E5CAA-2360-4A27-B285-234A798C0A37}">
      <dgm:prSet phldrT="[Text]" custT="1"/>
      <dgm:spPr/>
      <dgm:t>
        <a:bodyPr/>
        <a:lstStyle/>
        <a:p>
          <a:r>
            <a:rPr lang="en-US" sz="2000" dirty="0" smtClean="0">
              <a:latin typeface="Calibri" pitchFamily="34" charset="0"/>
            </a:rPr>
            <a:t>Timing analysis indicates padding success</a:t>
          </a:r>
          <a:endParaRPr lang="en-US" sz="2000" dirty="0">
            <a:latin typeface="Calibri" pitchFamily="34" charset="0"/>
          </a:endParaRPr>
        </a:p>
      </dgm:t>
    </dgm:pt>
    <dgm:pt modelId="{4CFC4615-6288-49BA-98DC-8A5758377CF2}" type="parTrans" cxnId="{485B9546-1DE3-4F46-A0E6-3FF4C679F5C2}">
      <dgm:prSet/>
      <dgm:spPr/>
      <dgm:t>
        <a:bodyPr/>
        <a:lstStyle/>
        <a:p>
          <a:endParaRPr lang="en-US"/>
        </a:p>
      </dgm:t>
    </dgm:pt>
    <dgm:pt modelId="{BB06F612-029D-4CF5-9AA9-5EB6EA0006B3}" type="sibTrans" cxnId="{485B9546-1DE3-4F46-A0E6-3FF4C679F5C2}">
      <dgm:prSet/>
      <dgm:spPr/>
      <dgm:t>
        <a:bodyPr/>
        <a:lstStyle/>
        <a:p>
          <a:endParaRPr lang="en-US"/>
        </a:p>
      </dgm:t>
    </dgm:pt>
    <dgm:pt modelId="{3DE7FD9B-2AE2-4C70-B61F-61E40B070D3D}">
      <dgm:prSet phldrT="[Text]" custT="1"/>
      <dgm:spPr/>
      <dgm:t>
        <a:bodyPr/>
        <a:lstStyle/>
        <a:p>
          <a:r>
            <a:rPr lang="en-US" sz="2000" smtClean="0">
              <a:latin typeface="Calibri" pitchFamily="34" charset="0"/>
            </a:rPr>
            <a:t>Padding </a:t>
          </a:r>
          <a:r>
            <a:rPr lang="en-US" sz="2000" dirty="0" smtClean="0">
              <a:latin typeface="Calibri" pitchFamily="34" charset="0"/>
            </a:rPr>
            <a:t>Oracle Attack</a:t>
          </a:r>
          <a:endParaRPr lang="en-US" sz="2000" dirty="0">
            <a:latin typeface="Calibri" pitchFamily="34" charset="0"/>
          </a:endParaRPr>
        </a:p>
      </dgm:t>
    </dgm:pt>
    <dgm:pt modelId="{F1B4CD4A-34F0-4458-9868-69E1DB17DF9C}" type="parTrans" cxnId="{EE05B2A8-5626-400A-8661-50B0FB574565}">
      <dgm:prSet/>
      <dgm:spPr/>
      <dgm:t>
        <a:bodyPr/>
        <a:lstStyle/>
        <a:p>
          <a:endParaRPr lang="en-US"/>
        </a:p>
      </dgm:t>
    </dgm:pt>
    <dgm:pt modelId="{88F186DA-2C2D-4B78-A87D-03E2E4476D11}" type="sibTrans" cxnId="{EE05B2A8-5626-400A-8661-50B0FB574565}">
      <dgm:prSet/>
      <dgm:spPr/>
      <dgm:t>
        <a:bodyPr/>
        <a:lstStyle/>
        <a:p>
          <a:endParaRPr lang="en-US"/>
        </a:p>
      </dgm:t>
    </dgm:pt>
    <dgm:pt modelId="{556FCB5C-6362-4BF3-B954-A7D47B40FACA}" type="pres">
      <dgm:prSet presAssocID="{432BDCB4-F1CF-4018-BE67-8532D6E1B456}" presName="linearFlow" presStyleCnt="0">
        <dgm:presLayoutVars>
          <dgm:resizeHandles val="exact"/>
        </dgm:presLayoutVars>
      </dgm:prSet>
      <dgm:spPr/>
    </dgm:pt>
    <dgm:pt modelId="{8DD0B93F-803A-4C69-B5AE-3EC1AB1DB7F2}" type="pres">
      <dgm:prSet presAssocID="{B9018C83-A564-4FCD-99C3-0110D377B6AB}" presName="node" presStyleLbl="node1" presStyleIdx="0" presStyleCnt="5" custScaleX="2361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A03F2-E0DB-4EA9-ACBC-6833DEFE1EA8}" type="pres">
      <dgm:prSet presAssocID="{20007E7B-2511-4996-9BC5-63F225451F8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D3F9881-36A4-4D30-A7CC-D7D8EDD6D2A8}" type="pres">
      <dgm:prSet presAssocID="{20007E7B-2511-4996-9BC5-63F225451F8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567B6D6-F622-43AA-8445-66056151F1BA}" type="pres">
      <dgm:prSet presAssocID="{7C75E1C6-829B-49C1-8097-0DD640AB50BF}" presName="node" presStyleLbl="node1" presStyleIdx="1" presStyleCnt="5" custScaleX="2401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30F53-DC35-4A80-ABE7-8DC33441F97C}" type="pres">
      <dgm:prSet presAssocID="{EA1C96DC-F982-4B19-8534-588A7F0850B8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1F5D4F4-2A35-41A2-B61F-3915400CDC52}" type="pres">
      <dgm:prSet presAssocID="{EA1C96DC-F982-4B19-8534-588A7F0850B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D9AF1F9-9066-45C8-B8D5-89FF2175F090}" type="pres">
      <dgm:prSet presAssocID="{9B426969-4FFE-415F-8CE7-3FE02E43FA75}" presName="node" presStyleLbl="node1" presStyleIdx="2" presStyleCnt="5" custScaleX="240113" custScaleY="122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A00B1-FA45-408B-A85E-5F4FBD71B30D}" type="pres">
      <dgm:prSet presAssocID="{97ABD740-01D3-4633-B1D3-7BFA21A1C47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74D00BD-9CBD-4386-83B6-28E809B40791}" type="pres">
      <dgm:prSet presAssocID="{97ABD740-01D3-4633-B1D3-7BFA21A1C47E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48D2F51-9EA5-4D75-948A-F4A0AD5B2953}" type="pres">
      <dgm:prSet presAssocID="{C34E5CAA-2360-4A27-B285-234A798C0A37}" presName="node" presStyleLbl="node1" presStyleIdx="3" presStyleCnt="5" custScaleX="244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B3124-FAED-4A5D-9CD3-5E61BD926134}" type="pres">
      <dgm:prSet presAssocID="{BB06F612-029D-4CF5-9AA9-5EB6EA0006B3}" presName="sibTrans" presStyleLbl="sibTrans2D1" presStyleIdx="3" presStyleCnt="4"/>
      <dgm:spPr/>
      <dgm:t>
        <a:bodyPr/>
        <a:lstStyle/>
        <a:p>
          <a:endParaRPr lang="en-US"/>
        </a:p>
      </dgm:t>
    </dgm:pt>
    <dgm:pt modelId="{F53C2B5B-0244-4B27-8048-DEED70AF71CC}" type="pres">
      <dgm:prSet presAssocID="{BB06F612-029D-4CF5-9AA9-5EB6EA0006B3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0889325-C475-485D-BA5C-1A5DAE5C1289}" type="pres">
      <dgm:prSet presAssocID="{3DE7FD9B-2AE2-4C70-B61F-61E40B070D3D}" presName="node" presStyleLbl="node1" presStyleIdx="4" presStyleCnt="5" custScaleX="244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755520-D460-4765-95FC-A5D80B44F6D8}" type="presOf" srcId="{432BDCB4-F1CF-4018-BE67-8532D6E1B456}" destId="{556FCB5C-6362-4BF3-B954-A7D47B40FACA}" srcOrd="0" destOrd="0" presId="urn:microsoft.com/office/officeart/2005/8/layout/process2"/>
    <dgm:cxn modelId="{563B849F-53C0-4B41-8267-75D70EB714F6}" srcId="{432BDCB4-F1CF-4018-BE67-8532D6E1B456}" destId="{9B426969-4FFE-415F-8CE7-3FE02E43FA75}" srcOrd="2" destOrd="0" parTransId="{07845F52-64BB-4B11-B654-3DF32984835E}" sibTransId="{97ABD740-01D3-4633-B1D3-7BFA21A1C47E}"/>
    <dgm:cxn modelId="{ADB8405E-8A06-4F51-82E6-164D67088A8C}" type="presOf" srcId="{C34E5CAA-2360-4A27-B285-234A798C0A37}" destId="{B48D2F51-9EA5-4D75-948A-F4A0AD5B2953}" srcOrd="0" destOrd="0" presId="urn:microsoft.com/office/officeart/2005/8/layout/process2"/>
    <dgm:cxn modelId="{A6ABA478-3079-42DC-B9E4-D22BA742CE1D}" type="presOf" srcId="{EA1C96DC-F982-4B19-8534-588A7F0850B8}" destId="{5C230F53-DC35-4A80-ABE7-8DC33441F97C}" srcOrd="0" destOrd="0" presId="urn:microsoft.com/office/officeart/2005/8/layout/process2"/>
    <dgm:cxn modelId="{13488CEF-0F1F-451D-8B0E-8ED26B2EBD1B}" type="presOf" srcId="{97ABD740-01D3-4633-B1D3-7BFA21A1C47E}" destId="{9DBA00B1-FA45-408B-A85E-5F4FBD71B30D}" srcOrd="0" destOrd="0" presId="urn:microsoft.com/office/officeart/2005/8/layout/process2"/>
    <dgm:cxn modelId="{9040E87B-93C7-40D0-9799-2216DB51DC2D}" type="presOf" srcId="{B9018C83-A564-4FCD-99C3-0110D377B6AB}" destId="{8DD0B93F-803A-4C69-B5AE-3EC1AB1DB7F2}" srcOrd="0" destOrd="0" presId="urn:microsoft.com/office/officeart/2005/8/layout/process2"/>
    <dgm:cxn modelId="{FBB58130-F465-4998-8DA0-6359B686D344}" type="presOf" srcId="{EA1C96DC-F982-4B19-8534-588A7F0850B8}" destId="{C1F5D4F4-2A35-41A2-B61F-3915400CDC52}" srcOrd="1" destOrd="0" presId="urn:microsoft.com/office/officeart/2005/8/layout/process2"/>
    <dgm:cxn modelId="{70B30EB4-E8C8-4F29-B77E-6A59B22F416A}" type="presOf" srcId="{20007E7B-2511-4996-9BC5-63F225451F8A}" destId="{46AA03F2-E0DB-4EA9-ACBC-6833DEFE1EA8}" srcOrd="0" destOrd="0" presId="urn:microsoft.com/office/officeart/2005/8/layout/process2"/>
    <dgm:cxn modelId="{90C23F2F-5FB2-425F-B8C6-1ACF4CF1BC2B}" type="presOf" srcId="{20007E7B-2511-4996-9BC5-63F225451F8A}" destId="{8D3F9881-36A4-4D30-A7CC-D7D8EDD6D2A8}" srcOrd="1" destOrd="0" presId="urn:microsoft.com/office/officeart/2005/8/layout/process2"/>
    <dgm:cxn modelId="{A15194F9-F393-43DB-BF2C-2F863C2A1DFA}" type="presOf" srcId="{7C75E1C6-829B-49C1-8097-0DD640AB50BF}" destId="{4567B6D6-F622-43AA-8445-66056151F1BA}" srcOrd="0" destOrd="0" presId="urn:microsoft.com/office/officeart/2005/8/layout/process2"/>
    <dgm:cxn modelId="{3BFE6090-B8E0-42C3-BD6C-841C3DF6E734}" type="presOf" srcId="{97ABD740-01D3-4633-B1D3-7BFA21A1C47E}" destId="{F74D00BD-9CBD-4386-83B6-28E809B40791}" srcOrd="1" destOrd="0" presId="urn:microsoft.com/office/officeart/2005/8/layout/process2"/>
    <dgm:cxn modelId="{FD44148F-B7ED-4B45-A929-CBDEAB5D416F}" srcId="{432BDCB4-F1CF-4018-BE67-8532D6E1B456}" destId="{7C75E1C6-829B-49C1-8097-0DD640AB50BF}" srcOrd="1" destOrd="0" parTransId="{6E447950-02AF-4CE6-A664-43446B5B6396}" sibTransId="{EA1C96DC-F982-4B19-8534-588A7F0850B8}"/>
    <dgm:cxn modelId="{82BD8162-8505-4CE0-A5A7-DBF3F5D4EF69}" srcId="{432BDCB4-F1CF-4018-BE67-8532D6E1B456}" destId="{B9018C83-A564-4FCD-99C3-0110D377B6AB}" srcOrd="0" destOrd="0" parTransId="{9E21C66D-5A8B-4CF2-B312-67329E87EEC0}" sibTransId="{20007E7B-2511-4996-9BC5-63F225451F8A}"/>
    <dgm:cxn modelId="{E31983F4-308C-4CAA-BF90-40F269B6E2A0}" type="presOf" srcId="{3DE7FD9B-2AE2-4C70-B61F-61E40B070D3D}" destId="{A0889325-C475-485D-BA5C-1A5DAE5C1289}" srcOrd="0" destOrd="0" presId="urn:microsoft.com/office/officeart/2005/8/layout/process2"/>
    <dgm:cxn modelId="{EB5CF002-5A64-4D84-9895-72365B15B533}" type="presOf" srcId="{BB06F612-029D-4CF5-9AA9-5EB6EA0006B3}" destId="{232B3124-FAED-4A5D-9CD3-5E61BD926134}" srcOrd="0" destOrd="0" presId="urn:microsoft.com/office/officeart/2005/8/layout/process2"/>
    <dgm:cxn modelId="{485B9546-1DE3-4F46-A0E6-3FF4C679F5C2}" srcId="{432BDCB4-F1CF-4018-BE67-8532D6E1B456}" destId="{C34E5CAA-2360-4A27-B285-234A798C0A37}" srcOrd="3" destOrd="0" parTransId="{4CFC4615-6288-49BA-98DC-8A5758377CF2}" sibTransId="{BB06F612-029D-4CF5-9AA9-5EB6EA0006B3}"/>
    <dgm:cxn modelId="{EE05B2A8-5626-400A-8661-50B0FB574565}" srcId="{432BDCB4-F1CF-4018-BE67-8532D6E1B456}" destId="{3DE7FD9B-2AE2-4C70-B61F-61E40B070D3D}" srcOrd="4" destOrd="0" parTransId="{F1B4CD4A-34F0-4458-9868-69E1DB17DF9C}" sibTransId="{88F186DA-2C2D-4B78-A87D-03E2E4476D11}"/>
    <dgm:cxn modelId="{6725F223-3D9C-4A55-B323-E2AC0D44C2CE}" type="presOf" srcId="{BB06F612-029D-4CF5-9AA9-5EB6EA0006B3}" destId="{F53C2B5B-0244-4B27-8048-DEED70AF71CC}" srcOrd="1" destOrd="0" presId="urn:microsoft.com/office/officeart/2005/8/layout/process2"/>
    <dgm:cxn modelId="{6926DD60-C235-487E-A71D-C7568081B5E5}" type="presOf" srcId="{9B426969-4FFE-415F-8CE7-3FE02E43FA75}" destId="{FD9AF1F9-9066-45C8-B8D5-89FF2175F090}" srcOrd="0" destOrd="0" presId="urn:microsoft.com/office/officeart/2005/8/layout/process2"/>
    <dgm:cxn modelId="{FBBBCD6D-D24F-4FDB-A4D6-9554DB7AFE5C}" type="presParOf" srcId="{556FCB5C-6362-4BF3-B954-A7D47B40FACA}" destId="{8DD0B93F-803A-4C69-B5AE-3EC1AB1DB7F2}" srcOrd="0" destOrd="0" presId="urn:microsoft.com/office/officeart/2005/8/layout/process2"/>
    <dgm:cxn modelId="{1449D409-60A2-48B5-BA06-2799B57518DE}" type="presParOf" srcId="{556FCB5C-6362-4BF3-B954-A7D47B40FACA}" destId="{46AA03F2-E0DB-4EA9-ACBC-6833DEFE1EA8}" srcOrd="1" destOrd="0" presId="urn:microsoft.com/office/officeart/2005/8/layout/process2"/>
    <dgm:cxn modelId="{2549FB98-5246-487A-9281-675013DC6A86}" type="presParOf" srcId="{46AA03F2-E0DB-4EA9-ACBC-6833DEFE1EA8}" destId="{8D3F9881-36A4-4D30-A7CC-D7D8EDD6D2A8}" srcOrd="0" destOrd="0" presId="urn:microsoft.com/office/officeart/2005/8/layout/process2"/>
    <dgm:cxn modelId="{44D2DFAF-B32A-4F2D-A9AC-3662A0A7285F}" type="presParOf" srcId="{556FCB5C-6362-4BF3-B954-A7D47B40FACA}" destId="{4567B6D6-F622-43AA-8445-66056151F1BA}" srcOrd="2" destOrd="0" presId="urn:microsoft.com/office/officeart/2005/8/layout/process2"/>
    <dgm:cxn modelId="{C86B3D51-9AB3-4109-BC49-64BC39E36CD0}" type="presParOf" srcId="{556FCB5C-6362-4BF3-B954-A7D47B40FACA}" destId="{5C230F53-DC35-4A80-ABE7-8DC33441F97C}" srcOrd="3" destOrd="0" presId="urn:microsoft.com/office/officeart/2005/8/layout/process2"/>
    <dgm:cxn modelId="{DAEF0E23-2A19-4A26-AA53-2CD0C81BBFC6}" type="presParOf" srcId="{5C230F53-DC35-4A80-ABE7-8DC33441F97C}" destId="{C1F5D4F4-2A35-41A2-B61F-3915400CDC52}" srcOrd="0" destOrd="0" presId="urn:microsoft.com/office/officeart/2005/8/layout/process2"/>
    <dgm:cxn modelId="{3F64878A-EC3C-4DDB-B354-8C5A4E67DD49}" type="presParOf" srcId="{556FCB5C-6362-4BF3-B954-A7D47B40FACA}" destId="{FD9AF1F9-9066-45C8-B8D5-89FF2175F090}" srcOrd="4" destOrd="0" presId="urn:microsoft.com/office/officeart/2005/8/layout/process2"/>
    <dgm:cxn modelId="{1AFFCBE7-4941-4055-A5B3-35655C56977C}" type="presParOf" srcId="{556FCB5C-6362-4BF3-B954-A7D47B40FACA}" destId="{9DBA00B1-FA45-408B-A85E-5F4FBD71B30D}" srcOrd="5" destOrd="0" presId="urn:microsoft.com/office/officeart/2005/8/layout/process2"/>
    <dgm:cxn modelId="{C1780646-90AC-4141-B881-B0D25BEE5F42}" type="presParOf" srcId="{9DBA00B1-FA45-408B-A85E-5F4FBD71B30D}" destId="{F74D00BD-9CBD-4386-83B6-28E809B40791}" srcOrd="0" destOrd="0" presId="urn:microsoft.com/office/officeart/2005/8/layout/process2"/>
    <dgm:cxn modelId="{6916B8D9-643D-4CE7-914E-01C559C400AE}" type="presParOf" srcId="{556FCB5C-6362-4BF3-B954-A7D47B40FACA}" destId="{B48D2F51-9EA5-4D75-948A-F4A0AD5B2953}" srcOrd="6" destOrd="0" presId="urn:microsoft.com/office/officeart/2005/8/layout/process2"/>
    <dgm:cxn modelId="{6C855F9B-D7AC-4FD2-A63B-4D4454B7DC2B}" type="presParOf" srcId="{556FCB5C-6362-4BF3-B954-A7D47B40FACA}" destId="{232B3124-FAED-4A5D-9CD3-5E61BD926134}" srcOrd="7" destOrd="0" presId="urn:microsoft.com/office/officeart/2005/8/layout/process2"/>
    <dgm:cxn modelId="{B4D54B9E-DFA7-459B-B624-1E98AE05A085}" type="presParOf" srcId="{232B3124-FAED-4A5D-9CD3-5E61BD926134}" destId="{F53C2B5B-0244-4B27-8048-DEED70AF71CC}" srcOrd="0" destOrd="0" presId="urn:microsoft.com/office/officeart/2005/8/layout/process2"/>
    <dgm:cxn modelId="{4D2EF287-9B96-4CD3-B127-B0CA72C6D862}" type="presParOf" srcId="{556FCB5C-6362-4BF3-B954-A7D47B40FACA}" destId="{A0889325-C475-485D-BA5C-1A5DAE5C1289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5F20668-4378-4F41-899A-6AE9AA5DA754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12EF6E4-439D-44D7-AC66-BDB55273CD86}">
      <dgm:prSet custT="1"/>
      <dgm:spPr/>
      <dgm:t>
        <a:bodyPr/>
        <a:lstStyle/>
        <a:p>
          <a:r>
            <a:rPr lang="en-US" sz="1600" dirty="0" smtClean="0">
              <a:latin typeface="Calibri" pitchFamily="34" charset="0"/>
            </a:rPr>
            <a:t>Seems to be impractical</a:t>
          </a:r>
        </a:p>
      </dgm:t>
    </dgm:pt>
    <dgm:pt modelId="{6AF93F48-8F52-41B8-A47F-D4CE7E2AE709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Countermeasure</a:t>
          </a:r>
        </a:p>
      </dgm:t>
    </dgm:pt>
    <dgm:pt modelId="{D6CE25CB-64D3-42D1-B24F-729DFB6AF42C}" type="sibTrans" cxnId="{00A6E4E3-8546-4BCB-99FB-594A5C7F3B0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523C5B9-DDF3-4F21-8106-B08C4283E80B}" type="parTrans" cxnId="{00A6E4E3-8546-4BCB-99FB-594A5C7F3B0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97FBAF-7E13-428A-A786-9ABD5253532A}" type="sibTrans" cxnId="{3F69A083-159E-466E-A901-6E24FF84632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FC1C6CD-5582-498D-BC76-4EB9D75F7D26}" type="parTrans" cxnId="{3F69A083-159E-466E-A901-6E24FF84632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8251F9F9-E612-4431-93F5-45049DCFD5EE}">
      <dgm:prSet custT="1"/>
      <dgm:spPr/>
      <dgm:t>
        <a:bodyPr/>
        <a:lstStyle/>
        <a:p>
          <a:r>
            <a:rPr lang="en-US" sz="1600" dirty="0" smtClean="0">
              <a:latin typeface="Calibri" pitchFamily="34" charset="0"/>
            </a:rPr>
            <a:t>Attacker builds many dummy </a:t>
          </a:r>
          <a:r>
            <a:rPr lang="en-US" sz="1600" dirty="0" err="1" smtClean="0">
              <a:latin typeface="Calibri" pitchFamily="34" charset="0"/>
            </a:rPr>
            <a:t>ciphertexts</a:t>
          </a:r>
          <a:r>
            <a:rPr lang="en-US" sz="1600" dirty="0" smtClean="0">
              <a:latin typeface="Calibri" pitchFamily="34" charset="0"/>
            </a:rPr>
            <a:t> (from the target </a:t>
          </a:r>
          <a:r>
            <a:rPr lang="en-US" sz="1600" dirty="0" err="1" smtClean="0">
              <a:latin typeface="Calibri" pitchFamily="34" charset="0"/>
            </a:rPr>
            <a:t>ciphertext</a:t>
          </a:r>
          <a:r>
            <a:rPr lang="en-US" sz="1600" dirty="0" smtClean="0">
              <a:latin typeface="Calibri" pitchFamily="34" charset="0"/>
            </a:rPr>
            <a:t>), sends to the server and measures response time</a:t>
          </a:r>
        </a:p>
      </dgm:t>
    </dgm:pt>
    <dgm:pt modelId="{2003C565-C1FA-4D04-9E90-BF49EC3591BC}" type="sibTrans" cxnId="{071C9EAC-054E-4BE2-A07A-D4C1284A9DF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C136606-14DB-4805-B15D-96C293E3A349}" type="parTrans" cxnId="{071C9EAC-054E-4BE2-A07A-D4C1284A9DF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2C200A5-138F-43CF-BB00-1E769D1F07CA}">
      <dgm:prSet custT="1"/>
      <dgm:spPr/>
      <dgm:t>
        <a:bodyPr/>
        <a:lstStyle/>
        <a:p>
          <a:r>
            <a:rPr lang="en-US" sz="1600" dirty="0" smtClean="0">
              <a:latin typeface="Calibri" pitchFamily="34" charset="0"/>
            </a:rPr>
            <a:t>Fixed secret (no assumption on key)</a:t>
          </a:r>
        </a:p>
      </dgm:t>
    </dgm:pt>
    <dgm:pt modelId="{D0E3314F-AA75-40E6-90CE-C2C25CED7EB1}" type="sibTrans" cxnId="{843DC0C9-F700-43D4-B6EE-AC7BD6DA955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2C9796E-9E68-4EEE-BE1B-4CBDF9E46BD0}" type="parTrans" cxnId="{843DC0C9-F700-43D4-B6EE-AC7BD6DA955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9329D37-EFB5-4FB4-8501-EB0659596CE9}">
      <dgm:prSet custT="1"/>
      <dgm:spPr/>
      <dgm:t>
        <a:bodyPr/>
        <a:lstStyle/>
        <a:p>
          <a:r>
            <a:rPr lang="en-US" sz="1600" dirty="0" smtClean="0">
              <a:latin typeface="Calibri" pitchFamily="34" charset="0"/>
            </a:rPr>
            <a:t>A target </a:t>
          </a:r>
          <a:r>
            <a:rPr lang="en-US" sz="1600" dirty="0" err="1" smtClean="0">
              <a:latin typeface="Calibri" pitchFamily="34" charset="0"/>
            </a:rPr>
            <a:t>ciphertext</a:t>
          </a:r>
          <a:endParaRPr lang="en-US" sz="1600" dirty="0" smtClean="0">
            <a:latin typeface="Calibri" pitchFamily="34" charset="0"/>
          </a:endParaRPr>
        </a:p>
      </dgm:t>
    </dgm:pt>
    <dgm:pt modelId="{241EEBA6-549A-42E1-8F2A-AE056EA91252}" type="sibTrans" cxnId="{C61F4D33-74D9-478B-9E02-DB6B8B34A96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BB9CA8B-A5D3-4C17-9FEC-E3F28BCEB976}" type="parTrans" cxnId="{C61F4D33-74D9-478B-9E02-DB6B8B34A96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084BAE1-6859-4740-8708-CFA69599CE21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Requires</a:t>
          </a:r>
          <a:endParaRPr lang="en-US" dirty="0">
            <a:latin typeface="Calibri" pitchFamily="34" charset="0"/>
          </a:endParaRPr>
        </a:p>
      </dgm:t>
    </dgm:pt>
    <dgm:pt modelId="{21DB1452-85EB-4FFD-A611-624509508207}" type="parTrans" cxnId="{346E26D9-02AE-4671-9F15-E30B481FC3D0}">
      <dgm:prSet/>
      <dgm:spPr/>
      <dgm:t>
        <a:bodyPr/>
        <a:lstStyle/>
        <a:p>
          <a:endParaRPr lang="en-US"/>
        </a:p>
      </dgm:t>
    </dgm:pt>
    <dgm:pt modelId="{EEBE95EB-5887-4353-A5D6-4218E8696885}" type="sibTrans" cxnId="{346E26D9-02AE-4671-9F15-E30B481FC3D0}">
      <dgm:prSet/>
      <dgm:spPr/>
      <dgm:t>
        <a:bodyPr/>
        <a:lstStyle/>
        <a:p>
          <a:endParaRPr lang="en-US"/>
        </a:p>
      </dgm:t>
    </dgm:pt>
    <dgm:pt modelId="{447514DF-5CF6-4237-8323-69A133CF422B}">
      <dgm:prSet custT="1"/>
      <dgm:spPr/>
      <dgm:t>
        <a:bodyPr/>
        <a:lstStyle/>
        <a:p>
          <a:r>
            <a:rPr lang="en-US" sz="1600" dirty="0" smtClean="0">
              <a:latin typeface="Calibri" pitchFamily="34" charset="0"/>
            </a:rPr>
            <a:t>Complexity: 2</a:t>
          </a:r>
          <a:r>
            <a:rPr lang="en-US" sz="1600" baseline="30000" dirty="0" smtClean="0">
              <a:latin typeface="Calibri" pitchFamily="34" charset="0"/>
            </a:rPr>
            <a:t>23</a:t>
          </a:r>
          <a:r>
            <a:rPr lang="en-US" sz="1600" dirty="0" smtClean="0">
              <a:latin typeface="Calibri" pitchFamily="34" charset="0"/>
            </a:rPr>
            <a:t> (8 million) TLS sessions(!!)</a:t>
          </a:r>
        </a:p>
      </dgm:t>
    </dgm:pt>
    <dgm:pt modelId="{BEEA62AB-4CD5-4162-A59F-7908D9DA4DCB}" type="parTrans" cxnId="{087E36A6-A049-4B34-AA89-209437FE91E1}">
      <dgm:prSet/>
      <dgm:spPr/>
      <dgm:t>
        <a:bodyPr/>
        <a:lstStyle/>
        <a:p>
          <a:endParaRPr lang="en-US"/>
        </a:p>
      </dgm:t>
    </dgm:pt>
    <dgm:pt modelId="{09ECE037-DC79-4C0E-BA3F-3129008D1C6D}" type="sibTrans" cxnId="{087E36A6-A049-4B34-AA89-209437FE91E1}">
      <dgm:prSet/>
      <dgm:spPr/>
      <dgm:t>
        <a:bodyPr/>
        <a:lstStyle/>
        <a:p>
          <a:endParaRPr lang="en-US"/>
        </a:p>
      </dgm:t>
    </dgm:pt>
    <dgm:pt modelId="{EBF9A2B0-A11B-4176-9A68-20066D746A2D}">
      <dgm:prSet custT="1"/>
      <dgm:spPr/>
      <dgm:t>
        <a:bodyPr/>
        <a:lstStyle/>
        <a:p>
          <a:r>
            <a:rPr lang="en-US" sz="1600" dirty="0" smtClean="0">
              <a:latin typeface="Calibri" pitchFamily="34" charset="0"/>
            </a:rPr>
            <a:t>Access to the server</a:t>
          </a:r>
        </a:p>
      </dgm:t>
    </dgm:pt>
    <dgm:pt modelId="{A74232AE-F277-4A8D-B84C-1946032FBC5C}" type="parTrans" cxnId="{FECCCF65-1828-4051-B6A8-DF7B305C1607}">
      <dgm:prSet/>
      <dgm:spPr/>
      <dgm:t>
        <a:bodyPr/>
        <a:lstStyle/>
        <a:p>
          <a:endParaRPr lang="en-US"/>
        </a:p>
      </dgm:t>
    </dgm:pt>
    <dgm:pt modelId="{4D0A3986-AA1E-4DDD-9108-6EA4AABCE744}" type="sibTrans" cxnId="{FECCCF65-1828-4051-B6A8-DF7B305C1607}">
      <dgm:prSet/>
      <dgm:spPr/>
      <dgm:t>
        <a:bodyPr/>
        <a:lstStyle/>
        <a:p>
          <a:endParaRPr lang="en-US"/>
        </a:p>
      </dgm:t>
    </dgm:pt>
    <dgm:pt modelId="{1B09A157-4A02-43BE-86BE-5BABDC541357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How it works</a:t>
          </a:r>
        </a:p>
      </dgm:t>
    </dgm:pt>
    <dgm:pt modelId="{916252A3-2818-4975-8572-0CDB17543B39}" type="sibTrans" cxnId="{9D3CF24E-C8B5-4BEE-AE87-46C69B4E1776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BD20F-51B9-4BD5-AC28-2C868F1A6B4C}" type="parTrans" cxnId="{9D3CF24E-C8B5-4BEE-AE87-46C69B4E1776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FA66E8AC-9EBC-42D4-BECA-FA0948BE9DED}" type="pres">
      <dgm:prSet presAssocID="{A5F20668-4378-4F41-899A-6AE9AA5DA7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36683E-2D99-4CF7-BE35-71199F2D0998}" type="pres">
      <dgm:prSet presAssocID="{6084BAE1-6859-4740-8708-CFA69599CE21}" presName="linNode" presStyleCnt="0"/>
      <dgm:spPr/>
    </dgm:pt>
    <dgm:pt modelId="{2DB7B88F-6BAF-40CC-9593-012649309F60}" type="pres">
      <dgm:prSet presAssocID="{6084BAE1-6859-4740-8708-CFA69599CE21}" presName="parentText" presStyleLbl="node1" presStyleIdx="0" presStyleCnt="3" custScaleX="8298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DF88B-F6F1-4483-A3D7-584955A07BAD}" type="pres">
      <dgm:prSet presAssocID="{6084BAE1-6859-4740-8708-CFA69599CE21}" presName="descendantText" presStyleLbl="alignAccFollowNode1" presStyleIdx="0" presStyleCnt="3" custScaleX="111869" custScaleY="112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D83EF-C1C1-4743-906B-328A95A31E6A}" type="pres">
      <dgm:prSet presAssocID="{EEBE95EB-5887-4353-A5D6-4218E8696885}" presName="sp" presStyleCnt="0"/>
      <dgm:spPr/>
    </dgm:pt>
    <dgm:pt modelId="{FD4563A9-9F33-4F8F-ACDA-8CDFA8BE683F}" type="pres">
      <dgm:prSet presAssocID="{1B09A157-4A02-43BE-86BE-5BABDC541357}" presName="linNode" presStyleCnt="0"/>
      <dgm:spPr/>
    </dgm:pt>
    <dgm:pt modelId="{025B2635-8A6F-4BD1-924E-48472A8469A3}" type="pres">
      <dgm:prSet presAssocID="{1B09A157-4A02-43BE-86BE-5BABDC541357}" presName="parentText" presStyleLbl="node1" presStyleIdx="1" presStyleCnt="3" custLinFactNeighborY="78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A40E7-EBE0-4B92-AD74-0B53C44F98FC}" type="pres">
      <dgm:prSet presAssocID="{1B09A157-4A02-43BE-86BE-5BABDC541357}" presName="descendantText" presStyleLbl="alignAccFollowNode1" presStyleIdx="1" presStyleCnt="3" custScaleX="131272" custScaleY="133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5390D2-8CC0-4E6D-8FE7-F509C7422D3B}" type="pres">
      <dgm:prSet presAssocID="{916252A3-2818-4975-8572-0CDB17543B39}" presName="sp" presStyleCnt="0"/>
      <dgm:spPr/>
    </dgm:pt>
    <dgm:pt modelId="{799593BB-663E-4A1A-930C-122DA94A2FB4}" type="pres">
      <dgm:prSet presAssocID="{6AF93F48-8F52-41B8-A47F-D4CE7E2AE709}" presName="linNode" presStyleCnt="0"/>
      <dgm:spPr/>
    </dgm:pt>
    <dgm:pt modelId="{615B05CF-0355-4F20-AFEA-B03890B4244E}" type="pres">
      <dgm:prSet presAssocID="{6AF93F48-8F52-41B8-A47F-D4CE7E2AE70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FBA23-73CD-4168-9737-0B00C7AA090F}" type="pres">
      <dgm:prSet presAssocID="{6AF93F48-8F52-41B8-A47F-D4CE7E2AE709}" presName="descendantText" presStyleLbl="alignAccFollowNode1" presStyleIdx="2" presStyleCnt="3" custScaleX="131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95FE41-9072-42D0-8E7B-5A88B94AC746}" type="presOf" srcId="{1B09A157-4A02-43BE-86BE-5BABDC541357}" destId="{025B2635-8A6F-4BD1-924E-48472A8469A3}" srcOrd="0" destOrd="0" presId="urn:microsoft.com/office/officeart/2005/8/layout/vList5"/>
    <dgm:cxn modelId="{6A6EB66A-71C1-41F1-99B6-C0F7574E6646}" type="presOf" srcId="{8251F9F9-E612-4431-93F5-45049DCFD5EE}" destId="{6B7A40E7-EBE0-4B92-AD74-0B53C44F98FC}" srcOrd="0" destOrd="0" presId="urn:microsoft.com/office/officeart/2005/8/layout/vList5"/>
    <dgm:cxn modelId="{56A9CB7A-0F28-4988-9442-1323AA5ECC4C}" type="presOf" srcId="{39329D37-EFB5-4FB4-8501-EB0659596CE9}" destId="{02DDF88B-F6F1-4483-A3D7-584955A07BAD}" srcOrd="0" destOrd="0" presId="urn:microsoft.com/office/officeart/2005/8/layout/vList5"/>
    <dgm:cxn modelId="{3F69A083-159E-466E-A901-6E24FF846324}" srcId="{6AF93F48-8F52-41B8-A47F-D4CE7E2AE709}" destId="{812EF6E4-439D-44D7-AC66-BDB55273CD86}" srcOrd="0" destOrd="0" parTransId="{BFC1C6CD-5582-498D-BC76-4EB9D75F7D26}" sibTransId="{3E97FBAF-7E13-428A-A786-9ABD5253532A}"/>
    <dgm:cxn modelId="{00A6E4E3-8546-4BCB-99FB-594A5C7F3B09}" srcId="{A5F20668-4378-4F41-899A-6AE9AA5DA754}" destId="{6AF93F48-8F52-41B8-A47F-D4CE7E2AE709}" srcOrd="2" destOrd="0" parTransId="{5523C5B9-DDF3-4F21-8106-B08C4283E80B}" sibTransId="{D6CE25CB-64D3-42D1-B24F-729DFB6AF42C}"/>
    <dgm:cxn modelId="{9058FE59-FBF8-48E7-85DA-A7984895D88E}" type="presOf" srcId="{A5F20668-4378-4F41-899A-6AE9AA5DA754}" destId="{FA66E8AC-9EBC-42D4-BECA-FA0948BE9DED}" srcOrd="0" destOrd="0" presId="urn:microsoft.com/office/officeart/2005/8/layout/vList5"/>
    <dgm:cxn modelId="{F74C0D2E-3750-4739-AC34-985D4D21F4A1}" type="presOf" srcId="{447514DF-5CF6-4237-8323-69A133CF422B}" destId="{6B7A40E7-EBE0-4B92-AD74-0B53C44F98FC}" srcOrd="0" destOrd="1" presId="urn:microsoft.com/office/officeart/2005/8/layout/vList5"/>
    <dgm:cxn modelId="{E909312F-26CF-40F0-8505-A21492DE7B32}" type="presOf" srcId="{6084BAE1-6859-4740-8708-CFA69599CE21}" destId="{2DB7B88F-6BAF-40CC-9593-012649309F60}" srcOrd="0" destOrd="0" presId="urn:microsoft.com/office/officeart/2005/8/layout/vList5"/>
    <dgm:cxn modelId="{B68A5938-0407-4833-84DB-2705D748E034}" type="presOf" srcId="{EBF9A2B0-A11B-4176-9A68-20066D746A2D}" destId="{02DDF88B-F6F1-4483-A3D7-584955A07BAD}" srcOrd="0" destOrd="1" presId="urn:microsoft.com/office/officeart/2005/8/layout/vList5"/>
    <dgm:cxn modelId="{087E36A6-A049-4B34-AA89-209437FE91E1}" srcId="{1B09A157-4A02-43BE-86BE-5BABDC541357}" destId="{447514DF-5CF6-4237-8323-69A133CF422B}" srcOrd="1" destOrd="0" parTransId="{BEEA62AB-4CD5-4162-A59F-7908D9DA4DCB}" sibTransId="{09ECE037-DC79-4C0E-BA3F-3129008D1C6D}"/>
    <dgm:cxn modelId="{346E26D9-02AE-4671-9F15-E30B481FC3D0}" srcId="{A5F20668-4378-4F41-899A-6AE9AA5DA754}" destId="{6084BAE1-6859-4740-8708-CFA69599CE21}" srcOrd="0" destOrd="0" parTransId="{21DB1452-85EB-4FFD-A611-624509508207}" sibTransId="{EEBE95EB-5887-4353-A5D6-4218E8696885}"/>
    <dgm:cxn modelId="{9D3CF24E-C8B5-4BEE-AE87-46C69B4E1776}" srcId="{A5F20668-4378-4F41-899A-6AE9AA5DA754}" destId="{1B09A157-4A02-43BE-86BE-5BABDC541357}" srcOrd="1" destOrd="0" parTransId="{6E6BD20F-51B9-4BD5-AC28-2C868F1A6B4C}" sibTransId="{916252A3-2818-4975-8572-0CDB17543B39}"/>
    <dgm:cxn modelId="{E8DA1AA1-F6EE-423D-902A-92596D2C1FF7}" type="presOf" srcId="{62C200A5-138F-43CF-BB00-1E769D1F07CA}" destId="{02DDF88B-F6F1-4483-A3D7-584955A07BAD}" srcOrd="0" destOrd="2" presId="urn:microsoft.com/office/officeart/2005/8/layout/vList5"/>
    <dgm:cxn modelId="{843DC0C9-F700-43D4-B6EE-AC7BD6DA9555}" srcId="{6084BAE1-6859-4740-8708-CFA69599CE21}" destId="{62C200A5-138F-43CF-BB00-1E769D1F07CA}" srcOrd="2" destOrd="0" parTransId="{B2C9796E-9E68-4EEE-BE1B-4CBDF9E46BD0}" sibTransId="{D0E3314F-AA75-40E6-90CE-C2C25CED7EB1}"/>
    <dgm:cxn modelId="{0D9FD5FF-4B40-40F4-AF48-90C18EB1CF0A}" type="presOf" srcId="{6AF93F48-8F52-41B8-A47F-D4CE7E2AE709}" destId="{615B05CF-0355-4F20-AFEA-B03890B4244E}" srcOrd="0" destOrd="0" presId="urn:microsoft.com/office/officeart/2005/8/layout/vList5"/>
    <dgm:cxn modelId="{FECCCF65-1828-4051-B6A8-DF7B305C1607}" srcId="{6084BAE1-6859-4740-8708-CFA69599CE21}" destId="{EBF9A2B0-A11B-4176-9A68-20066D746A2D}" srcOrd="1" destOrd="0" parTransId="{A74232AE-F277-4A8D-B84C-1946032FBC5C}" sibTransId="{4D0A3986-AA1E-4DDD-9108-6EA4AABCE744}"/>
    <dgm:cxn modelId="{C61F4D33-74D9-478B-9E02-DB6B8B34A960}" srcId="{6084BAE1-6859-4740-8708-CFA69599CE21}" destId="{39329D37-EFB5-4FB4-8501-EB0659596CE9}" srcOrd="0" destOrd="0" parTransId="{0BB9CA8B-A5D3-4C17-9FEC-E3F28BCEB976}" sibTransId="{241EEBA6-549A-42E1-8F2A-AE056EA91252}"/>
    <dgm:cxn modelId="{071C9EAC-054E-4BE2-A07A-D4C1284A9DF0}" srcId="{1B09A157-4A02-43BE-86BE-5BABDC541357}" destId="{8251F9F9-E612-4431-93F5-45049DCFD5EE}" srcOrd="0" destOrd="0" parTransId="{DC136606-14DB-4805-B15D-96C293E3A349}" sibTransId="{2003C565-C1FA-4D04-9E90-BF49EC3591BC}"/>
    <dgm:cxn modelId="{E516003E-0002-41CC-B9E1-D2402C52D58D}" type="presOf" srcId="{812EF6E4-439D-44D7-AC66-BDB55273CD86}" destId="{E99FBA23-73CD-4168-9737-0B00C7AA090F}" srcOrd="0" destOrd="0" presId="urn:microsoft.com/office/officeart/2005/8/layout/vList5"/>
    <dgm:cxn modelId="{78B75B99-F9BB-48EC-9F9E-ED8B750CC6C6}" type="presParOf" srcId="{FA66E8AC-9EBC-42D4-BECA-FA0948BE9DED}" destId="{A736683E-2D99-4CF7-BE35-71199F2D0998}" srcOrd="0" destOrd="0" presId="urn:microsoft.com/office/officeart/2005/8/layout/vList5"/>
    <dgm:cxn modelId="{D1184E72-02AE-49CD-9FE5-1AB1D598A764}" type="presParOf" srcId="{A736683E-2D99-4CF7-BE35-71199F2D0998}" destId="{2DB7B88F-6BAF-40CC-9593-012649309F60}" srcOrd="0" destOrd="0" presId="urn:microsoft.com/office/officeart/2005/8/layout/vList5"/>
    <dgm:cxn modelId="{057AF0CB-C5AB-471B-B29A-00DD401E2538}" type="presParOf" srcId="{A736683E-2D99-4CF7-BE35-71199F2D0998}" destId="{02DDF88B-F6F1-4483-A3D7-584955A07BAD}" srcOrd="1" destOrd="0" presId="urn:microsoft.com/office/officeart/2005/8/layout/vList5"/>
    <dgm:cxn modelId="{62BE156A-4768-4896-9B5C-AE07386CDAC1}" type="presParOf" srcId="{FA66E8AC-9EBC-42D4-BECA-FA0948BE9DED}" destId="{C5FD83EF-C1C1-4743-906B-328A95A31E6A}" srcOrd="1" destOrd="0" presId="urn:microsoft.com/office/officeart/2005/8/layout/vList5"/>
    <dgm:cxn modelId="{034AFB77-872E-45A7-B831-C4B3F7CD57E9}" type="presParOf" srcId="{FA66E8AC-9EBC-42D4-BECA-FA0948BE9DED}" destId="{FD4563A9-9F33-4F8F-ACDA-8CDFA8BE683F}" srcOrd="2" destOrd="0" presId="urn:microsoft.com/office/officeart/2005/8/layout/vList5"/>
    <dgm:cxn modelId="{26888BF1-9698-4321-BCA1-26A304C22E46}" type="presParOf" srcId="{FD4563A9-9F33-4F8F-ACDA-8CDFA8BE683F}" destId="{025B2635-8A6F-4BD1-924E-48472A8469A3}" srcOrd="0" destOrd="0" presId="urn:microsoft.com/office/officeart/2005/8/layout/vList5"/>
    <dgm:cxn modelId="{12C1917F-49F0-4CA5-808D-7C33C77F77D2}" type="presParOf" srcId="{FD4563A9-9F33-4F8F-ACDA-8CDFA8BE683F}" destId="{6B7A40E7-EBE0-4B92-AD74-0B53C44F98FC}" srcOrd="1" destOrd="0" presId="urn:microsoft.com/office/officeart/2005/8/layout/vList5"/>
    <dgm:cxn modelId="{2673DB5B-9E8C-4035-B898-65FD5BA46298}" type="presParOf" srcId="{FA66E8AC-9EBC-42D4-BECA-FA0948BE9DED}" destId="{BC5390D2-8CC0-4E6D-8FE7-F509C7422D3B}" srcOrd="3" destOrd="0" presId="urn:microsoft.com/office/officeart/2005/8/layout/vList5"/>
    <dgm:cxn modelId="{FF90F8FD-52C5-4CD0-9EE0-D4686C7FE744}" type="presParOf" srcId="{FA66E8AC-9EBC-42D4-BECA-FA0948BE9DED}" destId="{799593BB-663E-4A1A-930C-122DA94A2FB4}" srcOrd="4" destOrd="0" presId="urn:microsoft.com/office/officeart/2005/8/layout/vList5"/>
    <dgm:cxn modelId="{1DE931E7-32C3-4920-AEF4-911E92A9AF1D}" type="presParOf" srcId="{799593BB-663E-4A1A-930C-122DA94A2FB4}" destId="{615B05CF-0355-4F20-AFEA-B03890B4244E}" srcOrd="0" destOrd="0" presId="urn:microsoft.com/office/officeart/2005/8/layout/vList5"/>
    <dgm:cxn modelId="{E8ADF1AA-F225-4853-8009-9F2EF5863B92}" type="presParOf" srcId="{799593BB-663E-4A1A-930C-122DA94A2FB4}" destId="{E99FBA23-73CD-4168-9737-0B00C7AA090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5F20668-4378-4F41-899A-6AE9AA5DA754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775AFF6-8FCE-46B8-AD3C-6505465033D1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</a:rPr>
            <a:t>RC4 Initialization</a:t>
          </a:r>
          <a:endParaRPr lang="en-US" sz="2400" dirty="0">
            <a:latin typeface="Calibri" pitchFamily="34" charset="0"/>
          </a:endParaRPr>
        </a:p>
      </dgm:t>
    </dgm:pt>
    <dgm:pt modelId="{C475D51E-C8C6-40ED-A7CB-206975DFE4D8}" type="parTrans" cxnId="{63F1D169-ABB9-499C-BD88-76D5E1B9F99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EE2F940-D08B-4065-97F0-1848ACA60310}" type="sibTrans" cxnId="{63F1D169-ABB9-499C-BD88-76D5E1B9F99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18B35FF-524B-4DE9-8210-5EB25DF7DC11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When encrypting the same message with many RC4 keys, message parts leak (in particular the first bytes)</a:t>
          </a:r>
          <a:endParaRPr lang="en-US" sz="1800" dirty="0">
            <a:latin typeface="Calibri" pitchFamily="34" charset="0"/>
          </a:endParaRPr>
        </a:p>
      </dgm:t>
    </dgm:pt>
    <dgm:pt modelId="{E298BD8C-0F72-47BA-B30D-F1BFEF989CEA}" type="parTrans" cxnId="{B49A151D-06F4-4520-AE90-D950B92AB0A3}">
      <dgm:prSet/>
      <dgm:spPr/>
      <dgm:t>
        <a:bodyPr/>
        <a:lstStyle/>
        <a:p>
          <a:endParaRPr lang="en-US"/>
        </a:p>
      </dgm:t>
    </dgm:pt>
    <dgm:pt modelId="{C1224C15-C692-45F8-A6C6-01CB7FF5310E}" type="sibTrans" cxnId="{B49A151D-06F4-4520-AE90-D950B92AB0A3}">
      <dgm:prSet/>
      <dgm:spPr/>
      <dgm:t>
        <a:bodyPr/>
        <a:lstStyle/>
        <a:p>
          <a:endParaRPr lang="en-US"/>
        </a:p>
      </dgm:t>
    </dgm:pt>
    <dgm:pt modelId="{22E0BB53-D242-4E53-A9D0-3718D89BBCA2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</a:rPr>
            <a:t>The Common Practice</a:t>
          </a:r>
          <a:endParaRPr lang="en-US" sz="2400" dirty="0">
            <a:latin typeface="Calibri" pitchFamily="34" charset="0"/>
          </a:endParaRPr>
        </a:p>
      </dgm:t>
    </dgm:pt>
    <dgm:pt modelId="{C4657B7E-8401-4D4F-84DA-5F1489236223}" type="parTrans" cxnId="{CFB4A848-F427-425A-87D3-E0E7E52F4579}">
      <dgm:prSet/>
      <dgm:spPr/>
      <dgm:t>
        <a:bodyPr/>
        <a:lstStyle/>
        <a:p>
          <a:endParaRPr lang="en-US"/>
        </a:p>
      </dgm:t>
    </dgm:pt>
    <dgm:pt modelId="{8ADCDF2B-7FB8-4FFF-BD71-C10850832592}" type="sibTrans" cxnId="{CFB4A848-F427-425A-87D3-E0E7E52F4579}">
      <dgm:prSet/>
      <dgm:spPr/>
      <dgm:t>
        <a:bodyPr/>
        <a:lstStyle/>
        <a:p>
          <a:endParaRPr lang="en-US"/>
        </a:p>
      </dgm:t>
    </dgm:pt>
    <dgm:pt modelId="{645E5EF1-D998-44BF-A154-76BCABDBC014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</a:rPr>
            <a:t>Message Exposure Attack</a:t>
          </a:r>
        </a:p>
      </dgm:t>
    </dgm:pt>
    <dgm:pt modelId="{380FD4D8-85AC-4C26-8D8E-37331FC17063}" type="parTrans" cxnId="{539AFD4A-70B7-484C-8A39-0584B24EAB07}">
      <dgm:prSet/>
      <dgm:spPr/>
      <dgm:t>
        <a:bodyPr/>
        <a:lstStyle/>
        <a:p>
          <a:endParaRPr lang="en-US"/>
        </a:p>
      </dgm:t>
    </dgm:pt>
    <dgm:pt modelId="{BE48340E-4E75-424C-BAE5-D24A247915C1}" type="sibTrans" cxnId="{539AFD4A-70B7-484C-8A39-0584B24EAB07}">
      <dgm:prSet/>
      <dgm:spPr/>
      <dgm:t>
        <a:bodyPr/>
        <a:lstStyle/>
        <a:p>
          <a:endParaRPr lang="en-US"/>
        </a:p>
      </dgm:t>
    </dgm:pt>
    <dgm:pt modelId="{02B84356-188E-4FA2-9B6A-83B74D1A1D03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Throw away the first generated hundreds of bytes</a:t>
          </a:r>
          <a:endParaRPr lang="en-US" sz="1800" dirty="0">
            <a:latin typeface="Calibri" pitchFamily="34" charset="0"/>
          </a:endParaRPr>
        </a:p>
      </dgm:t>
    </dgm:pt>
    <dgm:pt modelId="{6606DE86-CAAC-470B-991B-68E8C246231E}" type="parTrans" cxnId="{1836C780-6818-4C9D-8286-EFE37B3FD0CD}">
      <dgm:prSet/>
      <dgm:spPr/>
      <dgm:t>
        <a:bodyPr/>
        <a:lstStyle/>
        <a:p>
          <a:endParaRPr lang="en-US"/>
        </a:p>
      </dgm:t>
    </dgm:pt>
    <dgm:pt modelId="{924E4236-3166-44FB-A8D2-00C381F65373}" type="sibTrans" cxnId="{1836C780-6818-4C9D-8286-EFE37B3FD0CD}">
      <dgm:prSet/>
      <dgm:spPr/>
      <dgm:t>
        <a:bodyPr/>
        <a:lstStyle/>
        <a:p>
          <a:endParaRPr lang="en-US"/>
        </a:p>
      </dgm:t>
    </dgm:pt>
    <dgm:pt modelId="{FE719627-B6A4-4BA9-986A-5B62A4E31155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Known to be problematic</a:t>
          </a:r>
          <a:endParaRPr lang="en-US" sz="1800" dirty="0">
            <a:latin typeface="Calibri" pitchFamily="34" charset="0"/>
          </a:endParaRPr>
        </a:p>
      </dgm:t>
    </dgm:pt>
    <dgm:pt modelId="{E36A893C-2EE0-49A9-A60F-BBBA4067D1CD}" type="parTrans" cxnId="{FA34AAA5-72D9-41E8-B8E4-FCE1F6DF76D8}">
      <dgm:prSet/>
      <dgm:spPr/>
      <dgm:t>
        <a:bodyPr/>
        <a:lstStyle/>
        <a:p>
          <a:endParaRPr lang="en-US"/>
        </a:p>
      </dgm:t>
    </dgm:pt>
    <dgm:pt modelId="{BCA0366F-53B5-4100-8ED6-CF43A99C9938}" type="sibTrans" cxnId="{FA34AAA5-72D9-41E8-B8E4-FCE1F6DF76D8}">
      <dgm:prSet/>
      <dgm:spPr/>
      <dgm:t>
        <a:bodyPr/>
        <a:lstStyle/>
        <a:p>
          <a:endParaRPr lang="en-US"/>
        </a:p>
      </dgm:t>
    </dgm:pt>
    <dgm:pt modelId="{3742AFE1-A19A-454F-B957-E28EBE6F7FE8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First hundreds of bytes are biased.</a:t>
          </a:r>
          <a:endParaRPr lang="en-US" sz="1800" dirty="0">
            <a:latin typeface="Calibri" pitchFamily="34" charset="0"/>
          </a:endParaRPr>
        </a:p>
      </dgm:t>
    </dgm:pt>
    <dgm:pt modelId="{1116A817-DCC5-473F-8208-FF60326C41DD}" type="parTrans" cxnId="{B8B6AC36-770E-4B03-85BD-FE968F09E6C8}">
      <dgm:prSet/>
      <dgm:spPr/>
      <dgm:t>
        <a:bodyPr/>
        <a:lstStyle/>
        <a:p>
          <a:endParaRPr lang="en-US"/>
        </a:p>
      </dgm:t>
    </dgm:pt>
    <dgm:pt modelId="{10E875D5-73D2-4654-B7B8-28B34A7B685B}" type="sibTrans" cxnId="{B8B6AC36-770E-4B03-85BD-FE968F09E6C8}">
      <dgm:prSet/>
      <dgm:spPr/>
      <dgm:t>
        <a:bodyPr/>
        <a:lstStyle/>
        <a:p>
          <a:endParaRPr lang="en-US"/>
        </a:p>
      </dgm:t>
    </dgm:pt>
    <dgm:pt modelId="{02CAF135-06A9-4C87-8547-AFFD26B30DDC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Second byte bias: double probability for being 0</a:t>
          </a:r>
          <a:endParaRPr lang="en-US" sz="1800" dirty="0">
            <a:latin typeface="Calibri" pitchFamily="34" charset="0"/>
          </a:endParaRPr>
        </a:p>
      </dgm:t>
    </dgm:pt>
    <dgm:pt modelId="{3B0AEF60-EC03-4C03-B14D-F25E208F5F87}" type="parTrans" cxnId="{176F69DF-0080-4669-8AA8-25BAEEBC62C6}">
      <dgm:prSet/>
      <dgm:spPr/>
      <dgm:t>
        <a:bodyPr/>
        <a:lstStyle/>
        <a:p>
          <a:endParaRPr lang="en-US"/>
        </a:p>
      </dgm:t>
    </dgm:pt>
    <dgm:pt modelId="{C7A1D6DB-C10B-433A-88BE-BE1F022E1199}" type="sibTrans" cxnId="{176F69DF-0080-4669-8AA8-25BAEEBC62C6}">
      <dgm:prSet/>
      <dgm:spPr/>
      <dgm:t>
        <a:bodyPr/>
        <a:lstStyle/>
        <a:p>
          <a:endParaRPr lang="en-US"/>
        </a:p>
      </dgm:t>
    </dgm:pt>
    <dgm:pt modelId="{99C43B86-F13A-4ED2-973F-286134E388A6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Distinguishers of less than a million </a:t>
          </a:r>
          <a:r>
            <a:rPr lang="en-US" sz="1800" dirty="0" err="1" smtClean="0">
              <a:latin typeface="Calibri" pitchFamily="34" charset="0"/>
            </a:rPr>
            <a:t>keystreams</a:t>
          </a:r>
          <a:endParaRPr lang="en-US" sz="1800" dirty="0">
            <a:latin typeface="Calibri" pitchFamily="34" charset="0"/>
          </a:endParaRPr>
        </a:p>
      </dgm:t>
    </dgm:pt>
    <dgm:pt modelId="{DB2A57B0-1228-47C7-A5E0-4E09FD08D33E}" type="parTrans" cxnId="{67A4011F-61CB-4857-8249-B3B51FF46FC1}">
      <dgm:prSet/>
      <dgm:spPr/>
      <dgm:t>
        <a:bodyPr/>
        <a:lstStyle/>
        <a:p>
          <a:endParaRPr lang="en-US"/>
        </a:p>
      </dgm:t>
    </dgm:pt>
    <dgm:pt modelId="{CD3C30CD-6A9C-43C5-B0BD-7941BEA5D02B}" type="sibTrans" cxnId="{67A4011F-61CB-4857-8249-B3B51FF46FC1}">
      <dgm:prSet/>
      <dgm:spPr/>
      <dgm:t>
        <a:bodyPr/>
        <a:lstStyle/>
        <a:p>
          <a:endParaRPr lang="en-US"/>
        </a:p>
      </dgm:t>
    </dgm:pt>
    <dgm:pt modelId="{6F5DDF95-5DD0-4E15-B451-DB9E07469E07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Leaks key info into the stream (WEP)</a:t>
          </a:r>
          <a:endParaRPr lang="en-US" sz="1800" dirty="0">
            <a:latin typeface="Calibri" pitchFamily="34" charset="0"/>
          </a:endParaRPr>
        </a:p>
      </dgm:t>
    </dgm:pt>
    <dgm:pt modelId="{FD0E81D5-EFBC-4AAA-A224-952E33FD5D9A}" type="parTrans" cxnId="{655192B7-B367-4A68-93FD-7BD5B9F475A2}">
      <dgm:prSet/>
      <dgm:spPr/>
      <dgm:t>
        <a:bodyPr/>
        <a:lstStyle/>
        <a:p>
          <a:endParaRPr lang="en-US"/>
        </a:p>
      </dgm:t>
    </dgm:pt>
    <dgm:pt modelId="{639467D2-E955-4878-A523-4F7B565A0241}" type="sibTrans" cxnId="{655192B7-B367-4A68-93FD-7BD5B9F475A2}">
      <dgm:prSet/>
      <dgm:spPr/>
      <dgm:t>
        <a:bodyPr/>
        <a:lstStyle/>
        <a:p>
          <a:endParaRPr lang="en-US"/>
        </a:p>
      </dgm:t>
    </dgm:pt>
    <dgm:pt modelId="{BCB7F9FE-C4C6-4FEC-8144-17A75A547C20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Not done in SSL </a:t>
          </a:r>
          <a:endParaRPr lang="en-US" sz="1800" dirty="0">
            <a:latin typeface="Calibri" pitchFamily="34" charset="0"/>
          </a:endParaRPr>
        </a:p>
      </dgm:t>
    </dgm:pt>
    <dgm:pt modelId="{AE8244FB-D613-4B02-88EF-22B827BF4BC0}" type="parTrans" cxnId="{6CF2A0C2-F731-4251-B451-889ED3CBB53A}">
      <dgm:prSet/>
      <dgm:spPr/>
      <dgm:t>
        <a:bodyPr/>
        <a:lstStyle/>
        <a:p>
          <a:endParaRPr lang="en-US"/>
        </a:p>
      </dgm:t>
    </dgm:pt>
    <dgm:pt modelId="{132E3DF6-9873-4E27-B10A-8A2109536EA1}" type="sibTrans" cxnId="{6CF2A0C2-F731-4251-B451-889ED3CBB53A}">
      <dgm:prSet/>
      <dgm:spPr/>
      <dgm:t>
        <a:bodyPr/>
        <a:lstStyle/>
        <a:p>
          <a:endParaRPr lang="en-US"/>
        </a:p>
      </dgm:t>
    </dgm:pt>
    <dgm:pt modelId="{FA66E8AC-9EBC-42D4-BECA-FA0948BE9DED}" type="pres">
      <dgm:prSet presAssocID="{A5F20668-4378-4F41-899A-6AE9AA5DA7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A865B8-7D94-4DBA-8949-5091C894CD56}" type="pres">
      <dgm:prSet presAssocID="{8775AFF6-8FCE-46B8-AD3C-6505465033D1}" presName="linNode" presStyleCnt="0"/>
      <dgm:spPr/>
    </dgm:pt>
    <dgm:pt modelId="{F2DD3CD1-8710-45E2-9D13-E4CF81A20EB6}" type="pres">
      <dgm:prSet presAssocID="{8775AFF6-8FCE-46B8-AD3C-6505465033D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42AA6-6072-4A8D-BD7E-2715AE5DF939}" type="pres">
      <dgm:prSet presAssocID="{8775AFF6-8FCE-46B8-AD3C-6505465033D1}" presName="descendantText" presStyleLbl="alignAccFollowNode1" presStyleIdx="0" presStyleCnt="3" custScaleX="131272" custScaleY="1675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EA171-ED78-4913-8DC2-5CB1D262D178}" type="pres">
      <dgm:prSet presAssocID="{BEE2F940-D08B-4065-97F0-1848ACA60310}" presName="sp" presStyleCnt="0"/>
      <dgm:spPr/>
    </dgm:pt>
    <dgm:pt modelId="{54ACD433-DD61-4E6A-98E1-8B381FF73C06}" type="pres">
      <dgm:prSet presAssocID="{22E0BB53-D242-4E53-A9D0-3718D89BBCA2}" presName="linNode" presStyleCnt="0"/>
      <dgm:spPr/>
    </dgm:pt>
    <dgm:pt modelId="{587A7100-00A1-4BBC-BAF8-3F305E2FDF55}" type="pres">
      <dgm:prSet presAssocID="{22E0BB53-D242-4E53-A9D0-3718D89BBCA2}" presName="parentText" presStyleLbl="node1" presStyleIdx="1" presStyleCnt="3" custScaleX="832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9ECD3-0F8F-4B49-A4B8-E43B2B6A63AC}" type="pres">
      <dgm:prSet presAssocID="{22E0BB53-D242-4E53-A9D0-3718D89BBCA2}" presName="descendantText" presStyleLbl="alignAccFollowNode1" presStyleIdx="1" presStyleCnt="3" custScaleX="109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45E13-4990-4217-8C1A-37FC83B48060}" type="pres">
      <dgm:prSet presAssocID="{8ADCDF2B-7FB8-4FFF-BD71-C10850832592}" presName="sp" presStyleCnt="0"/>
      <dgm:spPr/>
    </dgm:pt>
    <dgm:pt modelId="{15142A6C-8B55-4E73-9936-FCC843867D0A}" type="pres">
      <dgm:prSet presAssocID="{645E5EF1-D998-44BF-A154-76BCABDBC014}" presName="linNode" presStyleCnt="0"/>
      <dgm:spPr/>
    </dgm:pt>
    <dgm:pt modelId="{466DA9D9-1D36-48BF-AE71-684C369F15AC}" type="pres">
      <dgm:prSet presAssocID="{645E5EF1-D998-44BF-A154-76BCABDBC014}" presName="parentText" presStyleLbl="node1" presStyleIdx="2" presStyleCnt="3" custScaleX="832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1835C-FFB1-43ED-9151-FC3AF0590585}" type="pres">
      <dgm:prSet presAssocID="{645E5EF1-D998-44BF-A154-76BCABDBC014}" presName="descendantText" presStyleLbl="alignAccFollowNode1" presStyleIdx="2" presStyleCnt="3" custScaleX="109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B4A848-F427-425A-87D3-E0E7E52F4579}" srcId="{A5F20668-4378-4F41-899A-6AE9AA5DA754}" destId="{22E0BB53-D242-4E53-A9D0-3718D89BBCA2}" srcOrd="1" destOrd="0" parTransId="{C4657B7E-8401-4D4F-84DA-5F1489236223}" sibTransId="{8ADCDF2B-7FB8-4FFF-BD71-C10850832592}"/>
    <dgm:cxn modelId="{655192B7-B367-4A68-93FD-7BD5B9F475A2}" srcId="{8775AFF6-8FCE-46B8-AD3C-6505465033D1}" destId="{6F5DDF95-5DD0-4E15-B451-DB9E07469E07}" srcOrd="1" destOrd="0" parTransId="{FD0E81D5-EFBC-4AAA-A224-952E33FD5D9A}" sibTransId="{639467D2-E955-4878-A523-4F7B565A0241}"/>
    <dgm:cxn modelId="{E9342C78-66E6-488F-AB85-AEB82BB37EE0}" type="presOf" srcId="{6F5DDF95-5DD0-4E15-B451-DB9E07469E07}" destId="{ECB42AA6-6072-4A8D-BD7E-2715AE5DF939}" srcOrd="0" destOrd="1" presId="urn:microsoft.com/office/officeart/2005/8/layout/vList5"/>
    <dgm:cxn modelId="{FA34AAA5-72D9-41E8-B8E4-FCE1F6DF76D8}" srcId="{8775AFF6-8FCE-46B8-AD3C-6505465033D1}" destId="{FE719627-B6A4-4BA9-986A-5B62A4E31155}" srcOrd="0" destOrd="0" parTransId="{E36A893C-2EE0-49A9-A60F-BBBA4067D1CD}" sibTransId="{BCA0366F-53B5-4100-8ED6-CF43A99C9938}"/>
    <dgm:cxn modelId="{1836C780-6818-4C9D-8286-EFE37B3FD0CD}" srcId="{22E0BB53-D242-4E53-A9D0-3718D89BBCA2}" destId="{02B84356-188E-4FA2-9B6A-83B74D1A1D03}" srcOrd="0" destOrd="0" parTransId="{6606DE86-CAAC-470B-991B-68E8C246231E}" sibTransId="{924E4236-3166-44FB-A8D2-00C381F65373}"/>
    <dgm:cxn modelId="{C6A1692E-E423-43A2-84FA-0EEB72EEACA6}" type="presOf" srcId="{02B84356-188E-4FA2-9B6A-83B74D1A1D03}" destId="{3BC9ECD3-0F8F-4B49-A4B8-E43B2B6A63AC}" srcOrd="0" destOrd="0" presId="urn:microsoft.com/office/officeart/2005/8/layout/vList5"/>
    <dgm:cxn modelId="{176F69DF-0080-4669-8AA8-25BAEEBC62C6}" srcId="{8775AFF6-8FCE-46B8-AD3C-6505465033D1}" destId="{02CAF135-06A9-4C87-8547-AFFD26B30DDC}" srcOrd="2" destOrd="0" parTransId="{3B0AEF60-EC03-4C03-B14D-F25E208F5F87}" sibTransId="{C7A1D6DB-C10B-433A-88BE-BE1F022E1199}"/>
    <dgm:cxn modelId="{96824DA3-98ED-4094-94EB-FFA8B9051761}" type="presOf" srcId="{FE719627-B6A4-4BA9-986A-5B62A4E31155}" destId="{ECB42AA6-6072-4A8D-BD7E-2715AE5DF939}" srcOrd="0" destOrd="0" presId="urn:microsoft.com/office/officeart/2005/8/layout/vList5"/>
    <dgm:cxn modelId="{6723CA49-E9B2-46AC-93C6-34252A40852F}" type="presOf" srcId="{B18B35FF-524B-4DE9-8210-5EB25DF7DC11}" destId="{1C61835C-FFB1-43ED-9151-FC3AF0590585}" srcOrd="0" destOrd="0" presId="urn:microsoft.com/office/officeart/2005/8/layout/vList5"/>
    <dgm:cxn modelId="{9524B2DA-F901-41CC-A115-1F07CF9DC038}" type="presOf" srcId="{8775AFF6-8FCE-46B8-AD3C-6505465033D1}" destId="{F2DD3CD1-8710-45E2-9D13-E4CF81A20EB6}" srcOrd="0" destOrd="0" presId="urn:microsoft.com/office/officeart/2005/8/layout/vList5"/>
    <dgm:cxn modelId="{BE726F0E-3E2B-432C-8424-1AE29C7AFEC3}" type="presOf" srcId="{99C43B86-F13A-4ED2-973F-286134E388A6}" destId="{ECB42AA6-6072-4A8D-BD7E-2715AE5DF939}" srcOrd="0" destOrd="4" presId="urn:microsoft.com/office/officeart/2005/8/layout/vList5"/>
    <dgm:cxn modelId="{1900040E-88B8-4F51-8127-CD18C3D7195E}" type="presOf" srcId="{3742AFE1-A19A-454F-B957-E28EBE6F7FE8}" destId="{ECB42AA6-6072-4A8D-BD7E-2715AE5DF939}" srcOrd="0" destOrd="3" presId="urn:microsoft.com/office/officeart/2005/8/layout/vList5"/>
    <dgm:cxn modelId="{6CF2A0C2-F731-4251-B451-889ED3CBB53A}" srcId="{22E0BB53-D242-4E53-A9D0-3718D89BBCA2}" destId="{BCB7F9FE-C4C6-4FEC-8144-17A75A547C20}" srcOrd="1" destOrd="0" parTransId="{AE8244FB-D613-4B02-88EF-22B827BF4BC0}" sibTransId="{132E3DF6-9873-4E27-B10A-8A2109536EA1}"/>
    <dgm:cxn modelId="{B49A151D-06F4-4520-AE90-D950B92AB0A3}" srcId="{645E5EF1-D998-44BF-A154-76BCABDBC014}" destId="{B18B35FF-524B-4DE9-8210-5EB25DF7DC11}" srcOrd="0" destOrd="0" parTransId="{E298BD8C-0F72-47BA-B30D-F1BFEF989CEA}" sibTransId="{C1224C15-C692-45F8-A6C6-01CB7FF5310E}"/>
    <dgm:cxn modelId="{21BC899E-0F3F-4CEA-B97A-57E8CAF1961B}" type="presOf" srcId="{22E0BB53-D242-4E53-A9D0-3718D89BBCA2}" destId="{587A7100-00A1-4BBC-BAF8-3F305E2FDF55}" srcOrd="0" destOrd="0" presId="urn:microsoft.com/office/officeart/2005/8/layout/vList5"/>
    <dgm:cxn modelId="{46CA1856-9320-45C3-985D-B1E5AFB02456}" type="presOf" srcId="{BCB7F9FE-C4C6-4FEC-8144-17A75A547C20}" destId="{3BC9ECD3-0F8F-4B49-A4B8-E43B2B6A63AC}" srcOrd="0" destOrd="1" presId="urn:microsoft.com/office/officeart/2005/8/layout/vList5"/>
    <dgm:cxn modelId="{BC3D8CED-0B20-4339-B9C6-7BDEA884A1C7}" type="presOf" srcId="{02CAF135-06A9-4C87-8547-AFFD26B30DDC}" destId="{ECB42AA6-6072-4A8D-BD7E-2715AE5DF939}" srcOrd="0" destOrd="2" presId="urn:microsoft.com/office/officeart/2005/8/layout/vList5"/>
    <dgm:cxn modelId="{F7DBA72D-7B8F-4FE9-98A0-4EF3ADE4AC72}" type="presOf" srcId="{A5F20668-4378-4F41-899A-6AE9AA5DA754}" destId="{FA66E8AC-9EBC-42D4-BECA-FA0948BE9DED}" srcOrd="0" destOrd="0" presId="urn:microsoft.com/office/officeart/2005/8/layout/vList5"/>
    <dgm:cxn modelId="{63F1D169-ABB9-499C-BD88-76D5E1B9F995}" srcId="{A5F20668-4378-4F41-899A-6AE9AA5DA754}" destId="{8775AFF6-8FCE-46B8-AD3C-6505465033D1}" srcOrd="0" destOrd="0" parTransId="{C475D51E-C8C6-40ED-A7CB-206975DFE4D8}" sibTransId="{BEE2F940-D08B-4065-97F0-1848ACA60310}"/>
    <dgm:cxn modelId="{67A4011F-61CB-4857-8249-B3B51FF46FC1}" srcId="{8775AFF6-8FCE-46B8-AD3C-6505465033D1}" destId="{99C43B86-F13A-4ED2-973F-286134E388A6}" srcOrd="4" destOrd="0" parTransId="{DB2A57B0-1228-47C7-A5E0-4E09FD08D33E}" sibTransId="{CD3C30CD-6A9C-43C5-B0BD-7941BEA5D02B}"/>
    <dgm:cxn modelId="{539AFD4A-70B7-484C-8A39-0584B24EAB07}" srcId="{A5F20668-4378-4F41-899A-6AE9AA5DA754}" destId="{645E5EF1-D998-44BF-A154-76BCABDBC014}" srcOrd="2" destOrd="0" parTransId="{380FD4D8-85AC-4C26-8D8E-37331FC17063}" sibTransId="{BE48340E-4E75-424C-BAE5-D24A247915C1}"/>
    <dgm:cxn modelId="{2509C1FC-AF9F-44C7-9D02-922371CD658E}" type="presOf" srcId="{645E5EF1-D998-44BF-A154-76BCABDBC014}" destId="{466DA9D9-1D36-48BF-AE71-684C369F15AC}" srcOrd="0" destOrd="0" presId="urn:microsoft.com/office/officeart/2005/8/layout/vList5"/>
    <dgm:cxn modelId="{B8B6AC36-770E-4B03-85BD-FE968F09E6C8}" srcId="{8775AFF6-8FCE-46B8-AD3C-6505465033D1}" destId="{3742AFE1-A19A-454F-B957-E28EBE6F7FE8}" srcOrd="3" destOrd="0" parTransId="{1116A817-DCC5-473F-8208-FF60326C41DD}" sibTransId="{10E875D5-73D2-4654-B7B8-28B34A7B685B}"/>
    <dgm:cxn modelId="{86DE2402-7B84-4242-AA58-415492340054}" type="presParOf" srcId="{FA66E8AC-9EBC-42D4-BECA-FA0948BE9DED}" destId="{18A865B8-7D94-4DBA-8949-5091C894CD56}" srcOrd="0" destOrd="0" presId="urn:microsoft.com/office/officeart/2005/8/layout/vList5"/>
    <dgm:cxn modelId="{14C6A7E3-7D23-4E4F-8016-A33E09D057E5}" type="presParOf" srcId="{18A865B8-7D94-4DBA-8949-5091C894CD56}" destId="{F2DD3CD1-8710-45E2-9D13-E4CF81A20EB6}" srcOrd="0" destOrd="0" presId="urn:microsoft.com/office/officeart/2005/8/layout/vList5"/>
    <dgm:cxn modelId="{84CA8571-3B69-44EA-8666-8E6B35C92FA2}" type="presParOf" srcId="{18A865B8-7D94-4DBA-8949-5091C894CD56}" destId="{ECB42AA6-6072-4A8D-BD7E-2715AE5DF939}" srcOrd="1" destOrd="0" presId="urn:microsoft.com/office/officeart/2005/8/layout/vList5"/>
    <dgm:cxn modelId="{2BCFB385-E883-485C-B761-CBDFF053BDE6}" type="presParOf" srcId="{FA66E8AC-9EBC-42D4-BECA-FA0948BE9DED}" destId="{9DBEA171-ED78-4913-8DC2-5CB1D262D178}" srcOrd="1" destOrd="0" presId="urn:microsoft.com/office/officeart/2005/8/layout/vList5"/>
    <dgm:cxn modelId="{999DB287-F1EC-4C28-997C-459383F11BD5}" type="presParOf" srcId="{FA66E8AC-9EBC-42D4-BECA-FA0948BE9DED}" destId="{54ACD433-DD61-4E6A-98E1-8B381FF73C06}" srcOrd="2" destOrd="0" presId="urn:microsoft.com/office/officeart/2005/8/layout/vList5"/>
    <dgm:cxn modelId="{81DB93CA-8248-4B74-B35C-AF71AE8C93F5}" type="presParOf" srcId="{54ACD433-DD61-4E6A-98E1-8B381FF73C06}" destId="{587A7100-00A1-4BBC-BAF8-3F305E2FDF55}" srcOrd="0" destOrd="0" presId="urn:microsoft.com/office/officeart/2005/8/layout/vList5"/>
    <dgm:cxn modelId="{8FD2CEA4-59F9-407C-8935-B7CAEBC57E07}" type="presParOf" srcId="{54ACD433-DD61-4E6A-98E1-8B381FF73C06}" destId="{3BC9ECD3-0F8F-4B49-A4B8-E43B2B6A63AC}" srcOrd="1" destOrd="0" presId="urn:microsoft.com/office/officeart/2005/8/layout/vList5"/>
    <dgm:cxn modelId="{9B400340-B1C5-451C-8319-DCFA584A9831}" type="presParOf" srcId="{FA66E8AC-9EBC-42D4-BECA-FA0948BE9DED}" destId="{C2E45E13-4990-4217-8C1A-37FC83B48060}" srcOrd="3" destOrd="0" presId="urn:microsoft.com/office/officeart/2005/8/layout/vList5"/>
    <dgm:cxn modelId="{6E452B9E-A7ED-451D-B4A0-3C3787E1D819}" type="presParOf" srcId="{FA66E8AC-9EBC-42D4-BECA-FA0948BE9DED}" destId="{15142A6C-8B55-4E73-9936-FCC843867D0A}" srcOrd="4" destOrd="0" presId="urn:microsoft.com/office/officeart/2005/8/layout/vList5"/>
    <dgm:cxn modelId="{6258233B-6857-4CEB-A8D2-1D2A5C01986B}" type="presParOf" srcId="{15142A6C-8B55-4E73-9936-FCC843867D0A}" destId="{466DA9D9-1D36-48BF-AE71-684C369F15AC}" srcOrd="0" destOrd="0" presId="urn:microsoft.com/office/officeart/2005/8/layout/vList5"/>
    <dgm:cxn modelId="{DC80E8AF-3805-4B53-8416-CF966AB1A07F}" type="presParOf" srcId="{15142A6C-8B55-4E73-9936-FCC843867D0A}" destId="{1C61835C-FFB1-43ED-9151-FC3AF059058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5F20668-4378-4F41-899A-6AE9AA5DA754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12EF6E4-439D-44D7-AC66-BDB55273CD86}">
      <dgm:prSet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Use AES</a:t>
          </a:r>
        </a:p>
      </dgm:t>
    </dgm:pt>
    <dgm:pt modelId="{6AF93F48-8F52-41B8-A47F-D4CE7E2AE709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Countermeasure</a:t>
          </a:r>
        </a:p>
      </dgm:t>
    </dgm:pt>
    <dgm:pt modelId="{D6CE25CB-64D3-42D1-B24F-729DFB6AF42C}" type="sibTrans" cxnId="{00A6E4E3-8546-4BCB-99FB-594A5C7F3B0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523C5B9-DDF3-4F21-8106-B08C4283E80B}" type="parTrans" cxnId="{00A6E4E3-8546-4BCB-99FB-594A5C7F3B0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97FBAF-7E13-428A-A786-9ABD5253532A}" type="sibTrans" cxnId="{3F69A083-159E-466E-A901-6E24FF84632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FC1C6CD-5582-498D-BC76-4EB9D75F7D26}" type="parTrans" cxnId="{3F69A083-159E-466E-A901-6E24FF84632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8251F9F9-E612-4431-93F5-45049DCFD5EE}">
      <dgm:prSet custT="1"/>
      <dgm:spPr/>
      <dgm:t>
        <a:bodyPr/>
        <a:lstStyle/>
        <a:p>
          <a:r>
            <a:rPr lang="en-US" sz="1800" dirty="0" err="1" smtClean="0">
              <a:latin typeface="Calibri" pitchFamily="34" charset="0"/>
            </a:rPr>
            <a:t>MiiB</a:t>
          </a:r>
          <a:r>
            <a:rPr lang="en-US" sz="1800" dirty="0" smtClean="0">
              <a:latin typeface="Calibri" pitchFamily="34" charset="0"/>
            </a:rPr>
            <a:t> initiates many messages</a:t>
          </a:r>
        </a:p>
      </dgm:t>
    </dgm:pt>
    <dgm:pt modelId="{2003C565-C1FA-4D04-9E90-BF49EC3591BC}" type="sibTrans" cxnId="{071C9EAC-054E-4BE2-A07A-D4C1284A9DF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C136606-14DB-4805-B15D-96C293E3A349}" type="parTrans" cxnId="{071C9EAC-054E-4BE2-A07A-D4C1284A9DF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E825D5B8-1B42-4185-AC3F-215E85C47E21}">
      <dgm:prSet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Statistical attack on the plaintext</a:t>
          </a:r>
        </a:p>
      </dgm:t>
    </dgm:pt>
    <dgm:pt modelId="{EAB669EC-EAE8-4D4C-8C31-CCA9E1CB5287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The attack</a:t>
          </a:r>
        </a:p>
      </dgm:t>
    </dgm:pt>
    <dgm:pt modelId="{44A06A0E-3A71-41EB-9309-8BE8AD684683}" type="sibTrans" cxnId="{EF06D0D4-5D14-4B92-9786-B9A018D2971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7300F60-07BD-421F-B473-AAD673A32265}" type="parTrans" cxnId="{EF06D0D4-5D14-4B92-9786-B9A018D2971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36D996-F604-4531-8515-D5FCC848514A}" type="sibTrans" cxnId="{A5939D63-331D-46B6-BD78-7290FD4A4E5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2199473-077F-4DD1-A6F0-4C36620F4EF2}" type="parTrans" cxnId="{A5939D63-331D-46B6-BD78-7290FD4A4E5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9329D37-EFB5-4FB4-8501-EB0659596CE9}">
      <dgm:prSet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Man in the Middle (</a:t>
          </a:r>
          <a:r>
            <a:rPr lang="en-US" sz="1800" dirty="0" err="1" smtClean="0">
              <a:latin typeface="Calibri" pitchFamily="34" charset="0"/>
            </a:rPr>
            <a:t>MiiM</a:t>
          </a:r>
          <a:r>
            <a:rPr lang="en-US" sz="1800" dirty="0" smtClean="0">
              <a:latin typeface="Calibri" pitchFamily="34" charset="0"/>
            </a:rPr>
            <a:t>)</a:t>
          </a:r>
        </a:p>
      </dgm:t>
    </dgm:pt>
    <dgm:pt modelId="{241EEBA6-549A-42E1-8F2A-AE056EA91252}" type="sibTrans" cxnId="{C61F4D33-74D9-478B-9E02-DB6B8B34A96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BB9CA8B-A5D3-4C17-9FEC-E3F28BCEB976}" type="parTrans" cxnId="{C61F4D33-74D9-478B-9E02-DB6B8B34A96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084BAE1-6859-4740-8708-CFA69599CE21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Requires</a:t>
          </a:r>
          <a:endParaRPr lang="en-US" dirty="0">
            <a:latin typeface="Calibri" pitchFamily="34" charset="0"/>
          </a:endParaRPr>
        </a:p>
      </dgm:t>
    </dgm:pt>
    <dgm:pt modelId="{21DB1452-85EB-4FFD-A611-624509508207}" type="parTrans" cxnId="{346E26D9-02AE-4671-9F15-E30B481FC3D0}">
      <dgm:prSet/>
      <dgm:spPr/>
      <dgm:t>
        <a:bodyPr/>
        <a:lstStyle/>
        <a:p>
          <a:endParaRPr lang="en-US"/>
        </a:p>
      </dgm:t>
    </dgm:pt>
    <dgm:pt modelId="{EEBE95EB-5887-4353-A5D6-4218E8696885}" type="sibTrans" cxnId="{346E26D9-02AE-4671-9F15-E30B481FC3D0}">
      <dgm:prSet/>
      <dgm:spPr/>
      <dgm:t>
        <a:bodyPr/>
        <a:lstStyle/>
        <a:p>
          <a:endParaRPr lang="en-US"/>
        </a:p>
      </dgm:t>
    </dgm:pt>
    <dgm:pt modelId="{1B09A157-4A02-43BE-86BE-5BABDC541357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How it works</a:t>
          </a:r>
        </a:p>
      </dgm:t>
    </dgm:pt>
    <dgm:pt modelId="{916252A3-2818-4975-8572-0CDB17543B39}" type="sibTrans" cxnId="{9D3CF24E-C8B5-4BEE-AE87-46C69B4E1776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BD20F-51B9-4BD5-AC28-2C868F1A6B4C}" type="parTrans" cxnId="{9D3CF24E-C8B5-4BEE-AE87-46C69B4E1776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E91225AE-169B-4DE7-AF77-69E9AEE7D4A3}">
      <dgm:prSet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Make the browser send many messages, e.g., </a:t>
          </a:r>
          <a:r>
            <a:rPr lang="en-US" sz="1800" dirty="0" err="1" smtClean="0">
              <a:latin typeface="Calibri" pitchFamily="34" charset="0"/>
            </a:rPr>
            <a:t>MiiB</a:t>
          </a:r>
          <a:endParaRPr lang="en-US" sz="1800" dirty="0" smtClean="0">
            <a:latin typeface="Calibri" pitchFamily="34" charset="0"/>
          </a:endParaRPr>
        </a:p>
      </dgm:t>
    </dgm:pt>
    <dgm:pt modelId="{5706E13E-6CF0-4D22-BFD1-00BCC3FABE9B}" type="parTrans" cxnId="{3BE7AC07-8D5A-493B-BDF9-DA9F49EF8A99}">
      <dgm:prSet/>
      <dgm:spPr/>
      <dgm:t>
        <a:bodyPr/>
        <a:lstStyle/>
        <a:p>
          <a:endParaRPr lang="en-US"/>
        </a:p>
      </dgm:t>
    </dgm:pt>
    <dgm:pt modelId="{4D926BD9-8DA3-45F2-AC8C-6A78F71690E3}" type="sibTrans" cxnId="{3BE7AC07-8D5A-493B-BDF9-DA9F49EF8A99}">
      <dgm:prSet/>
      <dgm:spPr/>
      <dgm:t>
        <a:bodyPr/>
        <a:lstStyle/>
        <a:p>
          <a:endParaRPr lang="en-US"/>
        </a:p>
      </dgm:t>
    </dgm:pt>
    <dgm:pt modelId="{5E0560F7-D011-4E03-931A-F6B426308CA9}">
      <dgm:prSet custT="1"/>
      <dgm:spPr/>
      <dgm:t>
        <a:bodyPr/>
        <a:lstStyle/>
        <a:p>
          <a:r>
            <a:rPr lang="en-US" sz="1800" dirty="0" err="1" smtClean="0">
              <a:latin typeface="Calibri" pitchFamily="34" charset="0"/>
            </a:rPr>
            <a:t>MiiM</a:t>
          </a:r>
          <a:r>
            <a:rPr lang="en-US" sz="1800" dirty="0" smtClean="0">
              <a:latin typeface="Calibri" pitchFamily="34" charset="0"/>
            </a:rPr>
            <a:t> collects statistics until plaintext is recovered</a:t>
          </a:r>
        </a:p>
      </dgm:t>
    </dgm:pt>
    <dgm:pt modelId="{A7DBAB00-B2FB-4AC5-80E1-478B11253B30}" type="parTrans" cxnId="{1F4EB358-995E-442C-96E8-63E7FBC71299}">
      <dgm:prSet/>
      <dgm:spPr/>
      <dgm:t>
        <a:bodyPr/>
        <a:lstStyle/>
        <a:p>
          <a:endParaRPr lang="en-US"/>
        </a:p>
      </dgm:t>
    </dgm:pt>
    <dgm:pt modelId="{0B060FBB-FA4E-4A23-98AE-2EDEF10CD022}" type="sibTrans" cxnId="{1F4EB358-995E-442C-96E8-63E7FBC71299}">
      <dgm:prSet/>
      <dgm:spPr/>
      <dgm:t>
        <a:bodyPr/>
        <a:lstStyle/>
        <a:p>
          <a:endParaRPr lang="en-US"/>
        </a:p>
      </dgm:t>
    </dgm:pt>
    <dgm:pt modelId="{0348F390-10FC-4DE4-B2BB-3EC26575FE41}">
      <dgm:prSet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Fixed secret (no assumption on key)</a:t>
          </a:r>
        </a:p>
      </dgm:t>
    </dgm:pt>
    <dgm:pt modelId="{B11E2585-4019-455C-99F5-FF66CEBED2E4}" type="parTrans" cxnId="{474462B0-319A-4ED9-B4AA-FEFCD462BD9E}">
      <dgm:prSet/>
      <dgm:spPr/>
      <dgm:t>
        <a:bodyPr/>
        <a:lstStyle/>
        <a:p>
          <a:endParaRPr lang="en-US"/>
        </a:p>
      </dgm:t>
    </dgm:pt>
    <dgm:pt modelId="{0B7A390E-158A-40F9-899F-987588A8E6F4}" type="sibTrans" cxnId="{474462B0-319A-4ED9-B4AA-FEFCD462BD9E}">
      <dgm:prSet/>
      <dgm:spPr/>
      <dgm:t>
        <a:bodyPr/>
        <a:lstStyle/>
        <a:p>
          <a:endParaRPr lang="en-US"/>
        </a:p>
      </dgm:t>
    </dgm:pt>
    <dgm:pt modelId="{7ED272A2-9F9A-4FA3-AA5B-97D3D5FEE4BF}">
      <dgm:prSet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Works also for varying key!</a:t>
          </a:r>
        </a:p>
      </dgm:t>
    </dgm:pt>
    <dgm:pt modelId="{8E5A2AD4-6652-4E1B-B107-CF1C54742979}" type="parTrans" cxnId="{003A3273-45BD-4DD6-9DCD-46350BA1A177}">
      <dgm:prSet/>
      <dgm:spPr/>
      <dgm:t>
        <a:bodyPr/>
        <a:lstStyle/>
        <a:p>
          <a:endParaRPr lang="en-US"/>
        </a:p>
      </dgm:t>
    </dgm:pt>
    <dgm:pt modelId="{9502B961-89BE-45D3-B379-A39EC4903892}" type="sibTrans" cxnId="{003A3273-45BD-4DD6-9DCD-46350BA1A177}">
      <dgm:prSet/>
      <dgm:spPr/>
      <dgm:t>
        <a:bodyPr/>
        <a:lstStyle/>
        <a:p>
          <a:endParaRPr lang="en-US"/>
        </a:p>
      </dgm:t>
    </dgm:pt>
    <dgm:pt modelId="{FA66E8AC-9EBC-42D4-BECA-FA0948BE9DED}" type="pres">
      <dgm:prSet presAssocID="{A5F20668-4378-4F41-899A-6AE9AA5DA7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36683E-2D99-4CF7-BE35-71199F2D0998}" type="pres">
      <dgm:prSet presAssocID="{6084BAE1-6859-4740-8708-CFA69599CE21}" presName="linNode" presStyleCnt="0"/>
      <dgm:spPr/>
    </dgm:pt>
    <dgm:pt modelId="{2DB7B88F-6BAF-40CC-9593-012649309F60}" type="pres">
      <dgm:prSet presAssocID="{6084BAE1-6859-4740-8708-CFA69599CE21}" presName="parentText" presStyleLbl="node1" presStyleIdx="0" presStyleCnt="4" custScaleX="8298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DF88B-F6F1-4483-A3D7-584955A07BAD}" type="pres">
      <dgm:prSet presAssocID="{6084BAE1-6859-4740-8708-CFA69599CE21}" presName="descendantText" presStyleLbl="alignAccFollowNode1" presStyleIdx="0" presStyleCnt="4" custScaleX="111869" custScaleY="112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D83EF-C1C1-4743-906B-328A95A31E6A}" type="pres">
      <dgm:prSet presAssocID="{EEBE95EB-5887-4353-A5D6-4218E8696885}" presName="sp" presStyleCnt="0"/>
      <dgm:spPr/>
    </dgm:pt>
    <dgm:pt modelId="{DF7BBC2B-3426-4D1D-A2D8-BC725DABD6FD}" type="pres">
      <dgm:prSet presAssocID="{EAB669EC-EAE8-4D4C-8C31-CCA9E1CB5287}" presName="linNode" presStyleCnt="0"/>
      <dgm:spPr/>
    </dgm:pt>
    <dgm:pt modelId="{8A60591A-8A28-456E-91F8-7D7E46180443}" type="pres">
      <dgm:prSet presAssocID="{EAB669EC-EAE8-4D4C-8C31-CCA9E1CB5287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21F9F-46FF-422A-98B0-6A38675B8A31}" type="pres">
      <dgm:prSet presAssocID="{EAB669EC-EAE8-4D4C-8C31-CCA9E1CB5287}" presName="descendantText" presStyleLbl="alignAccFollowNode1" presStyleIdx="1" presStyleCnt="4" custScaleX="131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C5C6F-1591-41CD-BF52-12A04B943DE5}" type="pres">
      <dgm:prSet presAssocID="{44A06A0E-3A71-41EB-9309-8BE8AD684683}" presName="sp" presStyleCnt="0"/>
      <dgm:spPr/>
    </dgm:pt>
    <dgm:pt modelId="{FD4563A9-9F33-4F8F-ACDA-8CDFA8BE683F}" type="pres">
      <dgm:prSet presAssocID="{1B09A157-4A02-43BE-86BE-5BABDC541357}" presName="linNode" presStyleCnt="0"/>
      <dgm:spPr/>
    </dgm:pt>
    <dgm:pt modelId="{025B2635-8A6F-4BD1-924E-48472A8469A3}" type="pres">
      <dgm:prSet presAssocID="{1B09A157-4A02-43BE-86BE-5BABDC541357}" presName="parentText" presStyleLbl="node1" presStyleIdx="2" presStyleCnt="4" custLinFactNeighborY="78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A40E7-EBE0-4B92-AD74-0B53C44F98FC}" type="pres">
      <dgm:prSet presAssocID="{1B09A157-4A02-43BE-86BE-5BABDC541357}" presName="descendantText" presStyleLbl="alignAccFollowNode1" presStyleIdx="2" presStyleCnt="4" custScaleX="131272" custScaleY="133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5390D2-8CC0-4E6D-8FE7-F509C7422D3B}" type="pres">
      <dgm:prSet presAssocID="{916252A3-2818-4975-8572-0CDB17543B39}" presName="sp" presStyleCnt="0"/>
      <dgm:spPr/>
    </dgm:pt>
    <dgm:pt modelId="{799593BB-663E-4A1A-930C-122DA94A2FB4}" type="pres">
      <dgm:prSet presAssocID="{6AF93F48-8F52-41B8-A47F-D4CE7E2AE709}" presName="linNode" presStyleCnt="0"/>
      <dgm:spPr/>
    </dgm:pt>
    <dgm:pt modelId="{615B05CF-0355-4F20-AFEA-B03890B4244E}" type="pres">
      <dgm:prSet presAssocID="{6AF93F48-8F52-41B8-A47F-D4CE7E2AE70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FBA23-73CD-4168-9737-0B00C7AA090F}" type="pres">
      <dgm:prSet presAssocID="{6AF93F48-8F52-41B8-A47F-D4CE7E2AE709}" presName="descendantText" presStyleLbl="alignAccFollowNode1" presStyleIdx="3" presStyleCnt="4" custScaleX="131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214AE1-79C0-4BAF-BABA-98E20542F4FB}" type="presOf" srcId="{812EF6E4-439D-44D7-AC66-BDB55273CD86}" destId="{E99FBA23-73CD-4168-9737-0B00C7AA090F}" srcOrd="0" destOrd="0" presId="urn:microsoft.com/office/officeart/2005/8/layout/vList5"/>
    <dgm:cxn modelId="{474462B0-319A-4ED9-B4AA-FEFCD462BD9E}" srcId="{6084BAE1-6859-4740-8708-CFA69599CE21}" destId="{0348F390-10FC-4DE4-B2BB-3EC26575FE41}" srcOrd="2" destOrd="0" parTransId="{B11E2585-4019-455C-99F5-FF66CEBED2E4}" sibTransId="{0B7A390E-158A-40F9-899F-987588A8E6F4}"/>
    <dgm:cxn modelId="{A5A53E9C-D99B-4E01-9AB7-810CF1EB4DA5}" type="presOf" srcId="{E825D5B8-1B42-4185-AC3F-215E85C47E21}" destId="{93421F9F-46FF-422A-98B0-6A38675B8A31}" srcOrd="0" destOrd="0" presId="urn:microsoft.com/office/officeart/2005/8/layout/vList5"/>
    <dgm:cxn modelId="{0333AA0E-28AD-4608-B361-9AF83E3326C0}" type="presOf" srcId="{8251F9F9-E612-4431-93F5-45049DCFD5EE}" destId="{6B7A40E7-EBE0-4B92-AD74-0B53C44F98FC}" srcOrd="0" destOrd="0" presId="urn:microsoft.com/office/officeart/2005/8/layout/vList5"/>
    <dgm:cxn modelId="{1F4EB358-995E-442C-96E8-63E7FBC71299}" srcId="{1B09A157-4A02-43BE-86BE-5BABDC541357}" destId="{5E0560F7-D011-4E03-931A-F6B426308CA9}" srcOrd="1" destOrd="0" parTransId="{A7DBAB00-B2FB-4AC5-80E1-478B11253B30}" sibTransId="{0B060FBB-FA4E-4A23-98AE-2EDEF10CD022}"/>
    <dgm:cxn modelId="{20C2AB99-FA07-4528-9793-EFE8DBA05E8A}" type="presOf" srcId="{6084BAE1-6859-4740-8708-CFA69599CE21}" destId="{2DB7B88F-6BAF-40CC-9593-012649309F60}" srcOrd="0" destOrd="0" presId="urn:microsoft.com/office/officeart/2005/8/layout/vList5"/>
    <dgm:cxn modelId="{167FB5EC-D213-4739-8532-D8A4B900FCDD}" type="presOf" srcId="{39329D37-EFB5-4FB4-8501-EB0659596CE9}" destId="{02DDF88B-F6F1-4483-A3D7-584955A07BAD}" srcOrd="0" destOrd="0" presId="urn:microsoft.com/office/officeart/2005/8/layout/vList5"/>
    <dgm:cxn modelId="{3F69A083-159E-466E-A901-6E24FF846324}" srcId="{6AF93F48-8F52-41B8-A47F-D4CE7E2AE709}" destId="{812EF6E4-439D-44D7-AC66-BDB55273CD86}" srcOrd="0" destOrd="0" parTransId="{BFC1C6CD-5582-498D-BC76-4EB9D75F7D26}" sibTransId="{3E97FBAF-7E13-428A-A786-9ABD5253532A}"/>
    <dgm:cxn modelId="{00A6E4E3-8546-4BCB-99FB-594A5C7F3B09}" srcId="{A5F20668-4378-4F41-899A-6AE9AA5DA754}" destId="{6AF93F48-8F52-41B8-A47F-D4CE7E2AE709}" srcOrd="3" destOrd="0" parTransId="{5523C5B9-DDF3-4F21-8106-B08C4283E80B}" sibTransId="{D6CE25CB-64D3-42D1-B24F-729DFB6AF42C}"/>
    <dgm:cxn modelId="{003A3273-45BD-4DD6-9DCD-46350BA1A177}" srcId="{EAB669EC-EAE8-4D4C-8C31-CCA9E1CB5287}" destId="{7ED272A2-9F9A-4FA3-AA5B-97D3D5FEE4BF}" srcOrd="1" destOrd="0" parTransId="{8E5A2AD4-6652-4E1B-B107-CF1C54742979}" sibTransId="{9502B961-89BE-45D3-B379-A39EC4903892}"/>
    <dgm:cxn modelId="{A5939D63-331D-46B6-BD78-7290FD4A4E5D}" srcId="{EAB669EC-EAE8-4D4C-8C31-CCA9E1CB5287}" destId="{E825D5B8-1B42-4185-AC3F-215E85C47E21}" srcOrd="0" destOrd="0" parTransId="{A2199473-077F-4DD1-A6F0-4C36620F4EF2}" sibTransId="{D136D996-F604-4531-8515-D5FCC848514A}"/>
    <dgm:cxn modelId="{DCCE326D-1B2B-4674-A5CA-C87DE364C02B}" type="presOf" srcId="{1B09A157-4A02-43BE-86BE-5BABDC541357}" destId="{025B2635-8A6F-4BD1-924E-48472A8469A3}" srcOrd="0" destOrd="0" presId="urn:microsoft.com/office/officeart/2005/8/layout/vList5"/>
    <dgm:cxn modelId="{3BE7AC07-8D5A-493B-BDF9-DA9F49EF8A99}" srcId="{6084BAE1-6859-4740-8708-CFA69599CE21}" destId="{E91225AE-169B-4DE7-AF77-69E9AEE7D4A3}" srcOrd="1" destOrd="0" parTransId="{5706E13E-6CF0-4D22-BFD1-00BCC3FABE9B}" sibTransId="{4D926BD9-8DA3-45F2-AC8C-6A78F71690E3}"/>
    <dgm:cxn modelId="{E681F33D-E13A-4BF4-A475-9471151107E8}" type="presOf" srcId="{7ED272A2-9F9A-4FA3-AA5B-97D3D5FEE4BF}" destId="{93421F9F-46FF-422A-98B0-6A38675B8A31}" srcOrd="0" destOrd="1" presId="urn:microsoft.com/office/officeart/2005/8/layout/vList5"/>
    <dgm:cxn modelId="{EF06D0D4-5D14-4B92-9786-B9A018D29715}" srcId="{A5F20668-4378-4F41-899A-6AE9AA5DA754}" destId="{EAB669EC-EAE8-4D4C-8C31-CCA9E1CB5287}" srcOrd="1" destOrd="0" parTransId="{67300F60-07BD-421F-B473-AAD673A32265}" sibTransId="{44A06A0E-3A71-41EB-9309-8BE8AD684683}"/>
    <dgm:cxn modelId="{346E26D9-02AE-4671-9F15-E30B481FC3D0}" srcId="{A5F20668-4378-4F41-899A-6AE9AA5DA754}" destId="{6084BAE1-6859-4740-8708-CFA69599CE21}" srcOrd="0" destOrd="0" parTransId="{21DB1452-85EB-4FFD-A611-624509508207}" sibTransId="{EEBE95EB-5887-4353-A5D6-4218E8696885}"/>
    <dgm:cxn modelId="{FF90E8B1-B663-49E6-8E39-78170074CDC2}" type="presOf" srcId="{0348F390-10FC-4DE4-B2BB-3EC26575FE41}" destId="{02DDF88B-F6F1-4483-A3D7-584955A07BAD}" srcOrd="0" destOrd="2" presId="urn:microsoft.com/office/officeart/2005/8/layout/vList5"/>
    <dgm:cxn modelId="{6CCC4325-628E-4CE5-962B-2419D02A65D5}" type="presOf" srcId="{EAB669EC-EAE8-4D4C-8C31-CCA9E1CB5287}" destId="{8A60591A-8A28-456E-91F8-7D7E46180443}" srcOrd="0" destOrd="0" presId="urn:microsoft.com/office/officeart/2005/8/layout/vList5"/>
    <dgm:cxn modelId="{9D3CF24E-C8B5-4BEE-AE87-46C69B4E1776}" srcId="{A5F20668-4378-4F41-899A-6AE9AA5DA754}" destId="{1B09A157-4A02-43BE-86BE-5BABDC541357}" srcOrd="2" destOrd="0" parTransId="{6E6BD20F-51B9-4BD5-AC28-2C868F1A6B4C}" sibTransId="{916252A3-2818-4975-8572-0CDB17543B39}"/>
    <dgm:cxn modelId="{F3A2A6BF-8A24-4744-9323-BD781944D5DE}" type="presOf" srcId="{5E0560F7-D011-4E03-931A-F6B426308CA9}" destId="{6B7A40E7-EBE0-4B92-AD74-0B53C44F98FC}" srcOrd="0" destOrd="1" presId="urn:microsoft.com/office/officeart/2005/8/layout/vList5"/>
    <dgm:cxn modelId="{22C7B605-6ADF-4269-9B7D-9BDFA412697E}" type="presOf" srcId="{6AF93F48-8F52-41B8-A47F-D4CE7E2AE709}" destId="{615B05CF-0355-4F20-AFEA-B03890B4244E}" srcOrd="0" destOrd="0" presId="urn:microsoft.com/office/officeart/2005/8/layout/vList5"/>
    <dgm:cxn modelId="{A42768F4-54FF-4DBB-B36A-A4A3FF9DF64E}" type="presOf" srcId="{A5F20668-4378-4F41-899A-6AE9AA5DA754}" destId="{FA66E8AC-9EBC-42D4-BECA-FA0948BE9DED}" srcOrd="0" destOrd="0" presId="urn:microsoft.com/office/officeart/2005/8/layout/vList5"/>
    <dgm:cxn modelId="{863B260B-AB8D-4F75-868A-F6734DE2638F}" type="presOf" srcId="{E91225AE-169B-4DE7-AF77-69E9AEE7D4A3}" destId="{02DDF88B-F6F1-4483-A3D7-584955A07BAD}" srcOrd="0" destOrd="1" presId="urn:microsoft.com/office/officeart/2005/8/layout/vList5"/>
    <dgm:cxn modelId="{C61F4D33-74D9-478B-9E02-DB6B8B34A960}" srcId="{6084BAE1-6859-4740-8708-CFA69599CE21}" destId="{39329D37-EFB5-4FB4-8501-EB0659596CE9}" srcOrd="0" destOrd="0" parTransId="{0BB9CA8B-A5D3-4C17-9FEC-E3F28BCEB976}" sibTransId="{241EEBA6-549A-42E1-8F2A-AE056EA91252}"/>
    <dgm:cxn modelId="{071C9EAC-054E-4BE2-A07A-D4C1284A9DF0}" srcId="{1B09A157-4A02-43BE-86BE-5BABDC541357}" destId="{8251F9F9-E612-4431-93F5-45049DCFD5EE}" srcOrd="0" destOrd="0" parTransId="{DC136606-14DB-4805-B15D-96C293E3A349}" sibTransId="{2003C565-C1FA-4D04-9E90-BF49EC3591BC}"/>
    <dgm:cxn modelId="{670B416D-A8DE-4611-8600-3055FC9253A7}" type="presParOf" srcId="{FA66E8AC-9EBC-42D4-BECA-FA0948BE9DED}" destId="{A736683E-2D99-4CF7-BE35-71199F2D0998}" srcOrd="0" destOrd="0" presId="urn:microsoft.com/office/officeart/2005/8/layout/vList5"/>
    <dgm:cxn modelId="{921F9F4C-C7E1-4756-9BF5-F41F8CD35396}" type="presParOf" srcId="{A736683E-2D99-4CF7-BE35-71199F2D0998}" destId="{2DB7B88F-6BAF-40CC-9593-012649309F60}" srcOrd="0" destOrd="0" presId="urn:microsoft.com/office/officeart/2005/8/layout/vList5"/>
    <dgm:cxn modelId="{712D9CD8-F241-4980-96BD-2DC12706C664}" type="presParOf" srcId="{A736683E-2D99-4CF7-BE35-71199F2D0998}" destId="{02DDF88B-F6F1-4483-A3D7-584955A07BAD}" srcOrd="1" destOrd="0" presId="urn:microsoft.com/office/officeart/2005/8/layout/vList5"/>
    <dgm:cxn modelId="{C30FC859-744F-4F0C-AA3A-6181C9B41E6F}" type="presParOf" srcId="{FA66E8AC-9EBC-42D4-BECA-FA0948BE9DED}" destId="{C5FD83EF-C1C1-4743-906B-328A95A31E6A}" srcOrd="1" destOrd="0" presId="urn:microsoft.com/office/officeart/2005/8/layout/vList5"/>
    <dgm:cxn modelId="{0611F586-8047-492C-9136-A923C2F1355C}" type="presParOf" srcId="{FA66E8AC-9EBC-42D4-BECA-FA0948BE9DED}" destId="{DF7BBC2B-3426-4D1D-A2D8-BC725DABD6FD}" srcOrd="2" destOrd="0" presId="urn:microsoft.com/office/officeart/2005/8/layout/vList5"/>
    <dgm:cxn modelId="{32AA88C6-3714-4E87-93DE-A0EA9B774963}" type="presParOf" srcId="{DF7BBC2B-3426-4D1D-A2D8-BC725DABD6FD}" destId="{8A60591A-8A28-456E-91F8-7D7E46180443}" srcOrd="0" destOrd="0" presId="urn:microsoft.com/office/officeart/2005/8/layout/vList5"/>
    <dgm:cxn modelId="{19BDE44D-7D1C-4E52-9E01-518905BA6A7F}" type="presParOf" srcId="{DF7BBC2B-3426-4D1D-A2D8-BC725DABD6FD}" destId="{93421F9F-46FF-422A-98B0-6A38675B8A31}" srcOrd="1" destOrd="0" presId="urn:microsoft.com/office/officeart/2005/8/layout/vList5"/>
    <dgm:cxn modelId="{74FE0494-F4A7-4FF4-82FC-696AD8AFC449}" type="presParOf" srcId="{FA66E8AC-9EBC-42D4-BECA-FA0948BE9DED}" destId="{947C5C6F-1591-41CD-BF52-12A04B943DE5}" srcOrd="3" destOrd="0" presId="urn:microsoft.com/office/officeart/2005/8/layout/vList5"/>
    <dgm:cxn modelId="{C955A13E-7656-4D9B-AE3A-B6D5E6F915C2}" type="presParOf" srcId="{FA66E8AC-9EBC-42D4-BECA-FA0948BE9DED}" destId="{FD4563A9-9F33-4F8F-ACDA-8CDFA8BE683F}" srcOrd="4" destOrd="0" presId="urn:microsoft.com/office/officeart/2005/8/layout/vList5"/>
    <dgm:cxn modelId="{4E3DDBEE-934A-4FC5-A710-0A45766D1DA2}" type="presParOf" srcId="{FD4563A9-9F33-4F8F-ACDA-8CDFA8BE683F}" destId="{025B2635-8A6F-4BD1-924E-48472A8469A3}" srcOrd="0" destOrd="0" presId="urn:microsoft.com/office/officeart/2005/8/layout/vList5"/>
    <dgm:cxn modelId="{B48FF3EF-F663-4D0D-8AF3-75080057DDD4}" type="presParOf" srcId="{FD4563A9-9F33-4F8F-ACDA-8CDFA8BE683F}" destId="{6B7A40E7-EBE0-4B92-AD74-0B53C44F98FC}" srcOrd="1" destOrd="0" presId="urn:microsoft.com/office/officeart/2005/8/layout/vList5"/>
    <dgm:cxn modelId="{82ED7D73-01AA-4273-8DCE-3012C9E08E94}" type="presParOf" srcId="{FA66E8AC-9EBC-42D4-BECA-FA0948BE9DED}" destId="{BC5390D2-8CC0-4E6D-8FE7-F509C7422D3B}" srcOrd="5" destOrd="0" presId="urn:microsoft.com/office/officeart/2005/8/layout/vList5"/>
    <dgm:cxn modelId="{2F5340E9-0BCA-40DC-8943-B344BC070524}" type="presParOf" srcId="{FA66E8AC-9EBC-42D4-BECA-FA0948BE9DED}" destId="{799593BB-663E-4A1A-930C-122DA94A2FB4}" srcOrd="6" destOrd="0" presId="urn:microsoft.com/office/officeart/2005/8/layout/vList5"/>
    <dgm:cxn modelId="{FF9DA67F-D0BB-4522-9DB8-6F1907DA302B}" type="presParOf" srcId="{799593BB-663E-4A1A-930C-122DA94A2FB4}" destId="{615B05CF-0355-4F20-AFEA-B03890B4244E}" srcOrd="0" destOrd="0" presId="urn:microsoft.com/office/officeart/2005/8/layout/vList5"/>
    <dgm:cxn modelId="{538C65DF-E7F9-4EF1-9996-0ABC57432E00}" type="presParOf" srcId="{799593BB-663E-4A1A-930C-122DA94A2FB4}" destId="{E99FBA23-73CD-4168-9737-0B00C7AA090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5F20668-4378-4F41-899A-6AE9AA5DA754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775AFF6-8FCE-46B8-AD3C-6505465033D1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</a:rPr>
            <a:t>What?</a:t>
          </a:r>
          <a:endParaRPr lang="en-US" sz="2400" dirty="0">
            <a:latin typeface="Calibri" pitchFamily="34" charset="0"/>
          </a:endParaRPr>
        </a:p>
      </dgm:t>
    </dgm:pt>
    <dgm:pt modelId="{C475D51E-C8C6-40ED-A7CB-206975DFE4D8}" type="parTrans" cxnId="{63F1D169-ABB9-499C-BD88-76D5E1B9F99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EE2F940-D08B-4065-97F0-1848ACA60310}" type="sibTrans" cxnId="{63F1D169-ABB9-499C-BD88-76D5E1B9F99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FE719627-B6A4-4BA9-986A-5B62A4E31155}">
      <dgm:prSet phldrT="[Text]" custT="1"/>
      <dgm:spPr/>
      <dgm:t>
        <a:bodyPr/>
        <a:lstStyle/>
        <a:p>
          <a:r>
            <a:rPr lang="en-US" altLang="en-US" sz="1800" dirty="0" smtClean="0">
              <a:latin typeface="Calibri" panose="020F0502020204030204" pitchFamily="34" charset="0"/>
            </a:rPr>
            <a:t>Attackers can grab 64K chunks of memory contents</a:t>
          </a:r>
          <a:endParaRPr lang="en-US" sz="1800" dirty="0">
            <a:latin typeface="Calibri" pitchFamily="34" charset="0"/>
          </a:endParaRPr>
        </a:p>
      </dgm:t>
    </dgm:pt>
    <dgm:pt modelId="{E36A893C-2EE0-49A9-A60F-BBBA4067D1CD}" type="parTrans" cxnId="{FA34AAA5-72D9-41E8-B8E4-FCE1F6DF76D8}">
      <dgm:prSet/>
      <dgm:spPr/>
      <dgm:t>
        <a:bodyPr/>
        <a:lstStyle/>
        <a:p>
          <a:endParaRPr lang="en-US"/>
        </a:p>
      </dgm:t>
    </dgm:pt>
    <dgm:pt modelId="{BCA0366F-53B5-4100-8ED6-CF43A99C9938}" type="sibTrans" cxnId="{FA34AAA5-72D9-41E8-B8E4-FCE1F6DF76D8}">
      <dgm:prSet/>
      <dgm:spPr/>
      <dgm:t>
        <a:bodyPr/>
        <a:lstStyle/>
        <a:p>
          <a:endParaRPr lang="en-US"/>
        </a:p>
      </dgm:t>
    </dgm:pt>
    <dgm:pt modelId="{02CAF135-06A9-4C87-8547-AFFD26B30DDC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Not in application layer </a:t>
          </a:r>
          <a:endParaRPr lang="en-US" sz="1800" dirty="0">
            <a:latin typeface="Calibri" pitchFamily="34" charset="0"/>
          </a:endParaRPr>
        </a:p>
      </dgm:t>
    </dgm:pt>
    <dgm:pt modelId="{3B0AEF60-EC03-4C03-B14D-F25E208F5F87}" type="parTrans" cxnId="{176F69DF-0080-4669-8AA8-25BAEEBC62C6}">
      <dgm:prSet/>
      <dgm:spPr/>
      <dgm:t>
        <a:bodyPr/>
        <a:lstStyle/>
        <a:p>
          <a:endParaRPr lang="en-US"/>
        </a:p>
      </dgm:t>
    </dgm:pt>
    <dgm:pt modelId="{C7A1D6DB-C10B-433A-88BE-BE1F022E1199}" type="sibTrans" cxnId="{176F69DF-0080-4669-8AA8-25BAEEBC62C6}">
      <dgm:prSet/>
      <dgm:spPr/>
      <dgm:t>
        <a:bodyPr/>
        <a:lstStyle/>
        <a:p>
          <a:endParaRPr lang="en-US"/>
        </a:p>
      </dgm:t>
    </dgm:pt>
    <dgm:pt modelId="{6F5DDF95-5DD0-4E15-B451-DB9E07469E07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</a:rPr>
            <a:t>Where?</a:t>
          </a:r>
          <a:endParaRPr lang="en-US" sz="2400" dirty="0">
            <a:latin typeface="Calibri" pitchFamily="34" charset="0"/>
          </a:endParaRPr>
        </a:p>
      </dgm:t>
    </dgm:pt>
    <dgm:pt modelId="{FD0E81D5-EFBC-4AAA-A224-952E33FD5D9A}" type="parTrans" cxnId="{655192B7-B367-4A68-93FD-7BD5B9F475A2}">
      <dgm:prSet/>
      <dgm:spPr/>
      <dgm:t>
        <a:bodyPr/>
        <a:lstStyle/>
        <a:p>
          <a:endParaRPr lang="en-US"/>
        </a:p>
      </dgm:t>
    </dgm:pt>
    <dgm:pt modelId="{639467D2-E955-4878-A523-4F7B565A0241}" type="sibTrans" cxnId="{655192B7-B367-4A68-93FD-7BD5B9F475A2}">
      <dgm:prSet/>
      <dgm:spPr/>
      <dgm:t>
        <a:bodyPr/>
        <a:lstStyle/>
        <a:p>
          <a:endParaRPr lang="en-US"/>
        </a:p>
      </dgm:t>
    </dgm:pt>
    <dgm:pt modelId="{C7CC074A-4056-4E7A-9D51-051DB438133C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</a:rPr>
            <a:t>What else?</a:t>
          </a:r>
          <a:endParaRPr lang="en-US" sz="2400" dirty="0">
            <a:latin typeface="Calibri" pitchFamily="34" charset="0"/>
          </a:endParaRPr>
        </a:p>
      </dgm:t>
    </dgm:pt>
    <dgm:pt modelId="{52068C05-4856-4376-96C9-A958FB74E7B0}" type="parTrans" cxnId="{9CB6B7A4-CC54-496B-97AC-776CE67343BC}">
      <dgm:prSet/>
      <dgm:spPr/>
      <dgm:t>
        <a:bodyPr/>
        <a:lstStyle/>
        <a:p>
          <a:endParaRPr lang="en-US"/>
        </a:p>
      </dgm:t>
    </dgm:pt>
    <dgm:pt modelId="{97ECC6F7-1FED-4444-B810-97AE21865D0F}" type="sibTrans" cxnId="{9CB6B7A4-CC54-496B-97AC-776CE67343BC}">
      <dgm:prSet/>
      <dgm:spPr/>
      <dgm:t>
        <a:bodyPr/>
        <a:lstStyle/>
        <a:p>
          <a:endParaRPr lang="en-US"/>
        </a:p>
      </dgm:t>
    </dgm:pt>
    <dgm:pt modelId="{E79CA995-59C8-45BA-853B-9D87BEA09B48}">
      <dgm:prSet phldrT="[Text]" custT="1"/>
      <dgm:spPr/>
      <dgm:t>
        <a:bodyPr/>
        <a:lstStyle/>
        <a:p>
          <a:r>
            <a:rPr lang="en-US" altLang="en-US" sz="1800" dirty="0" smtClean="0">
              <a:latin typeface="Calibri" panose="020F0502020204030204" pitchFamily="34" charset="0"/>
            </a:rPr>
            <a:t>In </a:t>
          </a:r>
          <a:r>
            <a:rPr lang="en-US" altLang="en-US" sz="1800" dirty="0" err="1" smtClean="0">
              <a:latin typeface="Calibri" panose="020F0502020204030204" pitchFamily="34" charset="0"/>
            </a:rPr>
            <a:t>openssl</a:t>
          </a:r>
          <a:r>
            <a:rPr lang="en-US" altLang="en-US" sz="1800" dirty="0" smtClean="0">
              <a:latin typeface="Calibri" panose="020F0502020204030204" pitchFamily="34" charset="0"/>
            </a:rPr>
            <a:t> memory region near the SSL heartbeat</a:t>
          </a:r>
          <a:endParaRPr lang="en-US" sz="1800" dirty="0">
            <a:latin typeface="Calibri" pitchFamily="34" charset="0"/>
          </a:endParaRPr>
        </a:p>
      </dgm:t>
    </dgm:pt>
    <dgm:pt modelId="{4BB1C578-72B0-4F74-8CA4-38C13C9D227E}" type="parTrans" cxnId="{3D01EB0E-4A27-4838-A1F1-4A2F7DA02080}">
      <dgm:prSet/>
      <dgm:spPr/>
      <dgm:t>
        <a:bodyPr/>
        <a:lstStyle/>
        <a:p>
          <a:endParaRPr lang="en-US"/>
        </a:p>
      </dgm:t>
    </dgm:pt>
    <dgm:pt modelId="{E44249A7-47A2-4A50-8F72-A769525CC6E2}" type="sibTrans" cxnId="{3D01EB0E-4A27-4838-A1F1-4A2F7DA02080}">
      <dgm:prSet/>
      <dgm:spPr/>
      <dgm:t>
        <a:bodyPr/>
        <a:lstStyle/>
        <a:p>
          <a:endParaRPr lang="en-US"/>
        </a:p>
      </dgm:t>
    </dgm:pt>
    <dgm:pt modelId="{7A827910-7B7E-4E9F-98FD-69C14972A980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</a:rPr>
            <a:t>When?</a:t>
          </a:r>
          <a:endParaRPr lang="en-US" sz="2400" dirty="0">
            <a:latin typeface="Calibri" pitchFamily="34" charset="0"/>
          </a:endParaRPr>
        </a:p>
      </dgm:t>
    </dgm:pt>
    <dgm:pt modelId="{A1387711-4CA2-47A8-8B5E-80AFD68663A6}" type="parTrans" cxnId="{7C0820A7-90BD-45D8-A8E1-1D31A13DE7D4}">
      <dgm:prSet/>
      <dgm:spPr/>
      <dgm:t>
        <a:bodyPr/>
        <a:lstStyle/>
        <a:p>
          <a:endParaRPr lang="en-US"/>
        </a:p>
      </dgm:t>
    </dgm:pt>
    <dgm:pt modelId="{76A64FC5-027C-4862-BC66-271897A22080}" type="sibTrans" cxnId="{7C0820A7-90BD-45D8-A8E1-1D31A13DE7D4}">
      <dgm:prSet/>
      <dgm:spPr/>
      <dgm:t>
        <a:bodyPr/>
        <a:lstStyle/>
        <a:p>
          <a:endParaRPr lang="en-US"/>
        </a:p>
      </dgm:t>
    </dgm:pt>
    <dgm:pt modelId="{C122FD52-6BC1-4791-BAD2-80251875B711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As long as the server accepts heartbeat messages, i.e., ANYTIME!!!!</a:t>
          </a:r>
          <a:endParaRPr lang="en-US" sz="1800" dirty="0">
            <a:latin typeface="Calibri" pitchFamily="34" charset="0"/>
          </a:endParaRPr>
        </a:p>
      </dgm:t>
    </dgm:pt>
    <dgm:pt modelId="{17BC0642-F17C-4946-B8AD-05D08250C427}" type="parTrans" cxnId="{E55C02EA-A1C6-48D7-AEEB-9260A0025575}">
      <dgm:prSet/>
      <dgm:spPr/>
      <dgm:t>
        <a:bodyPr/>
        <a:lstStyle/>
        <a:p>
          <a:endParaRPr lang="en-US"/>
        </a:p>
      </dgm:t>
    </dgm:pt>
    <dgm:pt modelId="{2C759FEA-1416-4C62-A0FB-ADD30C333777}" type="sibTrans" cxnId="{E55C02EA-A1C6-48D7-AEEB-9260A0025575}">
      <dgm:prSet/>
      <dgm:spPr/>
      <dgm:t>
        <a:bodyPr/>
        <a:lstStyle/>
        <a:p>
          <a:endParaRPr lang="en-US"/>
        </a:p>
      </dgm:t>
    </dgm:pt>
    <dgm:pt modelId="{85084FD0-3FA6-441A-B080-1AFD4AC47462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As many times as the attacker likes!!!!</a:t>
          </a:r>
          <a:endParaRPr lang="en-US" sz="1800" dirty="0">
            <a:latin typeface="Calibri" pitchFamily="34" charset="0"/>
          </a:endParaRPr>
        </a:p>
      </dgm:t>
    </dgm:pt>
    <dgm:pt modelId="{F6ADF6D2-0E4A-46A1-8A69-13DE6FCBB974}" type="parTrans" cxnId="{CA6DE0BF-70CE-45D3-8CB3-F791C04B10A3}">
      <dgm:prSet/>
      <dgm:spPr/>
      <dgm:t>
        <a:bodyPr/>
        <a:lstStyle/>
        <a:p>
          <a:endParaRPr lang="en-US"/>
        </a:p>
      </dgm:t>
    </dgm:pt>
    <dgm:pt modelId="{DD953578-2140-4429-B897-2C843DCD3496}" type="sibTrans" cxnId="{CA6DE0BF-70CE-45D3-8CB3-F791C04B10A3}">
      <dgm:prSet/>
      <dgm:spPr/>
      <dgm:t>
        <a:bodyPr/>
        <a:lstStyle/>
        <a:p>
          <a:endParaRPr lang="en-US"/>
        </a:p>
      </dgm:t>
    </dgm:pt>
    <dgm:pt modelId="{B81F73BB-8C51-4714-A8E5-1CD330927989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Attacker leaves no trails</a:t>
          </a:r>
          <a:endParaRPr lang="en-US" sz="1800" dirty="0">
            <a:latin typeface="Calibri" pitchFamily="34" charset="0"/>
          </a:endParaRPr>
        </a:p>
      </dgm:t>
    </dgm:pt>
    <dgm:pt modelId="{666D9FF9-C134-4A21-B7B4-29C57B16E8EB}" type="parTrans" cxnId="{FC6D0134-A3CF-486A-AB91-A9B3746CEC0F}">
      <dgm:prSet/>
      <dgm:spPr/>
    </dgm:pt>
    <dgm:pt modelId="{C74A581F-53DE-4BD5-B8FA-6068A2652C43}" type="sibTrans" cxnId="{FC6D0134-A3CF-486A-AB91-A9B3746CEC0F}">
      <dgm:prSet/>
      <dgm:spPr/>
    </dgm:pt>
    <dgm:pt modelId="{FA66E8AC-9EBC-42D4-BECA-FA0948BE9DED}" type="pres">
      <dgm:prSet presAssocID="{A5F20668-4378-4F41-899A-6AE9AA5DA7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A865B8-7D94-4DBA-8949-5091C894CD56}" type="pres">
      <dgm:prSet presAssocID="{8775AFF6-8FCE-46B8-AD3C-6505465033D1}" presName="linNode" presStyleCnt="0"/>
      <dgm:spPr/>
    </dgm:pt>
    <dgm:pt modelId="{F2DD3CD1-8710-45E2-9D13-E4CF81A20EB6}" type="pres">
      <dgm:prSet presAssocID="{8775AFF6-8FCE-46B8-AD3C-6505465033D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42AA6-6072-4A8D-BD7E-2715AE5DF939}" type="pres">
      <dgm:prSet presAssocID="{8775AFF6-8FCE-46B8-AD3C-6505465033D1}" presName="descendantText" presStyleLbl="alignAccFollowNode1" presStyleIdx="0" presStyleCnt="4" custScaleX="131272" custScaleY="111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EA171-ED78-4913-8DC2-5CB1D262D178}" type="pres">
      <dgm:prSet presAssocID="{BEE2F940-D08B-4065-97F0-1848ACA60310}" presName="sp" presStyleCnt="0"/>
      <dgm:spPr/>
    </dgm:pt>
    <dgm:pt modelId="{215DD21C-46A2-41F1-A687-035B06B21548}" type="pres">
      <dgm:prSet presAssocID="{6F5DDF95-5DD0-4E15-B451-DB9E07469E07}" presName="linNode" presStyleCnt="0"/>
      <dgm:spPr/>
    </dgm:pt>
    <dgm:pt modelId="{FBA0C2C7-AEE2-4E83-9030-71054C24673C}" type="pres">
      <dgm:prSet presAssocID="{6F5DDF95-5DD0-4E15-B451-DB9E07469E07}" presName="parentText" presStyleLbl="node1" presStyleIdx="1" presStyleCnt="4" custScaleX="856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27367-0342-4D5A-ABAB-198E8FB4A5D2}" type="pres">
      <dgm:prSet presAssocID="{6F5DDF95-5DD0-4E15-B451-DB9E07469E07}" presName="descendantText" presStyleLbl="alignAccFollowNode1" presStyleIdx="1" presStyleCnt="4" custScaleX="107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2B36D-7803-46A9-B5A9-D3A2E7BF4EBB}" type="pres">
      <dgm:prSet presAssocID="{639467D2-E955-4878-A523-4F7B565A0241}" presName="sp" presStyleCnt="0"/>
      <dgm:spPr/>
    </dgm:pt>
    <dgm:pt modelId="{82061D2B-58B8-43F1-A8AC-3FA05096B9DC}" type="pres">
      <dgm:prSet presAssocID="{7A827910-7B7E-4E9F-98FD-69C14972A980}" presName="linNode" presStyleCnt="0"/>
      <dgm:spPr/>
    </dgm:pt>
    <dgm:pt modelId="{7D1AC61C-195B-4D8E-BE9B-7FB43FF3226D}" type="pres">
      <dgm:prSet presAssocID="{7A827910-7B7E-4E9F-98FD-69C14972A980}" presName="parentText" presStyleLbl="node1" presStyleIdx="2" presStyleCnt="4" custScaleX="856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59ADE-8A99-465D-96A6-7822FAF764B7}" type="pres">
      <dgm:prSet presAssocID="{7A827910-7B7E-4E9F-98FD-69C14972A980}" presName="descendantText" presStyleLbl="alignAccFollowNode1" presStyleIdx="2" presStyleCnt="4" custScaleX="107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B58D7-197C-4601-9D78-89A6B921F220}" type="pres">
      <dgm:prSet presAssocID="{76A64FC5-027C-4862-BC66-271897A22080}" presName="sp" presStyleCnt="0"/>
      <dgm:spPr/>
    </dgm:pt>
    <dgm:pt modelId="{842E75F5-5144-4293-BFD5-22CC10FE9E5C}" type="pres">
      <dgm:prSet presAssocID="{C7CC074A-4056-4E7A-9D51-051DB438133C}" presName="linNode" presStyleCnt="0"/>
      <dgm:spPr/>
    </dgm:pt>
    <dgm:pt modelId="{2E19FFFC-04FE-44CF-A66E-F7BCC5D0F70A}" type="pres">
      <dgm:prSet presAssocID="{C7CC074A-4056-4E7A-9D51-051DB438133C}" presName="parentText" presStyleLbl="node1" presStyleIdx="3" presStyleCnt="4" custScaleX="856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6E627-ECF3-47FC-A140-8D095D2479A5}" type="pres">
      <dgm:prSet presAssocID="{C7CC074A-4056-4E7A-9D51-051DB438133C}" presName="descendantText" presStyleLbl="alignAccFollowNode1" presStyleIdx="3" presStyleCnt="4" custScaleX="107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0820A7-90BD-45D8-A8E1-1D31A13DE7D4}" srcId="{A5F20668-4378-4F41-899A-6AE9AA5DA754}" destId="{7A827910-7B7E-4E9F-98FD-69C14972A980}" srcOrd="2" destOrd="0" parTransId="{A1387711-4CA2-47A8-8B5E-80AFD68663A6}" sibTransId="{76A64FC5-027C-4862-BC66-271897A22080}"/>
    <dgm:cxn modelId="{3D01EB0E-4A27-4838-A1F1-4A2F7DA02080}" srcId="{6F5DDF95-5DD0-4E15-B451-DB9E07469E07}" destId="{E79CA995-59C8-45BA-853B-9D87BEA09B48}" srcOrd="0" destOrd="0" parTransId="{4BB1C578-72B0-4F74-8CA4-38C13C9D227E}" sibTransId="{E44249A7-47A2-4A50-8F72-A769525CC6E2}"/>
    <dgm:cxn modelId="{9CB6B7A4-CC54-496B-97AC-776CE67343BC}" srcId="{A5F20668-4378-4F41-899A-6AE9AA5DA754}" destId="{C7CC074A-4056-4E7A-9D51-051DB438133C}" srcOrd="3" destOrd="0" parTransId="{52068C05-4856-4376-96C9-A958FB74E7B0}" sibTransId="{97ECC6F7-1FED-4444-B810-97AE21865D0F}"/>
    <dgm:cxn modelId="{655192B7-B367-4A68-93FD-7BD5B9F475A2}" srcId="{A5F20668-4378-4F41-899A-6AE9AA5DA754}" destId="{6F5DDF95-5DD0-4E15-B451-DB9E07469E07}" srcOrd="1" destOrd="0" parTransId="{FD0E81D5-EFBC-4AAA-A224-952E33FD5D9A}" sibTransId="{639467D2-E955-4878-A523-4F7B565A0241}"/>
    <dgm:cxn modelId="{FA34AAA5-72D9-41E8-B8E4-FCE1F6DF76D8}" srcId="{8775AFF6-8FCE-46B8-AD3C-6505465033D1}" destId="{FE719627-B6A4-4BA9-986A-5B62A4E31155}" srcOrd="0" destOrd="0" parTransId="{E36A893C-2EE0-49A9-A60F-BBBA4067D1CD}" sibTransId="{BCA0366F-53B5-4100-8ED6-CF43A99C9938}"/>
    <dgm:cxn modelId="{8E923921-54FC-414D-9F1A-93F70F85647E}" type="presOf" srcId="{8775AFF6-8FCE-46B8-AD3C-6505465033D1}" destId="{F2DD3CD1-8710-45E2-9D13-E4CF81A20EB6}" srcOrd="0" destOrd="0" presId="urn:microsoft.com/office/officeart/2005/8/layout/vList5"/>
    <dgm:cxn modelId="{E55C02EA-A1C6-48D7-AEEB-9260A0025575}" srcId="{7A827910-7B7E-4E9F-98FD-69C14972A980}" destId="{C122FD52-6BC1-4791-BAD2-80251875B711}" srcOrd="0" destOrd="0" parTransId="{17BC0642-F17C-4946-B8AD-05D08250C427}" sibTransId="{2C759FEA-1416-4C62-A0FB-ADD30C333777}"/>
    <dgm:cxn modelId="{F08FE63B-70AE-4CA6-8316-BD8EC79A5DC7}" type="presOf" srcId="{FE719627-B6A4-4BA9-986A-5B62A4E31155}" destId="{ECB42AA6-6072-4A8D-BD7E-2715AE5DF939}" srcOrd="0" destOrd="0" presId="urn:microsoft.com/office/officeart/2005/8/layout/vList5"/>
    <dgm:cxn modelId="{C421D648-CDDF-4016-BD48-D822091E515D}" type="presOf" srcId="{7A827910-7B7E-4E9F-98FD-69C14972A980}" destId="{7D1AC61C-195B-4D8E-BE9B-7FB43FF3226D}" srcOrd="0" destOrd="0" presId="urn:microsoft.com/office/officeart/2005/8/layout/vList5"/>
    <dgm:cxn modelId="{176F69DF-0080-4669-8AA8-25BAEEBC62C6}" srcId="{C7CC074A-4056-4E7A-9D51-051DB438133C}" destId="{02CAF135-06A9-4C87-8547-AFFD26B30DDC}" srcOrd="0" destOrd="0" parTransId="{3B0AEF60-EC03-4C03-B14D-F25E208F5F87}" sibTransId="{C7A1D6DB-C10B-433A-88BE-BE1F022E1199}"/>
    <dgm:cxn modelId="{27CBA715-5494-4085-9E73-7BA577243DE7}" type="presOf" srcId="{B81F73BB-8C51-4714-A8E5-1CD330927989}" destId="{E196E627-ECF3-47FC-A140-8D095D2479A5}" srcOrd="0" destOrd="1" presId="urn:microsoft.com/office/officeart/2005/8/layout/vList5"/>
    <dgm:cxn modelId="{4166241D-5C73-4366-ABEB-D4AED255089D}" type="presOf" srcId="{A5F20668-4378-4F41-899A-6AE9AA5DA754}" destId="{FA66E8AC-9EBC-42D4-BECA-FA0948BE9DED}" srcOrd="0" destOrd="0" presId="urn:microsoft.com/office/officeart/2005/8/layout/vList5"/>
    <dgm:cxn modelId="{FC6D0134-A3CF-486A-AB91-A9B3746CEC0F}" srcId="{C7CC074A-4056-4E7A-9D51-051DB438133C}" destId="{B81F73BB-8C51-4714-A8E5-1CD330927989}" srcOrd="1" destOrd="0" parTransId="{666D9FF9-C134-4A21-B7B4-29C57B16E8EB}" sibTransId="{C74A581F-53DE-4BD5-B8FA-6068A2652C43}"/>
    <dgm:cxn modelId="{802344DE-378A-4DFE-9EB4-0642C8F5ED5B}" type="presOf" srcId="{02CAF135-06A9-4C87-8547-AFFD26B30DDC}" destId="{E196E627-ECF3-47FC-A140-8D095D2479A5}" srcOrd="0" destOrd="0" presId="urn:microsoft.com/office/officeart/2005/8/layout/vList5"/>
    <dgm:cxn modelId="{BC58D154-B05C-412F-833A-12FFA5A05B88}" type="presOf" srcId="{E79CA995-59C8-45BA-853B-9D87BEA09B48}" destId="{C5227367-0342-4D5A-ABAB-198E8FB4A5D2}" srcOrd="0" destOrd="0" presId="urn:microsoft.com/office/officeart/2005/8/layout/vList5"/>
    <dgm:cxn modelId="{CA6DE0BF-70CE-45D3-8CB3-F791C04B10A3}" srcId="{7A827910-7B7E-4E9F-98FD-69C14972A980}" destId="{85084FD0-3FA6-441A-B080-1AFD4AC47462}" srcOrd="1" destOrd="0" parTransId="{F6ADF6D2-0E4A-46A1-8A69-13DE6FCBB974}" sibTransId="{DD953578-2140-4429-B897-2C843DCD3496}"/>
    <dgm:cxn modelId="{0CF5E3F4-7607-4ED0-8BA9-B9CA4BF1D54E}" type="presOf" srcId="{C122FD52-6BC1-4791-BAD2-80251875B711}" destId="{8E059ADE-8A99-465D-96A6-7822FAF764B7}" srcOrd="0" destOrd="0" presId="urn:microsoft.com/office/officeart/2005/8/layout/vList5"/>
    <dgm:cxn modelId="{63F1D169-ABB9-499C-BD88-76D5E1B9F995}" srcId="{A5F20668-4378-4F41-899A-6AE9AA5DA754}" destId="{8775AFF6-8FCE-46B8-AD3C-6505465033D1}" srcOrd="0" destOrd="0" parTransId="{C475D51E-C8C6-40ED-A7CB-206975DFE4D8}" sibTransId="{BEE2F940-D08B-4065-97F0-1848ACA60310}"/>
    <dgm:cxn modelId="{209E2EDC-9A15-4FA2-9D51-EBBA6F04EA6D}" type="presOf" srcId="{6F5DDF95-5DD0-4E15-B451-DB9E07469E07}" destId="{FBA0C2C7-AEE2-4E83-9030-71054C24673C}" srcOrd="0" destOrd="0" presId="urn:microsoft.com/office/officeart/2005/8/layout/vList5"/>
    <dgm:cxn modelId="{794148C8-8983-4C35-9CE4-E78E373B7D32}" type="presOf" srcId="{C7CC074A-4056-4E7A-9D51-051DB438133C}" destId="{2E19FFFC-04FE-44CF-A66E-F7BCC5D0F70A}" srcOrd="0" destOrd="0" presId="urn:microsoft.com/office/officeart/2005/8/layout/vList5"/>
    <dgm:cxn modelId="{F3D20F0C-B3E9-4F5D-A566-28F37C47C8B7}" type="presOf" srcId="{85084FD0-3FA6-441A-B080-1AFD4AC47462}" destId="{8E059ADE-8A99-465D-96A6-7822FAF764B7}" srcOrd="0" destOrd="1" presId="urn:microsoft.com/office/officeart/2005/8/layout/vList5"/>
    <dgm:cxn modelId="{0D28A96F-4FA5-4ABD-8855-0F8CCF334C94}" type="presParOf" srcId="{FA66E8AC-9EBC-42D4-BECA-FA0948BE9DED}" destId="{18A865B8-7D94-4DBA-8949-5091C894CD56}" srcOrd="0" destOrd="0" presId="urn:microsoft.com/office/officeart/2005/8/layout/vList5"/>
    <dgm:cxn modelId="{795065BD-E148-4440-893E-960A29C24C67}" type="presParOf" srcId="{18A865B8-7D94-4DBA-8949-5091C894CD56}" destId="{F2DD3CD1-8710-45E2-9D13-E4CF81A20EB6}" srcOrd="0" destOrd="0" presId="urn:microsoft.com/office/officeart/2005/8/layout/vList5"/>
    <dgm:cxn modelId="{CCCBC4AA-26EA-4804-AEE3-DE7E46D1F180}" type="presParOf" srcId="{18A865B8-7D94-4DBA-8949-5091C894CD56}" destId="{ECB42AA6-6072-4A8D-BD7E-2715AE5DF939}" srcOrd="1" destOrd="0" presId="urn:microsoft.com/office/officeart/2005/8/layout/vList5"/>
    <dgm:cxn modelId="{3C4EA3BE-DAA5-40A9-9325-CF976FF5583A}" type="presParOf" srcId="{FA66E8AC-9EBC-42D4-BECA-FA0948BE9DED}" destId="{9DBEA171-ED78-4913-8DC2-5CB1D262D178}" srcOrd="1" destOrd="0" presId="urn:microsoft.com/office/officeart/2005/8/layout/vList5"/>
    <dgm:cxn modelId="{7A86B9AE-C234-4942-AB15-7690DD3C3478}" type="presParOf" srcId="{FA66E8AC-9EBC-42D4-BECA-FA0948BE9DED}" destId="{215DD21C-46A2-41F1-A687-035B06B21548}" srcOrd="2" destOrd="0" presId="urn:microsoft.com/office/officeart/2005/8/layout/vList5"/>
    <dgm:cxn modelId="{58FE26A1-79CB-4200-BC2D-443836ABF056}" type="presParOf" srcId="{215DD21C-46A2-41F1-A687-035B06B21548}" destId="{FBA0C2C7-AEE2-4E83-9030-71054C24673C}" srcOrd="0" destOrd="0" presId="urn:microsoft.com/office/officeart/2005/8/layout/vList5"/>
    <dgm:cxn modelId="{C78B8D7F-0A2A-4EF5-83A1-5008818BE809}" type="presParOf" srcId="{215DD21C-46A2-41F1-A687-035B06B21548}" destId="{C5227367-0342-4D5A-ABAB-198E8FB4A5D2}" srcOrd="1" destOrd="0" presId="urn:microsoft.com/office/officeart/2005/8/layout/vList5"/>
    <dgm:cxn modelId="{C7524FF3-DA84-4FAE-A882-E8C8318D9105}" type="presParOf" srcId="{FA66E8AC-9EBC-42D4-BECA-FA0948BE9DED}" destId="{37C2B36D-7803-46A9-B5A9-D3A2E7BF4EBB}" srcOrd="3" destOrd="0" presId="urn:microsoft.com/office/officeart/2005/8/layout/vList5"/>
    <dgm:cxn modelId="{B5390348-CA98-4A89-8273-2112B965B708}" type="presParOf" srcId="{FA66E8AC-9EBC-42D4-BECA-FA0948BE9DED}" destId="{82061D2B-58B8-43F1-A8AC-3FA05096B9DC}" srcOrd="4" destOrd="0" presId="urn:microsoft.com/office/officeart/2005/8/layout/vList5"/>
    <dgm:cxn modelId="{826938A7-0583-4306-B09B-F67BF58DFD72}" type="presParOf" srcId="{82061D2B-58B8-43F1-A8AC-3FA05096B9DC}" destId="{7D1AC61C-195B-4D8E-BE9B-7FB43FF3226D}" srcOrd="0" destOrd="0" presId="urn:microsoft.com/office/officeart/2005/8/layout/vList5"/>
    <dgm:cxn modelId="{C47CAACC-47CB-4172-AD5C-658500C98DCA}" type="presParOf" srcId="{82061D2B-58B8-43F1-A8AC-3FA05096B9DC}" destId="{8E059ADE-8A99-465D-96A6-7822FAF764B7}" srcOrd="1" destOrd="0" presId="urn:microsoft.com/office/officeart/2005/8/layout/vList5"/>
    <dgm:cxn modelId="{C6300A7C-7DC4-4AAF-AFDC-BBE0C4E5E1BD}" type="presParOf" srcId="{FA66E8AC-9EBC-42D4-BECA-FA0948BE9DED}" destId="{A16B58D7-197C-4601-9D78-89A6B921F220}" srcOrd="5" destOrd="0" presId="urn:microsoft.com/office/officeart/2005/8/layout/vList5"/>
    <dgm:cxn modelId="{76B7678E-989F-486C-A0DD-549A29B2AEB5}" type="presParOf" srcId="{FA66E8AC-9EBC-42D4-BECA-FA0948BE9DED}" destId="{842E75F5-5144-4293-BFD5-22CC10FE9E5C}" srcOrd="6" destOrd="0" presId="urn:microsoft.com/office/officeart/2005/8/layout/vList5"/>
    <dgm:cxn modelId="{280C21E7-76DF-44A2-82C3-D1100EFA5139}" type="presParOf" srcId="{842E75F5-5144-4293-BFD5-22CC10FE9E5C}" destId="{2E19FFFC-04FE-44CF-A66E-F7BCC5D0F70A}" srcOrd="0" destOrd="0" presId="urn:microsoft.com/office/officeart/2005/8/layout/vList5"/>
    <dgm:cxn modelId="{F9C47071-8210-4CEE-8203-A63B9531FB89}" type="presParOf" srcId="{842E75F5-5144-4293-BFD5-22CC10FE9E5C}" destId="{E196E627-ECF3-47FC-A140-8D095D2479A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A5F20668-4378-4F41-899A-6AE9AA5DA754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719627-B6A4-4BA9-986A-5B62A4E31155}">
      <dgm:prSet phldrT="[Text]" custT="1"/>
      <dgm:spPr/>
      <dgm:t>
        <a:bodyPr/>
        <a:lstStyle/>
        <a:p>
          <a:r>
            <a:rPr lang="en-US" altLang="en-US" sz="2400" dirty="0" smtClean="0">
              <a:latin typeface="Calibri" panose="020F0502020204030204" pitchFamily="34" charset="0"/>
            </a:rPr>
            <a:t>Sensitive Data</a:t>
          </a:r>
          <a:endParaRPr lang="en-US" sz="2400" dirty="0">
            <a:latin typeface="Calibri" pitchFamily="34" charset="0"/>
          </a:endParaRPr>
        </a:p>
      </dgm:t>
    </dgm:pt>
    <dgm:pt modelId="{E36A893C-2EE0-49A9-A60F-BBBA4067D1CD}" type="parTrans" cxnId="{FA34AAA5-72D9-41E8-B8E4-FCE1F6DF76D8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BCA0366F-53B5-4100-8ED6-CF43A99C9938}" type="sibTrans" cxnId="{FA34AAA5-72D9-41E8-B8E4-FCE1F6DF76D8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61CD0E89-7385-4689-BE9A-87B3C1ADF434}">
      <dgm:prSet phldrT="[Text]" custT="1"/>
      <dgm:spPr/>
      <dgm:t>
        <a:bodyPr/>
        <a:lstStyle/>
        <a:p>
          <a:r>
            <a:rPr lang="en-US" altLang="en-US" sz="2400" dirty="0" smtClean="0">
              <a:latin typeface="Calibri" panose="020F0502020204030204" pitchFamily="34" charset="0"/>
            </a:rPr>
            <a:t>Short-lived Keys</a:t>
          </a:r>
          <a:endParaRPr lang="en-US" sz="2400" dirty="0">
            <a:latin typeface="Calibri" pitchFamily="34" charset="0"/>
          </a:endParaRPr>
        </a:p>
      </dgm:t>
    </dgm:pt>
    <dgm:pt modelId="{E31E3863-CC24-404F-B63E-F3A436494EE7}" type="parTrans" cxnId="{017AD072-F834-4DFC-80BF-23987E307E57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C36F1BD8-D441-46AA-894E-6C7ACDF993F6}" type="sibTrans" cxnId="{017AD072-F834-4DFC-80BF-23987E307E57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7C5C24BF-B03F-45CC-ADE1-F15219E52FD9}">
      <dgm:prSet custT="1"/>
      <dgm:spPr/>
      <dgm:t>
        <a:bodyPr/>
        <a:lstStyle/>
        <a:p>
          <a:r>
            <a:rPr lang="en-US" altLang="en-US" sz="1800" dirty="0" smtClean="0">
              <a:latin typeface="Calibri" panose="020F0502020204030204" pitchFamily="34" charset="0"/>
            </a:rPr>
            <a:t>Private data</a:t>
          </a:r>
          <a:endParaRPr lang="en-US" sz="1800" dirty="0">
            <a:latin typeface="Calibri" pitchFamily="34" charset="0"/>
          </a:endParaRPr>
        </a:p>
      </dgm:t>
    </dgm:pt>
    <dgm:pt modelId="{32FFC6E6-68E2-40D7-93BD-0B827EB35448}" type="parTrans" cxnId="{12241C80-E25F-4CD6-AFF2-0DA4323EB141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611E21A8-88E3-4A6C-A787-6C511FB51E82}" type="sibTrans" cxnId="{12241C80-E25F-4CD6-AFF2-0DA4323EB141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40E01755-26A1-4811-A7A1-82CCFF2AF16F}">
      <dgm:prSet custT="1"/>
      <dgm:spPr/>
      <dgm:t>
        <a:bodyPr/>
        <a:lstStyle/>
        <a:p>
          <a:r>
            <a:rPr lang="en-US" sz="2400" dirty="0" smtClean="0">
              <a:latin typeface="Calibri" pitchFamily="34" charset="0"/>
            </a:rPr>
            <a:t>Access control data</a:t>
          </a:r>
          <a:endParaRPr lang="en-US" sz="2400" dirty="0">
            <a:latin typeface="Calibri" pitchFamily="34" charset="0"/>
          </a:endParaRPr>
        </a:p>
      </dgm:t>
    </dgm:pt>
    <dgm:pt modelId="{3100E3E7-F767-48B8-A17C-AB98EA054B7A}" type="parTrans" cxnId="{4638E069-62CB-4934-965D-634FDD35004E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C3FB3C35-E1B4-457D-B804-DCD0AD3A7AB8}" type="sibTrans" cxnId="{4638E069-62CB-4934-965D-634FDD35004E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71293CD8-5804-4FC6-A03D-32A6957B7748}">
      <dgm:prSet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Session cookies</a:t>
          </a:r>
          <a:endParaRPr lang="en-US" sz="1800" dirty="0">
            <a:latin typeface="Calibri" pitchFamily="34" charset="0"/>
          </a:endParaRPr>
        </a:p>
      </dgm:t>
    </dgm:pt>
    <dgm:pt modelId="{6429C205-2447-4C98-A9BA-D08E0DBE5DBC}" type="parTrans" cxnId="{7345FAAA-6189-4656-BFF9-ECBC48825198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4F7F0261-6A15-402D-A58E-9C6C2EC36F9A}" type="sibTrans" cxnId="{7345FAAA-6189-4656-BFF9-ECBC48825198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E08EF731-6CDF-42F3-A591-EFBF751A3709}">
      <dgm:prSet custT="1"/>
      <dgm:spPr/>
      <dgm:t>
        <a:bodyPr/>
        <a:lstStyle/>
        <a:p>
          <a:r>
            <a:rPr lang="en-US" altLang="en-US" sz="1800" dirty="0" smtClean="0">
              <a:latin typeface="Calibri" panose="020F0502020204030204" pitchFamily="34" charset="0"/>
            </a:rPr>
            <a:t>Session identifiers</a:t>
          </a:r>
          <a:endParaRPr lang="en-US" sz="1800" dirty="0">
            <a:latin typeface="Calibri" pitchFamily="34" charset="0"/>
          </a:endParaRPr>
        </a:p>
      </dgm:t>
    </dgm:pt>
    <dgm:pt modelId="{BA070424-9FF0-4D41-B83F-DC9A6D10D6DA}" type="parTrans" cxnId="{69C3A580-73C4-47A4-82F4-B0B538240409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41010D0A-54B5-4AC4-8E46-BD7EFD24F547}" type="sibTrans" cxnId="{69C3A580-73C4-47A4-82F4-B0B538240409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F759A316-C25B-4972-9522-4640967C66D2}">
      <dgm:prSet phldrT="[Text]" custT="1"/>
      <dgm:spPr/>
      <dgm:t>
        <a:bodyPr/>
        <a:lstStyle/>
        <a:p>
          <a:r>
            <a:rPr lang="en-US" altLang="en-US" sz="1800" dirty="0" smtClean="0">
              <a:latin typeface="Calibri" panose="020F0502020204030204" pitchFamily="34" charset="0"/>
            </a:rPr>
            <a:t>Encryption keys</a:t>
          </a:r>
          <a:endParaRPr lang="en-US" sz="1800" dirty="0">
            <a:latin typeface="Calibri" pitchFamily="34" charset="0"/>
          </a:endParaRPr>
        </a:p>
      </dgm:t>
    </dgm:pt>
    <dgm:pt modelId="{3D4CB191-1DA5-43E8-82B0-7C78609F7D38}" type="parTrans" cxnId="{840DBE51-1501-4F38-AEE3-6D36BE87F597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A3B11CE6-D87E-4B2E-A723-88C06293D60F}" type="sibTrans" cxnId="{840DBE51-1501-4F38-AEE3-6D36BE87F597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FA628B0F-D0D6-428D-B5C0-C16A53AB4271}">
      <dgm:prSet phldrT="[Text]" custT="1"/>
      <dgm:spPr/>
      <dgm:t>
        <a:bodyPr/>
        <a:lstStyle/>
        <a:p>
          <a:r>
            <a:rPr lang="en-US" altLang="en-US" sz="2400" dirty="0" smtClean="0">
              <a:latin typeface="Calibri" panose="020F0502020204030204" pitchFamily="34" charset="0"/>
            </a:rPr>
            <a:t>Holy grail</a:t>
          </a:r>
          <a:endParaRPr lang="en-US" sz="2400" dirty="0">
            <a:latin typeface="Calibri" pitchFamily="34" charset="0"/>
          </a:endParaRPr>
        </a:p>
      </dgm:t>
    </dgm:pt>
    <dgm:pt modelId="{87BA2D03-3DCE-4570-8F48-9FCCF271E47E}" type="parTrans" cxnId="{3CB051B6-AE8B-40FA-A333-5C998747F4A4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B34B7BEA-90B3-4904-B9F9-C18B661273BF}" type="sibTrans" cxnId="{3CB051B6-AE8B-40FA-A333-5C998747F4A4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2470E223-A55C-4BD0-A2F7-B19C6EEACBE8}">
      <dgm:prSet phldrT="[Text]" custT="1"/>
      <dgm:spPr/>
      <dgm:t>
        <a:bodyPr/>
        <a:lstStyle/>
        <a:p>
          <a:r>
            <a:rPr lang="en-US" altLang="en-US" sz="1800" dirty="0" smtClean="0">
              <a:latin typeface="Calibri" panose="020F0502020204030204" pitchFamily="34" charset="0"/>
            </a:rPr>
            <a:t>Record protection keys</a:t>
          </a:r>
          <a:endParaRPr lang="en-US" sz="1800" dirty="0">
            <a:latin typeface="Calibri" pitchFamily="34" charset="0"/>
          </a:endParaRPr>
        </a:p>
      </dgm:t>
    </dgm:pt>
    <dgm:pt modelId="{0A129A06-1071-4CB6-8D6B-34F562F532F6}" type="parTrans" cxnId="{467F9110-7249-4DE5-A525-8B9026863456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BC4D8728-69CE-42D9-A319-1EE9767E57EE}" type="sibTrans" cxnId="{467F9110-7249-4DE5-A525-8B9026863456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E396CE97-C542-4488-BB84-905DFB12B712}">
      <dgm:prSet phldrT="[Text]" custT="1"/>
      <dgm:spPr/>
      <dgm:t>
        <a:bodyPr/>
        <a:lstStyle/>
        <a:p>
          <a:r>
            <a:rPr lang="en-US" altLang="en-US" sz="1800" dirty="0" smtClean="0">
              <a:latin typeface="Calibri" panose="020F0502020204030204" pitchFamily="34" charset="0"/>
            </a:rPr>
            <a:t>Private crypto keys</a:t>
          </a:r>
          <a:endParaRPr lang="en-US" sz="1800" dirty="0">
            <a:latin typeface="Calibri" pitchFamily="34" charset="0"/>
          </a:endParaRPr>
        </a:p>
      </dgm:t>
    </dgm:pt>
    <dgm:pt modelId="{BB871109-8A46-43B6-B9F2-B70C221C0904}" type="parTrans" cxnId="{9B5E2CB6-0379-47E5-903F-8E30DB982160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4479097-CFC5-4EAF-B83B-8DE114DAE0A6}" type="sibTrans" cxnId="{9B5E2CB6-0379-47E5-903F-8E30DB982160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01CFE09F-E5BD-441A-A52A-817B60AB97FC}">
      <dgm:prSet phldrT="[Text]" custT="1"/>
      <dgm:spPr/>
      <dgm:t>
        <a:bodyPr/>
        <a:lstStyle/>
        <a:p>
          <a:r>
            <a:rPr lang="en-US" altLang="en-US" sz="1800" smtClean="0">
              <a:latin typeface="Calibri" panose="020F0502020204030204" pitchFamily="34" charset="0"/>
            </a:rPr>
            <a:t>Usernames and Passwords</a:t>
          </a:r>
          <a:endParaRPr lang="en-US" sz="1800" dirty="0">
            <a:latin typeface="Calibri" pitchFamily="34" charset="0"/>
          </a:endParaRPr>
        </a:p>
      </dgm:t>
    </dgm:pt>
    <dgm:pt modelId="{69EE8AEB-F17D-4416-B469-CC9D113F70ED}" type="parTrans" cxnId="{DE7C70A2-1D28-49B7-9586-7EDFE39C533E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1E181617-C865-42B7-B471-16C39B30FDCE}" type="sibTrans" cxnId="{DE7C70A2-1D28-49B7-9586-7EDFE39C533E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FA66E8AC-9EBC-42D4-BECA-FA0948BE9DED}" type="pres">
      <dgm:prSet presAssocID="{A5F20668-4378-4F41-899A-6AE9AA5DA7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9188C0-AC27-406A-A4E1-3B78FD42F829}" type="pres">
      <dgm:prSet presAssocID="{FE719627-B6A4-4BA9-986A-5B62A4E31155}" presName="linNode" presStyleCnt="0"/>
      <dgm:spPr/>
    </dgm:pt>
    <dgm:pt modelId="{1A888823-CED4-474A-A15D-197EBAB1B8B2}" type="pres">
      <dgm:prSet presAssocID="{FE719627-B6A4-4BA9-986A-5B62A4E31155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C4A35-49AA-4256-9801-01E00F706B9C}" type="pres">
      <dgm:prSet presAssocID="{FE719627-B6A4-4BA9-986A-5B62A4E31155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F41BA-9032-463B-BB4D-A460AD2CF5FD}" type="pres">
      <dgm:prSet presAssocID="{BCA0366F-53B5-4100-8ED6-CF43A99C9938}" presName="sp" presStyleCnt="0"/>
      <dgm:spPr/>
    </dgm:pt>
    <dgm:pt modelId="{9F3A9ECF-541E-44E6-ACE4-6211234157D3}" type="pres">
      <dgm:prSet presAssocID="{40E01755-26A1-4811-A7A1-82CCFF2AF16F}" presName="linNode" presStyleCnt="0"/>
      <dgm:spPr/>
    </dgm:pt>
    <dgm:pt modelId="{3BE70017-43F3-44F3-8508-E7824F9CF739}" type="pres">
      <dgm:prSet presAssocID="{40E01755-26A1-4811-A7A1-82CCFF2AF16F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942280-353B-468E-9E7C-A7DBFDAAA5DF}" type="pres">
      <dgm:prSet presAssocID="{40E01755-26A1-4811-A7A1-82CCFF2AF16F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0D0F3-809F-433E-A96A-277BDEC2A773}" type="pres">
      <dgm:prSet presAssocID="{C3FB3C35-E1B4-457D-B804-DCD0AD3A7AB8}" presName="sp" presStyleCnt="0"/>
      <dgm:spPr/>
    </dgm:pt>
    <dgm:pt modelId="{304E288C-F4B3-4AD1-83DA-73CDB6B61776}" type="pres">
      <dgm:prSet presAssocID="{61CD0E89-7385-4689-BE9A-87B3C1ADF434}" presName="linNode" presStyleCnt="0"/>
      <dgm:spPr/>
    </dgm:pt>
    <dgm:pt modelId="{C35109B5-639C-492B-A256-5391E6873298}" type="pres">
      <dgm:prSet presAssocID="{61CD0E89-7385-4689-BE9A-87B3C1ADF43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B481C-6561-4926-ACF1-B82512240C38}" type="pres">
      <dgm:prSet presAssocID="{61CD0E89-7385-4689-BE9A-87B3C1ADF434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C4C65-A2E6-47BE-8A82-27CDDEBC3185}" type="pres">
      <dgm:prSet presAssocID="{C36F1BD8-D441-46AA-894E-6C7ACDF993F6}" presName="sp" presStyleCnt="0"/>
      <dgm:spPr/>
    </dgm:pt>
    <dgm:pt modelId="{E78A3F76-1C73-45F4-B093-E61373927358}" type="pres">
      <dgm:prSet presAssocID="{FA628B0F-D0D6-428D-B5C0-C16A53AB4271}" presName="linNode" presStyleCnt="0"/>
      <dgm:spPr/>
    </dgm:pt>
    <dgm:pt modelId="{71FDB892-3DC4-4FCE-94DF-B354F04435E9}" type="pres">
      <dgm:prSet presAssocID="{FA628B0F-D0D6-428D-B5C0-C16A53AB4271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860C8C-92CB-4DD4-8FA8-7933E3194BD1}" type="pres">
      <dgm:prSet presAssocID="{FA628B0F-D0D6-428D-B5C0-C16A53AB4271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5E2CB6-0379-47E5-903F-8E30DB982160}" srcId="{FA628B0F-D0D6-428D-B5C0-C16A53AB4271}" destId="{E396CE97-C542-4488-BB84-905DFB12B712}" srcOrd="0" destOrd="0" parTransId="{BB871109-8A46-43B6-B9F2-B70C221C0904}" sibTransId="{84479097-CFC5-4EAF-B83B-8DE114DAE0A6}"/>
    <dgm:cxn modelId="{F1F3D12E-9323-415D-A095-4565483D1FD7}" type="presOf" srcId="{61CD0E89-7385-4689-BE9A-87B3C1ADF434}" destId="{C35109B5-639C-492B-A256-5391E6873298}" srcOrd="0" destOrd="0" presId="urn:microsoft.com/office/officeart/2005/8/layout/vList5"/>
    <dgm:cxn modelId="{017AD072-F834-4DFC-80BF-23987E307E57}" srcId="{A5F20668-4378-4F41-899A-6AE9AA5DA754}" destId="{61CD0E89-7385-4689-BE9A-87B3C1ADF434}" srcOrd="2" destOrd="0" parTransId="{E31E3863-CC24-404F-B63E-F3A436494EE7}" sibTransId="{C36F1BD8-D441-46AA-894E-6C7ACDF993F6}"/>
    <dgm:cxn modelId="{4638E069-62CB-4934-965D-634FDD35004E}" srcId="{A5F20668-4378-4F41-899A-6AE9AA5DA754}" destId="{40E01755-26A1-4811-A7A1-82CCFF2AF16F}" srcOrd="1" destOrd="0" parTransId="{3100E3E7-F767-48B8-A17C-AB98EA054B7A}" sibTransId="{C3FB3C35-E1B4-457D-B804-DCD0AD3A7AB8}"/>
    <dgm:cxn modelId="{FA34AAA5-72D9-41E8-B8E4-FCE1F6DF76D8}" srcId="{A5F20668-4378-4F41-899A-6AE9AA5DA754}" destId="{FE719627-B6A4-4BA9-986A-5B62A4E31155}" srcOrd="0" destOrd="0" parTransId="{E36A893C-2EE0-49A9-A60F-BBBA4067D1CD}" sibTransId="{BCA0366F-53B5-4100-8ED6-CF43A99C9938}"/>
    <dgm:cxn modelId="{7345FAAA-6189-4656-BFF9-ECBC48825198}" srcId="{40E01755-26A1-4811-A7A1-82CCFF2AF16F}" destId="{71293CD8-5804-4FC6-A03D-32A6957B7748}" srcOrd="0" destOrd="0" parTransId="{6429C205-2447-4C98-A9BA-D08E0DBE5DBC}" sibTransId="{4F7F0261-6A15-402D-A58E-9C6C2EC36F9A}"/>
    <dgm:cxn modelId="{7755C041-23C1-46F0-9CE2-37FA02CFD03F}" type="presOf" srcId="{E08EF731-6CDF-42F3-A591-EFBF751A3709}" destId="{E8942280-353B-468E-9E7C-A7DBFDAAA5DF}" srcOrd="0" destOrd="1" presId="urn:microsoft.com/office/officeart/2005/8/layout/vList5"/>
    <dgm:cxn modelId="{15F57ADE-6A8D-43B6-B50E-124B8277BD4F}" type="presOf" srcId="{2470E223-A55C-4BD0-A2F7-B19C6EEACBE8}" destId="{66AB481C-6561-4926-ACF1-B82512240C38}" srcOrd="0" destOrd="1" presId="urn:microsoft.com/office/officeart/2005/8/layout/vList5"/>
    <dgm:cxn modelId="{E99DD7DD-E67F-4BD0-83F1-36564C5D0999}" type="presOf" srcId="{01CFE09F-E5BD-441A-A52A-817B60AB97FC}" destId="{E8942280-353B-468E-9E7C-A7DBFDAAA5DF}" srcOrd="0" destOrd="2" presId="urn:microsoft.com/office/officeart/2005/8/layout/vList5"/>
    <dgm:cxn modelId="{467F9110-7249-4DE5-A525-8B9026863456}" srcId="{61CD0E89-7385-4689-BE9A-87B3C1ADF434}" destId="{2470E223-A55C-4BD0-A2F7-B19C6EEACBE8}" srcOrd="1" destOrd="0" parTransId="{0A129A06-1071-4CB6-8D6B-34F562F532F6}" sibTransId="{BC4D8728-69CE-42D9-A319-1EE9767E57EE}"/>
    <dgm:cxn modelId="{A2A36D45-476B-4596-8017-BCF7012D93F8}" type="presOf" srcId="{FE719627-B6A4-4BA9-986A-5B62A4E31155}" destId="{1A888823-CED4-474A-A15D-197EBAB1B8B2}" srcOrd="0" destOrd="0" presId="urn:microsoft.com/office/officeart/2005/8/layout/vList5"/>
    <dgm:cxn modelId="{6C0A7660-10E5-42C1-903F-88382715714F}" type="presOf" srcId="{A5F20668-4378-4F41-899A-6AE9AA5DA754}" destId="{FA66E8AC-9EBC-42D4-BECA-FA0948BE9DED}" srcOrd="0" destOrd="0" presId="urn:microsoft.com/office/officeart/2005/8/layout/vList5"/>
    <dgm:cxn modelId="{BACF241C-DC97-4DC7-A8EC-2D4F029405D5}" type="presOf" srcId="{FA628B0F-D0D6-428D-B5C0-C16A53AB4271}" destId="{71FDB892-3DC4-4FCE-94DF-B354F04435E9}" srcOrd="0" destOrd="0" presId="urn:microsoft.com/office/officeart/2005/8/layout/vList5"/>
    <dgm:cxn modelId="{12241C80-E25F-4CD6-AFF2-0DA4323EB141}" srcId="{FE719627-B6A4-4BA9-986A-5B62A4E31155}" destId="{7C5C24BF-B03F-45CC-ADE1-F15219E52FD9}" srcOrd="0" destOrd="0" parTransId="{32FFC6E6-68E2-40D7-93BD-0B827EB35448}" sibTransId="{611E21A8-88E3-4A6C-A787-6C511FB51E82}"/>
    <dgm:cxn modelId="{3CB051B6-AE8B-40FA-A333-5C998747F4A4}" srcId="{A5F20668-4378-4F41-899A-6AE9AA5DA754}" destId="{FA628B0F-D0D6-428D-B5C0-C16A53AB4271}" srcOrd="3" destOrd="0" parTransId="{87BA2D03-3DCE-4570-8F48-9FCCF271E47E}" sibTransId="{B34B7BEA-90B3-4904-B9F9-C18B661273BF}"/>
    <dgm:cxn modelId="{FAA1295C-FCCF-4C03-A9A8-30E07ECDEBFA}" type="presOf" srcId="{E396CE97-C542-4488-BB84-905DFB12B712}" destId="{C9860C8C-92CB-4DD4-8FA8-7933E3194BD1}" srcOrd="0" destOrd="0" presId="urn:microsoft.com/office/officeart/2005/8/layout/vList5"/>
    <dgm:cxn modelId="{840DBE51-1501-4F38-AEE3-6D36BE87F597}" srcId="{61CD0E89-7385-4689-BE9A-87B3C1ADF434}" destId="{F759A316-C25B-4972-9522-4640967C66D2}" srcOrd="0" destOrd="0" parTransId="{3D4CB191-1DA5-43E8-82B0-7C78609F7D38}" sibTransId="{A3B11CE6-D87E-4B2E-A723-88C06293D60F}"/>
    <dgm:cxn modelId="{827728F7-82FB-487F-9755-477F805DF6C4}" type="presOf" srcId="{40E01755-26A1-4811-A7A1-82CCFF2AF16F}" destId="{3BE70017-43F3-44F3-8508-E7824F9CF739}" srcOrd="0" destOrd="0" presId="urn:microsoft.com/office/officeart/2005/8/layout/vList5"/>
    <dgm:cxn modelId="{DE7C70A2-1D28-49B7-9586-7EDFE39C533E}" srcId="{40E01755-26A1-4811-A7A1-82CCFF2AF16F}" destId="{01CFE09F-E5BD-441A-A52A-817B60AB97FC}" srcOrd="2" destOrd="0" parTransId="{69EE8AEB-F17D-4416-B469-CC9D113F70ED}" sibTransId="{1E181617-C865-42B7-B471-16C39B30FDCE}"/>
    <dgm:cxn modelId="{32D9E647-BE4E-4EA9-8535-61F01301BF84}" type="presOf" srcId="{7C5C24BF-B03F-45CC-ADE1-F15219E52FD9}" destId="{24BC4A35-49AA-4256-9801-01E00F706B9C}" srcOrd="0" destOrd="0" presId="urn:microsoft.com/office/officeart/2005/8/layout/vList5"/>
    <dgm:cxn modelId="{69C3A580-73C4-47A4-82F4-B0B538240409}" srcId="{40E01755-26A1-4811-A7A1-82CCFF2AF16F}" destId="{E08EF731-6CDF-42F3-A591-EFBF751A3709}" srcOrd="1" destOrd="0" parTransId="{BA070424-9FF0-4D41-B83F-DC9A6D10D6DA}" sibTransId="{41010D0A-54B5-4AC4-8E46-BD7EFD24F547}"/>
    <dgm:cxn modelId="{26C8B2F4-FAC6-48D8-9979-5114F1B9DE53}" type="presOf" srcId="{71293CD8-5804-4FC6-A03D-32A6957B7748}" destId="{E8942280-353B-468E-9E7C-A7DBFDAAA5DF}" srcOrd="0" destOrd="0" presId="urn:microsoft.com/office/officeart/2005/8/layout/vList5"/>
    <dgm:cxn modelId="{3D69EF46-B25B-44F7-BB23-9FE4FD62E015}" type="presOf" srcId="{F759A316-C25B-4972-9522-4640967C66D2}" destId="{66AB481C-6561-4926-ACF1-B82512240C38}" srcOrd="0" destOrd="0" presId="urn:microsoft.com/office/officeart/2005/8/layout/vList5"/>
    <dgm:cxn modelId="{2AEDFBDC-04FD-4CD0-A03F-644C2676F285}" type="presParOf" srcId="{FA66E8AC-9EBC-42D4-BECA-FA0948BE9DED}" destId="{969188C0-AC27-406A-A4E1-3B78FD42F829}" srcOrd="0" destOrd="0" presId="urn:microsoft.com/office/officeart/2005/8/layout/vList5"/>
    <dgm:cxn modelId="{CC3856FF-BEC5-4866-868B-293C219E04FC}" type="presParOf" srcId="{969188C0-AC27-406A-A4E1-3B78FD42F829}" destId="{1A888823-CED4-474A-A15D-197EBAB1B8B2}" srcOrd="0" destOrd="0" presId="urn:microsoft.com/office/officeart/2005/8/layout/vList5"/>
    <dgm:cxn modelId="{6FA5399F-5220-4923-84CD-F1ED63E10444}" type="presParOf" srcId="{969188C0-AC27-406A-A4E1-3B78FD42F829}" destId="{24BC4A35-49AA-4256-9801-01E00F706B9C}" srcOrd="1" destOrd="0" presId="urn:microsoft.com/office/officeart/2005/8/layout/vList5"/>
    <dgm:cxn modelId="{DFCE3EC7-AF4B-4EE2-BD98-F3ED3DDA55A5}" type="presParOf" srcId="{FA66E8AC-9EBC-42D4-BECA-FA0948BE9DED}" destId="{1DFF41BA-9032-463B-BB4D-A460AD2CF5FD}" srcOrd="1" destOrd="0" presId="urn:microsoft.com/office/officeart/2005/8/layout/vList5"/>
    <dgm:cxn modelId="{AAED0F14-91A3-4168-8BE9-840666F729A2}" type="presParOf" srcId="{FA66E8AC-9EBC-42D4-BECA-FA0948BE9DED}" destId="{9F3A9ECF-541E-44E6-ACE4-6211234157D3}" srcOrd="2" destOrd="0" presId="urn:microsoft.com/office/officeart/2005/8/layout/vList5"/>
    <dgm:cxn modelId="{CA391D21-70A8-4451-AB3C-F2E1DA08C2BC}" type="presParOf" srcId="{9F3A9ECF-541E-44E6-ACE4-6211234157D3}" destId="{3BE70017-43F3-44F3-8508-E7824F9CF739}" srcOrd="0" destOrd="0" presId="urn:microsoft.com/office/officeart/2005/8/layout/vList5"/>
    <dgm:cxn modelId="{CD2DB84F-3FF9-4ABF-B0AE-3E269F6DDE8C}" type="presParOf" srcId="{9F3A9ECF-541E-44E6-ACE4-6211234157D3}" destId="{E8942280-353B-468E-9E7C-A7DBFDAAA5DF}" srcOrd="1" destOrd="0" presId="urn:microsoft.com/office/officeart/2005/8/layout/vList5"/>
    <dgm:cxn modelId="{DCCD8A3D-9A0D-4448-B9C6-28F9E6824206}" type="presParOf" srcId="{FA66E8AC-9EBC-42D4-BECA-FA0948BE9DED}" destId="{F3C0D0F3-809F-433E-A96A-277BDEC2A773}" srcOrd="3" destOrd="0" presId="urn:microsoft.com/office/officeart/2005/8/layout/vList5"/>
    <dgm:cxn modelId="{4D9D1A0A-F70E-4011-B2C4-88F267510ECA}" type="presParOf" srcId="{FA66E8AC-9EBC-42D4-BECA-FA0948BE9DED}" destId="{304E288C-F4B3-4AD1-83DA-73CDB6B61776}" srcOrd="4" destOrd="0" presId="urn:microsoft.com/office/officeart/2005/8/layout/vList5"/>
    <dgm:cxn modelId="{09B554D5-EC0C-4CD6-A250-4884B81CBFAE}" type="presParOf" srcId="{304E288C-F4B3-4AD1-83DA-73CDB6B61776}" destId="{C35109B5-639C-492B-A256-5391E6873298}" srcOrd="0" destOrd="0" presId="urn:microsoft.com/office/officeart/2005/8/layout/vList5"/>
    <dgm:cxn modelId="{96978DBB-159D-485E-BB3B-9620D2F98B01}" type="presParOf" srcId="{304E288C-F4B3-4AD1-83DA-73CDB6B61776}" destId="{66AB481C-6561-4926-ACF1-B82512240C38}" srcOrd="1" destOrd="0" presId="urn:microsoft.com/office/officeart/2005/8/layout/vList5"/>
    <dgm:cxn modelId="{4F3091B0-FDC1-44EA-903A-7474FBB65D51}" type="presParOf" srcId="{FA66E8AC-9EBC-42D4-BECA-FA0948BE9DED}" destId="{DCEC4C65-A2E6-47BE-8A82-27CDDEBC3185}" srcOrd="5" destOrd="0" presId="urn:microsoft.com/office/officeart/2005/8/layout/vList5"/>
    <dgm:cxn modelId="{4D4D7ABD-2CC6-40C9-87B1-8B2894FC70C1}" type="presParOf" srcId="{FA66E8AC-9EBC-42D4-BECA-FA0948BE9DED}" destId="{E78A3F76-1C73-45F4-B093-E61373927358}" srcOrd="6" destOrd="0" presId="urn:microsoft.com/office/officeart/2005/8/layout/vList5"/>
    <dgm:cxn modelId="{684ECCBF-CB9B-46DB-8773-99E3A89BD9E5}" type="presParOf" srcId="{E78A3F76-1C73-45F4-B093-E61373927358}" destId="{71FDB892-3DC4-4FCE-94DF-B354F04435E9}" srcOrd="0" destOrd="0" presId="urn:microsoft.com/office/officeart/2005/8/layout/vList5"/>
    <dgm:cxn modelId="{B26C179A-425A-4061-ACAF-AB22F5FEDB3E}" type="presParOf" srcId="{E78A3F76-1C73-45F4-B093-E61373927358}" destId="{C9860C8C-92CB-4DD4-8FA8-7933E3194BD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EACBBF-538A-427B-9C66-21ECF4B6A875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7654CAC-20B7-49E8-8255-8AC48093D591}">
      <dgm:prSet phldrT="[Text]" custT="1"/>
      <dgm:spPr/>
      <dgm:t>
        <a:bodyPr/>
        <a:lstStyle/>
        <a:p>
          <a:r>
            <a:rPr lang="en-US" sz="3200" b="1" dirty="0" smtClean="0">
              <a:latin typeface="Calibri" pitchFamily="34" charset="0"/>
            </a:rPr>
            <a:t>Block Ciphers</a:t>
          </a:r>
          <a:endParaRPr lang="en-US" sz="3200" b="1" dirty="0">
            <a:latin typeface="Calibri" pitchFamily="34" charset="0"/>
          </a:endParaRPr>
        </a:p>
      </dgm:t>
    </dgm:pt>
    <dgm:pt modelId="{5C434763-4E04-4D12-8E14-42E32395BAF1}" type="parTrans" cxnId="{CBD489FB-3209-4040-A9B9-A915FFA787B2}">
      <dgm:prSet/>
      <dgm:spPr/>
      <dgm:t>
        <a:bodyPr/>
        <a:lstStyle/>
        <a:p>
          <a:endParaRPr lang="en-US"/>
        </a:p>
      </dgm:t>
    </dgm:pt>
    <dgm:pt modelId="{E054CA78-2800-4027-85D9-BFAB78697CB8}" type="sibTrans" cxnId="{CBD489FB-3209-4040-A9B9-A915FFA787B2}">
      <dgm:prSet/>
      <dgm:spPr/>
      <dgm:t>
        <a:bodyPr/>
        <a:lstStyle/>
        <a:p>
          <a:endParaRPr lang="en-US"/>
        </a:p>
      </dgm:t>
    </dgm:pt>
    <dgm:pt modelId="{0CA51C0D-A035-464D-929F-EB027F5BD167}">
      <dgm:prSet phldrT="[Text]" custT="1"/>
      <dgm:spPr/>
      <dgm:t>
        <a:bodyPr/>
        <a:lstStyle/>
        <a:p>
          <a:r>
            <a:rPr lang="en-US" sz="2400" b="1" u="sng" dirty="0" smtClean="0">
              <a:latin typeface="Calibri" pitchFamily="34" charset="0"/>
            </a:rPr>
            <a:t>Mode of operation</a:t>
          </a:r>
          <a:r>
            <a:rPr lang="en-US" sz="2400" dirty="0" smtClean="0">
              <a:latin typeface="Calibri" pitchFamily="34" charset="0"/>
            </a:rPr>
            <a:t>: </a:t>
          </a:r>
          <a:br>
            <a:rPr lang="en-US" sz="2400" dirty="0" smtClean="0">
              <a:latin typeface="Calibri" pitchFamily="34" charset="0"/>
            </a:rPr>
          </a:br>
          <a:r>
            <a:rPr lang="en-US" sz="2400" dirty="0" smtClean="0">
              <a:latin typeface="Calibri" pitchFamily="34" charset="0"/>
            </a:rPr>
            <a:t>How to encrypt more/less than </a:t>
          </a:r>
          <a:r>
            <a:rPr lang="en-US" sz="2400" dirty="0" err="1" smtClean="0">
              <a:latin typeface="Calibri" pitchFamily="34" charset="0"/>
            </a:rPr>
            <a:t>blocksize</a:t>
          </a:r>
          <a:r>
            <a:rPr lang="en-US" sz="2400" dirty="0" smtClean="0">
              <a:latin typeface="Calibri" pitchFamily="34" charset="0"/>
            </a:rPr>
            <a:t> bytes?</a:t>
          </a:r>
          <a:endParaRPr lang="en-US" sz="2400" dirty="0">
            <a:latin typeface="Calibri" pitchFamily="34" charset="0"/>
          </a:endParaRPr>
        </a:p>
      </dgm:t>
    </dgm:pt>
    <dgm:pt modelId="{6333E8AE-930C-436B-8097-122BB84A2C79}" type="parTrans" cxnId="{800F7CB6-07C9-4A98-8724-708CB83DBEB1}">
      <dgm:prSet/>
      <dgm:spPr/>
      <dgm:t>
        <a:bodyPr/>
        <a:lstStyle/>
        <a:p>
          <a:endParaRPr lang="en-US"/>
        </a:p>
      </dgm:t>
    </dgm:pt>
    <dgm:pt modelId="{463DA4EE-96CA-481B-82E5-C8B08956A283}" type="sibTrans" cxnId="{800F7CB6-07C9-4A98-8724-708CB83DBEB1}">
      <dgm:prSet/>
      <dgm:spPr/>
      <dgm:t>
        <a:bodyPr/>
        <a:lstStyle/>
        <a:p>
          <a:endParaRPr lang="en-US"/>
        </a:p>
      </dgm:t>
    </dgm:pt>
    <dgm:pt modelId="{938D2DAC-20B0-49A2-A953-77B6C0E49BBB}">
      <dgm:prSet phldrT="[Text]" custT="1"/>
      <dgm:spPr/>
      <dgm:t>
        <a:bodyPr/>
        <a:lstStyle/>
        <a:p>
          <a:r>
            <a:rPr lang="en-US" sz="2400" b="1" u="sng" dirty="0" smtClean="0">
              <a:latin typeface="Calibri" pitchFamily="34" charset="0"/>
            </a:rPr>
            <a:t>Key Derivation</a:t>
          </a:r>
          <a:r>
            <a:rPr lang="en-US" sz="2400" dirty="0" smtClean="0">
              <a:latin typeface="Calibri" pitchFamily="34" charset="0"/>
            </a:rPr>
            <a:t>: </a:t>
          </a:r>
          <a:br>
            <a:rPr lang="en-US" sz="2400" dirty="0" smtClean="0">
              <a:latin typeface="Calibri" pitchFamily="34" charset="0"/>
            </a:rPr>
          </a:br>
          <a:r>
            <a:rPr lang="en-US" sz="2400" dirty="0" smtClean="0">
              <a:latin typeface="Calibri" pitchFamily="34" charset="0"/>
            </a:rPr>
            <a:t>How to encrypt multiple messages (NEVER USE SAME KEY TWICE)</a:t>
          </a:r>
          <a:endParaRPr lang="en-US" sz="2400" dirty="0">
            <a:latin typeface="Calibri" pitchFamily="34" charset="0"/>
          </a:endParaRPr>
        </a:p>
      </dgm:t>
    </dgm:pt>
    <dgm:pt modelId="{011A31C4-5961-454C-80D5-FC5F79B29176}">
      <dgm:prSet phldrT="[Text]" custT="1"/>
      <dgm:spPr/>
      <dgm:t>
        <a:bodyPr/>
        <a:lstStyle/>
        <a:p>
          <a:r>
            <a:rPr lang="en-US" sz="3200" b="1" dirty="0" smtClean="0">
              <a:latin typeface="Calibri" pitchFamily="34" charset="0"/>
            </a:rPr>
            <a:t>Stream Ciphers</a:t>
          </a:r>
          <a:endParaRPr lang="en-US" sz="3200" b="1" dirty="0">
            <a:latin typeface="Calibri" pitchFamily="34" charset="0"/>
          </a:endParaRPr>
        </a:p>
      </dgm:t>
    </dgm:pt>
    <dgm:pt modelId="{36DEFEEE-25C6-49AC-90F8-681AB44B78A0}" type="sibTrans" cxnId="{E1A59C49-1B08-4886-82D6-3C2BEA06DD8D}">
      <dgm:prSet/>
      <dgm:spPr/>
      <dgm:t>
        <a:bodyPr/>
        <a:lstStyle/>
        <a:p>
          <a:endParaRPr lang="en-US"/>
        </a:p>
      </dgm:t>
    </dgm:pt>
    <dgm:pt modelId="{5A190C9D-F80E-46A5-AB13-BFA9CC428761}" type="parTrans" cxnId="{E1A59C49-1B08-4886-82D6-3C2BEA06DD8D}">
      <dgm:prSet/>
      <dgm:spPr/>
      <dgm:t>
        <a:bodyPr/>
        <a:lstStyle/>
        <a:p>
          <a:endParaRPr lang="en-US"/>
        </a:p>
      </dgm:t>
    </dgm:pt>
    <dgm:pt modelId="{EC3F2974-9771-4021-AF30-E0B06C8106CD}" type="sibTrans" cxnId="{0F7967AF-C23D-4019-8DC6-A9981BE89138}">
      <dgm:prSet/>
      <dgm:spPr/>
      <dgm:t>
        <a:bodyPr/>
        <a:lstStyle/>
        <a:p>
          <a:endParaRPr lang="en-US"/>
        </a:p>
      </dgm:t>
    </dgm:pt>
    <dgm:pt modelId="{1EC8FC74-5D57-4181-93C7-D8C5462FF4CD}" type="parTrans" cxnId="{0F7967AF-C23D-4019-8DC6-A9981BE89138}">
      <dgm:prSet/>
      <dgm:spPr/>
      <dgm:t>
        <a:bodyPr/>
        <a:lstStyle/>
        <a:p>
          <a:endParaRPr lang="en-US"/>
        </a:p>
      </dgm:t>
    </dgm:pt>
    <dgm:pt modelId="{68F72F54-8827-4964-A47A-43227B99C9EE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</a:rPr>
            <a:t>ECB/CBC/OFB/CTR/…</a:t>
          </a:r>
          <a:endParaRPr lang="en-US" sz="2400" dirty="0">
            <a:latin typeface="Calibri" pitchFamily="34" charset="0"/>
          </a:endParaRPr>
        </a:p>
      </dgm:t>
    </dgm:pt>
    <dgm:pt modelId="{262CC82E-FEC9-4CF0-95E1-9783D248A562}" type="parTrans" cxnId="{1E408419-A0BC-4148-87E0-7D3360F8C2A0}">
      <dgm:prSet/>
      <dgm:spPr/>
      <dgm:t>
        <a:bodyPr/>
        <a:lstStyle/>
        <a:p>
          <a:endParaRPr lang="en-US"/>
        </a:p>
      </dgm:t>
    </dgm:pt>
    <dgm:pt modelId="{4E416059-AC2F-4E24-964B-A4B2B27650B2}" type="sibTrans" cxnId="{1E408419-A0BC-4148-87E0-7D3360F8C2A0}">
      <dgm:prSet/>
      <dgm:spPr/>
      <dgm:t>
        <a:bodyPr/>
        <a:lstStyle/>
        <a:p>
          <a:endParaRPr lang="en-US"/>
        </a:p>
      </dgm:t>
    </dgm:pt>
    <dgm:pt modelId="{C45E5EF3-3B85-4B7A-80D2-37F7D8884F51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</a:rPr>
            <a:t>Combine secret key with modifier IV (serial/random/timestamp) to get one-time keys</a:t>
          </a:r>
          <a:endParaRPr lang="en-US" sz="2400" dirty="0">
            <a:latin typeface="Calibri" pitchFamily="34" charset="0"/>
          </a:endParaRPr>
        </a:p>
      </dgm:t>
    </dgm:pt>
    <dgm:pt modelId="{857E224A-B5A9-4119-B5D4-D7998B633D1F}" type="parTrans" cxnId="{62D326F3-2205-45E2-9EFC-DDBC4DBD540B}">
      <dgm:prSet/>
      <dgm:spPr/>
      <dgm:t>
        <a:bodyPr/>
        <a:lstStyle/>
        <a:p>
          <a:endParaRPr lang="en-US"/>
        </a:p>
      </dgm:t>
    </dgm:pt>
    <dgm:pt modelId="{BEF66FBF-D547-4B95-9C70-BEC707791E48}" type="sibTrans" cxnId="{62D326F3-2205-45E2-9EFC-DDBC4DBD540B}">
      <dgm:prSet/>
      <dgm:spPr/>
      <dgm:t>
        <a:bodyPr/>
        <a:lstStyle/>
        <a:p>
          <a:endParaRPr lang="en-US"/>
        </a:p>
      </dgm:t>
    </dgm:pt>
    <dgm:pt modelId="{124E8C08-3B15-44DA-9287-EC8294EE5B5A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</a:rPr>
            <a:t>GCM (</a:t>
          </a:r>
          <a:r>
            <a:rPr lang="en-US" sz="2400" dirty="0" err="1" smtClean="0">
              <a:latin typeface="Calibri" pitchFamily="34" charset="0"/>
            </a:rPr>
            <a:t>authenticryption</a:t>
          </a:r>
          <a:r>
            <a:rPr lang="en-US" sz="2400" dirty="0" smtClean="0">
              <a:latin typeface="Calibri" pitchFamily="34" charset="0"/>
            </a:rPr>
            <a:t>)</a:t>
          </a:r>
          <a:endParaRPr lang="en-US" sz="2400" dirty="0">
            <a:latin typeface="Calibri" pitchFamily="34" charset="0"/>
          </a:endParaRPr>
        </a:p>
      </dgm:t>
    </dgm:pt>
    <dgm:pt modelId="{0CAE8040-1F4B-4EEC-9DCD-BDFFBC0967C1}" type="parTrans" cxnId="{165B3E23-B528-47FE-AFFA-70D4E7B05792}">
      <dgm:prSet/>
      <dgm:spPr/>
    </dgm:pt>
    <dgm:pt modelId="{60726A72-5C78-4F6F-99FF-378ECF3801A8}" type="sibTrans" cxnId="{165B3E23-B528-47FE-AFFA-70D4E7B05792}">
      <dgm:prSet/>
      <dgm:spPr/>
    </dgm:pt>
    <dgm:pt modelId="{8C1BE908-9381-4EB5-846C-CCAD7B7ABBA8}" type="pres">
      <dgm:prSet presAssocID="{6AEACBBF-538A-427B-9C66-21ECF4B6A8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262A15-55E2-4E38-8AB9-8AD6655B6D6D}" type="pres">
      <dgm:prSet presAssocID="{E7654CAC-20B7-49E8-8255-8AC48093D591}" presName="linNode" presStyleCnt="0"/>
      <dgm:spPr/>
    </dgm:pt>
    <dgm:pt modelId="{2A542D71-F364-4D0D-8A52-D0A49D90AF56}" type="pres">
      <dgm:prSet presAssocID="{E7654CAC-20B7-49E8-8255-8AC48093D591}" presName="parentText" presStyleLbl="node1" presStyleIdx="0" presStyleCnt="2" custScaleX="8432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38642-6184-4461-9CDA-268F4D1D351E}" type="pres">
      <dgm:prSet presAssocID="{E7654CAC-20B7-49E8-8255-8AC48093D591}" presName="descendantText" presStyleLbl="alignAccFollowNode1" presStyleIdx="0" presStyleCnt="2" custScaleY="1306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29F09-8954-4EE3-8335-989FD5CC8C67}" type="pres">
      <dgm:prSet presAssocID="{E054CA78-2800-4027-85D9-BFAB78697CB8}" presName="sp" presStyleCnt="0"/>
      <dgm:spPr/>
    </dgm:pt>
    <dgm:pt modelId="{D4161652-3767-4DD8-9886-CFFDDD862E38}" type="pres">
      <dgm:prSet presAssocID="{011A31C4-5961-454C-80D5-FC5F79B29176}" presName="linNode" presStyleCnt="0"/>
      <dgm:spPr/>
    </dgm:pt>
    <dgm:pt modelId="{C286F1FC-D16A-4173-A45E-2C6C7300642A}" type="pres">
      <dgm:prSet presAssocID="{011A31C4-5961-454C-80D5-FC5F79B29176}" presName="parentText" presStyleLbl="node1" presStyleIdx="1" presStyleCnt="2" custScaleX="8432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4CD32-FB38-4909-BC0E-75B50BB4390C}" type="pres">
      <dgm:prSet presAssocID="{011A31C4-5961-454C-80D5-FC5F79B29176}" presName="descendantText" presStyleLbl="alignAccFollowNode1" presStyleIdx="1" presStyleCnt="2" custScaleY="1827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0F7CB6-07C9-4A98-8724-708CB83DBEB1}" srcId="{E7654CAC-20B7-49E8-8255-8AC48093D591}" destId="{0CA51C0D-A035-464D-929F-EB027F5BD167}" srcOrd="0" destOrd="0" parTransId="{6333E8AE-930C-436B-8097-122BB84A2C79}" sibTransId="{463DA4EE-96CA-481B-82E5-C8B08956A283}"/>
    <dgm:cxn modelId="{9121501D-B3B2-4CB3-93BE-E008FCFAA686}" type="presOf" srcId="{68F72F54-8827-4964-A47A-43227B99C9EE}" destId="{A1E38642-6184-4461-9CDA-268F4D1D351E}" srcOrd="0" destOrd="1" presId="urn:microsoft.com/office/officeart/2005/8/layout/vList5"/>
    <dgm:cxn modelId="{A092D3AF-4EA2-40B1-86A1-CEAD4CDEF5E4}" type="presOf" srcId="{6AEACBBF-538A-427B-9C66-21ECF4B6A875}" destId="{8C1BE908-9381-4EB5-846C-CCAD7B7ABBA8}" srcOrd="0" destOrd="0" presId="urn:microsoft.com/office/officeart/2005/8/layout/vList5"/>
    <dgm:cxn modelId="{1372DC67-3550-4139-BB7D-5F560605F088}" type="presOf" srcId="{C45E5EF3-3B85-4B7A-80D2-37F7D8884F51}" destId="{2E54CD32-FB38-4909-BC0E-75B50BB4390C}" srcOrd="0" destOrd="1" presId="urn:microsoft.com/office/officeart/2005/8/layout/vList5"/>
    <dgm:cxn modelId="{62D326F3-2205-45E2-9EFC-DDBC4DBD540B}" srcId="{011A31C4-5961-454C-80D5-FC5F79B29176}" destId="{C45E5EF3-3B85-4B7A-80D2-37F7D8884F51}" srcOrd="1" destOrd="0" parTransId="{857E224A-B5A9-4119-B5D4-D7998B633D1F}" sibTransId="{BEF66FBF-D547-4B95-9C70-BEC707791E48}"/>
    <dgm:cxn modelId="{165B3E23-B528-47FE-AFFA-70D4E7B05792}" srcId="{E7654CAC-20B7-49E8-8255-8AC48093D591}" destId="{124E8C08-3B15-44DA-9287-EC8294EE5B5A}" srcOrd="2" destOrd="0" parTransId="{0CAE8040-1F4B-4EEC-9DCD-BDFFBC0967C1}" sibTransId="{60726A72-5C78-4F6F-99FF-378ECF3801A8}"/>
    <dgm:cxn modelId="{6F4C934E-B053-4A30-A69B-45BF0638E90F}" type="presOf" srcId="{011A31C4-5961-454C-80D5-FC5F79B29176}" destId="{C286F1FC-D16A-4173-A45E-2C6C7300642A}" srcOrd="0" destOrd="0" presId="urn:microsoft.com/office/officeart/2005/8/layout/vList5"/>
    <dgm:cxn modelId="{CBD489FB-3209-4040-A9B9-A915FFA787B2}" srcId="{6AEACBBF-538A-427B-9C66-21ECF4B6A875}" destId="{E7654CAC-20B7-49E8-8255-8AC48093D591}" srcOrd="0" destOrd="0" parTransId="{5C434763-4E04-4D12-8E14-42E32395BAF1}" sibTransId="{E054CA78-2800-4027-85D9-BFAB78697CB8}"/>
    <dgm:cxn modelId="{091D6866-99FE-4E2C-AB09-2E153DCFB851}" type="presOf" srcId="{124E8C08-3B15-44DA-9287-EC8294EE5B5A}" destId="{A1E38642-6184-4461-9CDA-268F4D1D351E}" srcOrd="0" destOrd="2" presId="urn:microsoft.com/office/officeart/2005/8/layout/vList5"/>
    <dgm:cxn modelId="{2EF8D402-9341-448F-AB79-A104AFA849A6}" type="presOf" srcId="{E7654CAC-20B7-49E8-8255-8AC48093D591}" destId="{2A542D71-F364-4D0D-8A52-D0A49D90AF56}" srcOrd="0" destOrd="0" presId="urn:microsoft.com/office/officeart/2005/8/layout/vList5"/>
    <dgm:cxn modelId="{0F7967AF-C23D-4019-8DC6-A9981BE89138}" srcId="{011A31C4-5961-454C-80D5-FC5F79B29176}" destId="{938D2DAC-20B0-49A2-A953-77B6C0E49BBB}" srcOrd="0" destOrd="0" parTransId="{1EC8FC74-5D57-4181-93C7-D8C5462FF4CD}" sibTransId="{EC3F2974-9771-4021-AF30-E0B06C8106CD}"/>
    <dgm:cxn modelId="{1E408419-A0BC-4148-87E0-7D3360F8C2A0}" srcId="{E7654CAC-20B7-49E8-8255-8AC48093D591}" destId="{68F72F54-8827-4964-A47A-43227B99C9EE}" srcOrd="1" destOrd="0" parTransId="{262CC82E-FEC9-4CF0-95E1-9783D248A562}" sibTransId="{4E416059-AC2F-4E24-964B-A4B2B27650B2}"/>
    <dgm:cxn modelId="{8934B703-69B0-4CA7-A730-9D7CD8758E0A}" type="presOf" srcId="{0CA51C0D-A035-464D-929F-EB027F5BD167}" destId="{A1E38642-6184-4461-9CDA-268F4D1D351E}" srcOrd="0" destOrd="0" presId="urn:microsoft.com/office/officeart/2005/8/layout/vList5"/>
    <dgm:cxn modelId="{E1A59C49-1B08-4886-82D6-3C2BEA06DD8D}" srcId="{6AEACBBF-538A-427B-9C66-21ECF4B6A875}" destId="{011A31C4-5961-454C-80D5-FC5F79B29176}" srcOrd="1" destOrd="0" parTransId="{5A190C9D-F80E-46A5-AB13-BFA9CC428761}" sibTransId="{36DEFEEE-25C6-49AC-90F8-681AB44B78A0}"/>
    <dgm:cxn modelId="{68A77635-4AD5-45A4-9E8D-B053D86071FA}" type="presOf" srcId="{938D2DAC-20B0-49A2-A953-77B6C0E49BBB}" destId="{2E54CD32-FB38-4909-BC0E-75B50BB4390C}" srcOrd="0" destOrd="0" presId="urn:microsoft.com/office/officeart/2005/8/layout/vList5"/>
    <dgm:cxn modelId="{512215CE-E871-4925-B889-1EDD9D3CD9D5}" type="presParOf" srcId="{8C1BE908-9381-4EB5-846C-CCAD7B7ABBA8}" destId="{CA262A15-55E2-4E38-8AB9-8AD6655B6D6D}" srcOrd="0" destOrd="0" presId="urn:microsoft.com/office/officeart/2005/8/layout/vList5"/>
    <dgm:cxn modelId="{7496AFA3-D108-43DF-90C8-1B424F89B2DD}" type="presParOf" srcId="{CA262A15-55E2-4E38-8AB9-8AD6655B6D6D}" destId="{2A542D71-F364-4D0D-8A52-D0A49D90AF56}" srcOrd="0" destOrd="0" presId="urn:microsoft.com/office/officeart/2005/8/layout/vList5"/>
    <dgm:cxn modelId="{4F83B59D-799B-4CDE-9118-59D324012E18}" type="presParOf" srcId="{CA262A15-55E2-4E38-8AB9-8AD6655B6D6D}" destId="{A1E38642-6184-4461-9CDA-268F4D1D351E}" srcOrd="1" destOrd="0" presId="urn:microsoft.com/office/officeart/2005/8/layout/vList5"/>
    <dgm:cxn modelId="{8D3AF693-0A09-4C74-A2C2-0BF6D18FE2AA}" type="presParOf" srcId="{8C1BE908-9381-4EB5-846C-CCAD7B7ABBA8}" destId="{BBB29F09-8954-4EE3-8335-989FD5CC8C67}" srcOrd="1" destOrd="0" presId="urn:microsoft.com/office/officeart/2005/8/layout/vList5"/>
    <dgm:cxn modelId="{48DD250C-0763-42BA-8D9C-519A52960D3A}" type="presParOf" srcId="{8C1BE908-9381-4EB5-846C-CCAD7B7ABBA8}" destId="{D4161652-3767-4DD8-9886-CFFDDD862E38}" srcOrd="2" destOrd="0" presId="urn:microsoft.com/office/officeart/2005/8/layout/vList5"/>
    <dgm:cxn modelId="{E38E47B8-D740-4711-9881-CC4076AE7503}" type="presParOf" srcId="{D4161652-3767-4DD8-9886-CFFDDD862E38}" destId="{C286F1FC-D16A-4173-A45E-2C6C7300642A}" srcOrd="0" destOrd="0" presId="urn:microsoft.com/office/officeart/2005/8/layout/vList5"/>
    <dgm:cxn modelId="{213001FD-6E73-4CD0-8847-59FC5C67AE11}" type="presParOf" srcId="{D4161652-3767-4DD8-9886-CFFDDD862E38}" destId="{2E54CD32-FB38-4909-BC0E-75B50BB4390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EACBBF-538A-427B-9C66-21ECF4B6A875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38D2DAC-20B0-49A2-A953-77B6C0E49BBB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</a:rPr>
            <a:t>“100% Secure”</a:t>
          </a:r>
          <a:endParaRPr lang="en-US" sz="2400" dirty="0">
            <a:latin typeface="Calibri" pitchFamily="34" charset="0"/>
          </a:endParaRPr>
        </a:p>
      </dgm:t>
    </dgm:pt>
    <dgm:pt modelId="{1EC8FC74-5D57-4181-93C7-D8C5462FF4CD}" type="parTrans" cxnId="{0F7967AF-C23D-4019-8DC6-A9981BE89138}">
      <dgm:prSet/>
      <dgm:spPr/>
      <dgm:t>
        <a:bodyPr/>
        <a:lstStyle/>
        <a:p>
          <a:endParaRPr lang="en-US"/>
        </a:p>
      </dgm:t>
    </dgm:pt>
    <dgm:pt modelId="{EC3F2974-9771-4021-AF30-E0B06C8106CD}" type="sibTrans" cxnId="{0F7967AF-C23D-4019-8DC6-A9981BE89138}">
      <dgm:prSet/>
      <dgm:spPr/>
      <dgm:t>
        <a:bodyPr/>
        <a:lstStyle/>
        <a:p>
          <a:endParaRPr lang="en-US"/>
        </a:p>
      </dgm:t>
    </dgm:pt>
    <dgm:pt modelId="{011A31C4-5961-454C-80D5-FC5F79B29176}">
      <dgm:prSet phldrT="[Text]" custT="1"/>
      <dgm:spPr/>
      <dgm:t>
        <a:bodyPr/>
        <a:lstStyle/>
        <a:p>
          <a:r>
            <a:rPr lang="en-US" sz="3200" dirty="0" smtClean="0">
              <a:latin typeface="Calibri" pitchFamily="34" charset="0"/>
            </a:rPr>
            <a:t>AES</a:t>
          </a:r>
          <a:endParaRPr lang="en-US" sz="3200" dirty="0">
            <a:latin typeface="Calibri" pitchFamily="34" charset="0"/>
          </a:endParaRPr>
        </a:p>
      </dgm:t>
    </dgm:pt>
    <dgm:pt modelId="{5A190C9D-F80E-46A5-AB13-BFA9CC428761}" type="parTrans" cxnId="{E1A59C49-1B08-4886-82D6-3C2BEA06DD8D}">
      <dgm:prSet/>
      <dgm:spPr/>
      <dgm:t>
        <a:bodyPr/>
        <a:lstStyle/>
        <a:p>
          <a:endParaRPr lang="en-US"/>
        </a:p>
      </dgm:t>
    </dgm:pt>
    <dgm:pt modelId="{36DEFEEE-25C6-49AC-90F8-681AB44B78A0}" type="sibTrans" cxnId="{E1A59C49-1B08-4886-82D6-3C2BEA06DD8D}">
      <dgm:prSet/>
      <dgm:spPr/>
      <dgm:t>
        <a:bodyPr/>
        <a:lstStyle/>
        <a:p>
          <a:endParaRPr lang="en-US"/>
        </a:p>
      </dgm:t>
    </dgm:pt>
    <dgm:pt modelId="{300F1B71-3C32-4ADD-8030-46E9173C0CF9}">
      <dgm:prSet phldrT="[Text]" custT="1"/>
      <dgm:spPr/>
      <dgm:t>
        <a:bodyPr/>
        <a:lstStyle/>
        <a:p>
          <a:r>
            <a:rPr lang="en-US" sz="3200" dirty="0" smtClean="0">
              <a:latin typeface="Calibri" pitchFamily="34" charset="0"/>
            </a:rPr>
            <a:t>RC4</a:t>
          </a:r>
          <a:endParaRPr lang="en-US" sz="3200" dirty="0">
            <a:latin typeface="Calibri" pitchFamily="34" charset="0"/>
          </a:endParaRPr>
        </a:p>
      </dgm:t>
    </dgm:pt>
    <dgm:pt modelId="{AC3348E6-5F95-4150-AAC9-CFDC72A7EB2A}" type="parTrans" cxnId="{58320B5C-C2CA-44A4-8FD1-1E9A69D005F2}">
      <dgm:prSet/>
      <dgm:spPr/>
      <dgm:t>
        <a:bodyPr/>
        <a:lstStyle/>
        <a:p>
          <a:endParaRPr lang="en-US"/>
        </a:p>
      </dgm:t>
    </dgm:pt>
    <dgm:pt modelId="{4D206F9F-D4FF-4FC7-9FDE-FDDAAFB691A0}" type="sibTrans" cxnId="{58320B5C-C2CA-44A4-8FD1-1E9A69D005F2}">
      <dgm:prSet/>
      <dgm:spPr/>
      <dgm:t>
        <a:bodyPr/>
        <a:lstStyle/>
        <a:p>
          <a:endParaRPr lang="en-US"/>
        </a:p>
      </dgm:t>
    </dgm:pt>
    <dgm:pt modelId="{21AC5BE2-B521-4F7C-84D6-BE28DF1FED3A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</a:rPr>
            <a:t>Stream cipher (</a:t>
          </a:r>
          <a:r>
            <a:rPr lang="en-US" sz="2400" b="1" u="sng" dirty="0" smtClean="0">
              <a:solidFill>
                <a:srgbClr val="FF0000"/>
              </a:solidFill>
              <a:latin typeface="Calibri" pitchFamily="34" charset="0"/>
            </a:rPr>
            <a:t>Never use same key twice</a:t>
          </a:r>
          <a:r>
            <a:rPr lang="en-US" sz="2400" dirty="0" smtClean="0">
              <a:latin typeface="Calibri" pitchFamily="34" charset="0"/>
            </a:rPr>
            <a:t>)</a:t>
          </a:r>
          <a:endParaRPr lang="en-US" sz="2400" dirty="0">
            <a:latin typeface="Calibri" pitchFamily="34" charset="0"/>
          </a:endParaRPr>
        </a:p>
      </dgm:t>
    </dgm:pt>
    <dgm:pt modelId="{93A90B68-C8AE-4CFF-ABFB-B065D09E11C9}" type="parTrans" cxnId="{75CEDE71-18D7-410F-B3B7-D6E096D765C4}">
      <dgm:prSet/>
      <dgm:spPr/>
      <dgm:t>
        <a:bodyPr/>
        <a:lstStyle/>
        <a:p>
          <a:endParaRPr lang="en-US"/>
        </a:p>
      </dgm:t>
    </dgm:pt>
    <dgm:pt modelId="{2FB69F56-71E2-4240-A1DA-28FD0191011C}" type="sibTrans" cxnId="{75CEDE71-18D7-410F-B3B7-D6E096D765C4}">
      <dgm:prSet/>
      <dgm:spPr/>
      <dgm:t>
        <a:bodyPr/>
        <a:lstStyle/>
        <a:p>
          <a:endParaRPr lang="en-US"/>
        </a:p>
      </dgm:t>
    </dgm:pt>
    <dgm:pt modelId="{9F796289-1055-43CA-BB55-03BF407CC0B4}">
      <dgm:prSet phldrT="[Text]" custT="1"/>
      <dgm:spPr/>
      <dgm:t>
        <a:bodyPr/>
        <a:lstStyle/>
        <a:p>
          <a:r>
            <a:rPr lang="en-US" sz="2400" u="sng" dirty="0" smtClean="0">
              <a:latin typeface="Calibri" pitchFamily="34" charset="0"/>
            </a:rPr>
            <a:t>Significant</a:t>
          </a:r>
          <a:r>
            <a:rPr lang="en-US" sz="2400" dirty="0" smtClean="0">
              <a:latin typeface="Calibri" pitchFamily="34" charset="0"/>
            </a:rPr>
            <a:t> statistical weaknesses</a:t>
          </a:r>
          <a:endParaRPr lang="en-US" sz="2400" dirty="0">
            <a:latin typeface="Calibri" pitchFamily="34" charset="0"/>
          </a:endParaRPr>
        </a:p>
      </dgm:t>
    </dgm:pt>
    <dgm:pt modelId="{9F9FBFF1-D833-4915-9124-D3C97BF9DF18}" type="parTrans" cxnId="{7EAD4B26-A8D3-4D60-937A-280ACD6DFDA9}">
      <dgm:prSet/>
      <dgm:spPr/>
      <dgm:t>
        <a:bodyPr/>
        <a:lstStyle/>
        <a:p>
          <a:endParaRPr lang="en-US"/>
        </a:p>
      </dgm:t>
    </dgm:pt>
    <dgm:pt modelId="{58B8822C-08D5-472A-BA45-36D43FECC4CD}" type="sibTrans" cxnId="{7EAD4B26-A8D3-4D60-937A-280ACD6DFDA9}">
      <dgm:prSet/>
      <dgm:spPr/>
      <dgm:t>
        <a:bodyPr/>
        <a:lstStyle/>
        <a:p>
          <a:endParaRPr lang="en-US"/>
        </a:p>
      </dgm:t>
    </dgm:pt>
    <dgm:pt modelId="{5A33FFD3-1856-4B71-AB44-2A732F6BAD46}">
      <dgm:prSet phldrT="[Text]" custT="1"/>
      <dgm:spPr/>
      <dgm:t>
        <a:bodyPr/>
        <a:lstStyle/>
        <a:p>
          <a:r>
            <a:rPr lang="en-US" sz="3200" b="0" i="0" dirty="0" smtClean="0">
              <a:latin typeface="Calibri" panose="020F0502020204030204" pitchFamily="34" charset="0"/>
            </a:rPr>
            <a:t>DES/TDES, Camellia, RC2</a:t>
          </a:r>
          <a:endParaRPr lang="en-US" sz="3200" dirty="0">
            <a:latin typeface="Calibri" pitchFamily="34" charset="0"/>
          </a:endParaRPr>
        </a:p>
      </dgm:t>
    </dgm:pt>
    <dgm:pt modelId="{DF838381-D107-44EA-9EDC-385771A29AE6}" type="parTrans" cxnId="{BF03A32C-24A9-496E-91FC-C60A4A15AE93}">
      <dgm:prSet/>
      <dgm:spPr/>
      <dgm:t>
        <a:bodyPr/>
        <a:lstStyle/>
        <a:p>
          <a:endParaRPr lang="en-US"/>
        </a:p>
      </dgm:t>
    </dgm:pt>
    <dgm:pt modelId="{571B713A-EEA8-4140-8576-4ED66D62953B}" type="sibTrans" cxnId="{BF03A32C-24A9-496E-91FC-C60A4A15AE93}">
      <dgm:prSet/>
      <dgm:spPr/>
      <dgm:t>
        <a:bodyPr/>
        <a:lstStyle/>
        <a:p>
          <a:endParaRPr lang="en-US"/>
        </a:p>
      </dgm:t>
    </dgm:pt>
    <dgm:pt modelId="{9C95A9D7-6C84-4CD4-A59C-4B690294B490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FF0000"/>
              </a:solidFill>
              <a:latin typeface="Calibri" pitchFamily="34" charset="0"/>
            </a:rPr>
            <a:t>Not recommended</a:t>
          </a:r>
          <a:endParaRPr lang="en-US" sz="2400" b="1" dirty="0">
            <a:solidFill>
              <a:srgbClr val="FF0000"/>
            </a:solidFill>
            <a:latin typeface="Calibri" pitchFamily="34" charset="0"/>
          </a:endParaRPr>
        </a:p>
      </dgm:t>
    </dgm:pt>
    <dgm:pt modelId="{7CF4E71F-7050-43AF-A3F3-3C1D83032C9A}" type="parTrans" cxnId="{6464E062-4794-479D-8C12-50B1EE6E39BC}">
      <dgm:prSet/>
      <dgm:spPr/>
      <dgm:t>
        <a:bodyPr/>
        <a:lstStyle/>
        <a:p>
          <a:endParaRPr lang="en-US"/>
        </a:p>
      </dgm:t>
    </dgm:pt>
    <dgm:pt modelId="{549DF6A5-5C0E-456D-9F3B-B2E07AFF8E96}" type="sibTrans" cxnId="{6464E062-4794-479D-8C12-50B1EE6E39BC}">
      <dgm:prSet/>
      <dgm:spPr/>
      <dgm:t>
        <a:bodyPr/>
        <a:lstStyle/>
        <a:p>
          <a:endParaRPr lang="en-US"/>
        </a:p>
      </dgm:t>
    </dgm:pt>
    <dgm:pt modelId="{0C845821-08FA-4B1C-92A3-0C8D9031734B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</a:rPr>
            <a:t>In all conventional attack models</a:t>
          </a:r>
          <a:endParaRPr lang="en-US" sz="2400" dirty="0">
            <a:latin typeface="Calibri" pitchFamily="34" charset="0"/>
          </a:endParaRPr>
        </a:p>
      </dgm:t>
    </dgm:pt>
    <dgm:pt modelId="{6304DDFA-97A0-40BD-B6B0-B8D668470A0F}" type="parTrans" cxnId="{5D1C5B26-9D72-466B-9284-F514B6222772}">
      <dgm:prSet/>
      <dgm:spPr/>
      <dgm:t>
        <a:bodyPr/>
        <a:lstStyle/>
        <a:p>
          <a:endParaRPr lang="en-US"/>
        </a:p>
      </dgm:t>
    </dgm:pt>
    <dgm:pt modelId="{2CADDADE-5654-494B-BB86-EABC1595E2F0}" type="sibTrans" cxnId="{5D1C5B26-9D72-466B-9284-F514B6222772}">
      <dgm:prSet/>
      <dgm:spPr/>
      <dgm:t>
        <a:bodyPr/>
        <a:lstStyle/>
        <a:p>
          <a:endParaRPr lang="en-US"/>
        </a:p>
      </dgm:t>
    </dgm:pt>
    <dgm:pt modelId="{DF7F86EC-46CC-442E-8DD3-9A1016F83D90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</a:rPr>
            <a:t>Time complexity of best attack:</a:t>
          </a:r>
          <a:br>
            <a:rPr lang="en-US" sz="2400" dirty="0" smtClean="0">
              <a:latin typeface="Calibri" pitchFamily="34" charset="0"/>
            </a:rPr>
          </a:br>
          <a:r>
            <a:rPr lang="en-US" sz="2400" b="1" u="sng" dirty="0" smtClean="0">
              <a:solidFill>
                <a:srgbClr val="0070C0"/>
              </a:solidFill>
              <a:latin typeface="Calibri" pitchFamily="34" charset="0"/>
            </a:rPr>
            <a:t>2</a:t>
          </a:r>
          <a:r>
            <a:rPr lang="en-US" sz="2400" b="1" u="sng" baseline="30000" dirty="0" smtClean="0">
              <a:solidFill>
                <a:srgbClr val="0070C0"/>
              </a:solidFill>
              <a:latin typeface="Calibri" pitchFamily="34" charset="0"/>
            </a:rPr>
            <a:t>126.1</a:t>
          </a:r>
          <a:r>
            <a:rPr lang="en-US" sz="2400" dirty="0" smtClean="0">
              <a:latin typeface="Calibri" pitchFamily="34" charset="0"/>
            </a:rPr>
            <a:t> (!!!)</a:t>
          </a:r>
          <a:endParaRPr lang="en-US" sz="2400" b="1" u="sng" dirty="0">
            <a:solidFill>
              <a:srgbClr val="0070C0"/>
            </a:solidFill>
            <a:latin typeface="Calibri" pitchFamily="34" charset="0"/>
          </a:endParaRPr>
        </a:p>
      </dgm:t>
    </dgm:pt>
    <dgm:pt modelId="{D6C9D69B-8144-4A41-BFFC-2319EB9B3D89}" type="parTrans" cxnId="{6DB1CCEC-EC95-4806-8395-0412738388FA}">
      <dgm:prSet/>
      <dgm:spPr/>
      <dgm:t>
        <a:bodyPr/>
        <a:lstStyle/>
        <a:p>
          <a:endParaRPr lang="en-US"/>
        </a:p>
      </dgm:t>
    </dgm:pt>
    <dgm:pt modelId="{47CA4925-8454-43C8-A05C-7AABC2A2EB5C}" type="sibTrans" cxnId="{6DB1CCEC-EC95-4806-8395-0412738388FA}">
      <dgm:prSet/>
      <dgm:spPr/>
      <dgm:t>
        <a:bodyPr/>
        <a:lstStyle/>
        <a:p>
          <a:endParaRPr lang="en-US"/>
        </a:p>
      </dgm:t>
    </dgm:pt>
    <dgm:pt modelId="{8C1BE908-9381-4EB5-846C-CCAD7B7ABBA8}" type="pres">
      <dgm:prSet presAssocID="{6AEACBBF-538A-427B-9C66-21ECF4B6A8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161652-3767-4DD8-9886-CFFDDD862E38}" type="pres">
      <dgm:prSet presAssocID="{011A31C4-5961-454C-80D5-FC5F79B29176}" presName="linNode" presStyleCnt="0"/>
      <dgm:spPr/>
    </dgm:pt>
    <dgm:pt modelId="{C286F1FC-D16A-4173-A45E-2C6C7300642A}" type="pres">
      <dgm:prSet presAssocID="{011A31C4-5961-454C-80D5-FC5F79B2917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4CD32-FB38-4909-BC0E-75B50BB4390C}" type="pres">
      <dgm:prSet presAssocID="{011A31C4-5961-454C-80D5-FC5F79B29176}" presName="descendantText" presStyleLbl="alignAccFollowNode1" presStyleIdx="0" presStyleCnt="3" custScaleY="128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5CA1A-B9E0-44ED-9939-00343073B74F}" type="pres">
      <dgm:prSet presAssocID="{36DEFEEE-25C6-49AC-90F8-681AB44B78A0}" presName="sp" presStyleCnt="0"/>
      <dgm:spPr/>
    </dgm:pt>
    <dgm:pt modelId="{9BFB392D-B13A-4077-AE92-74CFBD2C8A4E}" type="pres">
      <dgm:prSet presAssocID="{300F1B71-3C32-4ADD-8030-46E9173C0CF9}" presName="linNode" presStyleCnt="0"/>
      <dgm:spPr/>
    </dgm:pt>
    <dgm:pt modelId="{17D2B086-669B-4B5B-96B6-792E0ABAA346}" type="pres">
      <dgm:prSet presAssocID="{300F1B71-3C32-4ADD-8030-46E9173C0CF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CA59BB-81F2-4B33-85B3-505CD4FB4F7C}" type="pres">
      <dgm:prSet presAssocID="{300F1B71-3C32-4ADD-8030-46E9173C0CF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A28FA-C6AA-4D9F-8670-853FA722063B}" type="pres">
      <dgm:prSet presAssocID="{4D206F9F-D4FF-4FC7-9FDE-FDDAAFB691A0}" presName="sp" presStyleCnt="0"/>
      <dgm:spPr/>
    </dgm:pt>
    <dgm:pt modelId="{36F493B9-3F82-4A2D-8D57-47F3C0EA7EA9}" type="pres">
      <dgm:prSet presAssocID="{5A33FFD3-1856-4B71-AB44-2A732F6BAD46}" presName="linNode" presStyleCnt="0"/>
      <dgm:spPr/>
    </dgm:pt>
    <dgm:pt modelId="{8A9F33D7-7F12-406F-A185-33655E00059A}" type="pres">
      <dgm:prSet presAssocID="{5A33FFD3-1856-4B71-AB44-2A732F6BAD4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190EA-4D7B-47B8-AD5B-C1BB179DBC0F}" type="pres">
      <dgm:prSet presAssocID="{5A33FFD3-1856-4B71-AB44-2A732F6BAD4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024418-8740-41A6-A9E6-1F287207A3C9}" type="presOf" srcId="{DF7F86EC-46CC-442E-8DD3-9A1016F83D90}" destId="{2E54CD32-FB38-4909-BC0E-75B50BB4390C}" srcOrd="0" destOrd="1" presId="urn:microsoft.com/office/officeart/2005/8/layout/vList5"/>
    <dgm:cxn modelId="{7EAD4B26-A8D3-4D60-937A-280ACD6DFDA9}" srcId="{300F1B71-3C32-4ADD-8030-46E9173C0CF9}" destId="{9F796289-1055-43CA-BB55-03BF407CC0B4}" srcOrd="1" destOrd="0" parTransId="{9F9FBFF1-D833-4915-9124-D3C97BF9DF18}" sibTransId="{58B8822C-08D5-472A-BA45-36D43FECC4CD}"/>
    <dgm:cxn modelId="{AA4FCACE-0FF9-4506-A7F8-05A6D7A04A76}" type="presOf" srcId="{6AEACBBF-538A-427B-9C66-21ECF4B6A875}" destId="{8C1BE908-9381-4EB5-846C-CCAD7B7ABBA8}" srcOrd="0" destOrd="0" presId="urn:microsoft.com/office/officeart/2005/8/layout/vList5"/>
    <dgm:cxn modelId="{C6A342D2-80D2-4C47-8D35-315CA795392D}" type="presOf" srcId="{0C845821-08FA-4B1C-92A3-0C8D9031734B}" destId="{2E54CD32-FB38-4909-BC0E-75B50BB4390C}" srcOrd="0" destOrd="2" presId="urn:microsoft.com/office/officeart/2005/8/layout/vList5"/>
    <dgm:cxn modelId="{2FFC9F25-6C41-4528-81AD-B0372724232B}" type="presOf" srcId="{9C95A9D7-6C84-4CD4-A59C-4B690294B490}" destId="{1D1190EA-4D7B-47B8-AD5B-C1BB179DBC0F}" srcOrd="0" destOrd="0" presId="urn:microsoft.com/office/officeart/2005/8/layout/vList5"/>
    <dgm:cxn modelId="{6DB1CCEC-EC95-4806-8395-0412738388FA}" srcId="{011A31C4-5961-454C-80D5-FC5F79B29176}" destId="{DF7F86EC-46CC-442E-8DD3-9A1016F83D90}" srcOrd="1" destOrd="0" parTransId="{D6C9D69B-8144-4A41-BFFC-2319EB9B3D89}" sibTransId="{47CA4925-8454-43C8-A05C-7AABC2A2EB5C}"/>
    <dgm:cxn modelId="{BF03A32C-24A9-496E-91FC-C60A4A15AE93}" srcId="{6AEACBBF-538A-427B-9C66-21ECF4B6A875}" destId="{5A33FFD3-1856-4B71-AB44-2A732F6BAD46}" srcOrd="2" destOrd="0" parTransId="{DF838381-D107-44EA-9EDC-385771A29AE6}" sibTransId="{571B713A-EEA8-4140-8576-4ED66D62953B}"/>
    <dgm:cxn modelId="{EEE5690C-A794-4AF4-B253-E2FD34902A1E}" type="presOf" srcId="{938D2DAC-20B0-49A2-A953-77B6C0E49BBB}" destId="{2E54CD32-FB38-4909-BC0E-75B50BB4390C}" srcOrd="0" destOrd="0" presId="urn:microsoft.com/office/officeart/2005/8/layout/vList5"/>
    <dgm:cxn modelId="{909EE001-520E-4981-BE0A-5A2A09E6B682}" type="presOf" srcId="{9F796289-1055-43CA-BB55-03BF407CC0B4}" destId="{CACA59BB-81F2-4B33-85B3-505CD4FB4F7C}" srcOrd="0" destOrd="1" presId="urn:microsoft.com/office/officeart/2005/8/layout/vList5"/>
    <dgm:cxn modelId="{110C1A4E-9472-4ADF-B85B-2320EC719BD0}" type="presOf" srcId="{300F1B71-3C32-4ADD-8030-46E9173C0CF9}" destId="{17D2B086-669B-4B5B-96B6-792E0ABAA346}" srcOrd="0" destOrd="0" presId="urn:microsoft.com/office/officeart/2005/8/layout/vList5"/>
    <dgm:cxn modelId="{6464E062-4794-479D-8C12-50B1EE6E39BC}" srcId="{5A33FFD3-1856-4B71-AB44-2A732F6BAD46}" destId="{9C95A9D7-6C84-4CD4-A59C-4B690294B490}" srcOrd="0" destOrd="0" parTransId="{7CF4E71F-7050-43AF-A3F3-3C1D83032C9A}" sibTransId="{549DF6A5-5C0E-456D-9F3B-B2E07AFF8E96}"/>
    <dgm:cxn modelId="{75CEDE71-18D7-410F-B3B7-D6E096D765C4}" srcId="{300F1B71-3C32-4ADD-8030-46E9173C0CF9}" destId="{21AC5BE2-B521-4F7C-84D6-BE28DF1FED3A}" srcOrd="0" destOrd="0" parTransId="{93A90B68-C8AE-4CFF-ABFB-B065D09E11C9}" sibTransId="{2FB69F56-71E2-4240-A1DA-28FD0191011C}"/>
    <dgm:cxn modelId="{0F7967AF-C23D-4019-8DC6-A9981BE89138}" srcId="{011A31C4-5961-454C-80D5-FC5F79B29176}" destId="{938D2DAC-20B0-49A2-A953-77B6C0E49BBB}" srcOrd="0" destOrd="0" parTransId="{1EC8FC74-5D57-4181-93C7-D8C5462FF4CD}" sibTransId="{EC3F2974-9771-4021-AF30-E0B06C8106CD}"/>
    <dgm:cxn modelId="{F2513650-3D70-4091-9A1C-21E0E90B03A8}" type="presOf" srcId="{011A31C4-5961-454C-80D5-FC5F79B29176}" destId="{C286F1FC-D16A-4173-A45E-2C6C7300642A}" srcOrd="0" destOrd="0" presId="urn:microsoft.com/office/officeart/2005/8/layout/vList5"/>
    <dgm:cxn modelId="{58320B5C-C2CA-44A4-8FD1-1E9A69D005F2}" srcId="{6AEACBBF-538A-427B-9C66-21ECF4B6A875}" destId="{300F1B71-3C32-4ADD-8030-46E9173C0CF9}" srcOrd="1" destOrd="0" parTransId="{AC3348E6-5F95-4150-AAC9-CFDC72A7EB2A}" sibTransId="{4D206F9F-D4FF-4FC7-9FDE-FDDAAFB691A0}"/>
    <dgm:cxn modelId="{E1A59C49-1B08-4886-82D6-3C2BEA06DD8D}" srcId="{6AEACBBF-538A-427B-9C66-21ECF4B6A875}" destId="{011A31C4-5961-454C-80D5-FC5F79B29176}" srcOrd="0" destOrd="0" parTransId="{5A190C9D-F80E-46A5-AB13-BFA9CC428761}" sibTransId="{36DEFEEE-25C6-49AC-90F8-681AB44B78A0}"/>
    <dgm:cxn modelId="{08B0C68C-15BA-4E3C-AC0C-3EAAAE8CAA71}" type="presOf" srcId="{5A33FFD3-1856-4B71-AB44-2A732F6BAD46}" destId="{8A9F33D7-7F12-406F-A185-33655E00059A}" srcOrd="0" destOrd="0" presId="urn:microsoft.com/office/officeart/2005/8/layout/vList5"/>
    <dgm:cxn modelId="{47BA4354-D9D6-4DA0-B15E-E9A4665F6340}" type="presOf" srcId="{21AC5BE2-B521-4F7C-84D6-BE28DF1FED3A}" destId="{CACA59BB-81F2-4B33-85B3-505CD4FB4F7C}" srcOrd="0" destOrd="0" presId="urn:microsoft.com/office/officeart/2005/8/layout/vList5"/>
    <dgm:cxn modelId="{5D1C5B26-9D72-466B-9284-F514B6222772}" srcId="{011A31C4-5961-454C-80D5-FC5F79B29176}" destId="{0C845821-08FA-4B1C-92A3-0C8D9031734B}" srcOrd="2" destOrd="0" parTransId="{6304DDFA-97A0-40BD-B6B0-B8D668470A0F}" sibTransId="{2CADDADE-5654-494B-BB86-EABC1595E2F0}"/>
    <dgm:cxn modelId="{2226812E-D13D-4428-9F8B-09057F89E851}" type="presParOf" srcId="{8C1BE908-9381-4EB5-846C-CCAD7B7ABBA8}" destId="{D4161652-3767-4DD8-9886-CFFDDD862E38}" srcOrd="0" destOrd="0" presId="urn:microsoft.com/office/officeart/2005/8/layout/vList5"/>
    <dgm:cxn modelId="{25E13988-75A7-462D-B21D-D5E1663D071A}" type="presParOf" srcId="{D4161652-3767-4DD8-9886-CFFDDD862E38}" destId="{C286F1FC-D16A-4173-A45E-2C6C7300642A}" srcOrd="0" destOrd="0" presId="urn:microsoft.com/office/officeart/2005/8/layout/vList5"/>
    <dgm:cxn modelId="{18C34B78-EB3D-4E61-9104-B03C6CF8FD49}" type="presParOf" srcId="{D4161652-3767-4DD8-9886-CFFDDD862E38}" destId="{2E54CD32-FB38-4909-BC0E-75B50BB4390C}" srcOrd="1" destOrd="0" presId="urn:microsoft.com/office/officeart/2005/8/layout/vList5"/>
    <dgm:cxn modelId="{AD0E3899-9A7C-4EAF-97E3-EA3EF2211DBC}" type="presParOf" srcId="{8C1BE908-9381-4EB5-846C-CCAD7B7ABBA8}" destId="{BE65CA1A-B9E0-44ED-9939-00343073B74F}" srcOrd="1" destOrd="0" presId="urn:microsoft.com/office/officeart/2005/8/layout/vList5"/>
    <dgm:cxn modelId="{A7C5329C-6A6D-4B15-AEBE-692AF1BCEA94}" type="presParOf" srcId="{8C1BE908-9381-4EB5-846C-CCAD7B7ABBA8}" destId="{9BFB392D-B13A-4077-AE92-74CFBD2C8A4E}" srcOrd="2" destOrd="0" presId="urn:microsoft.com/office/officeart/2005/8/layout/vList5"/>
    <dgm:cxn modelId="{F2372205-AFA1-4390-8951-13DEF50EFA9B}" type="presParOf" srcId="{9BFB392D-B13A-4077-AE92-74CFBD2C8A4E}" destId="{17D2B086-669B-4B5B-96B6-792E0ABAA346}" srcOrd="0" destOrd="0" presId="urn:microsoft.com/office/officeart/2005/8/layout/vList5"/>
    <dgm:cxn modelId="{98C1618A-4B31-45F5-9377-55345BEC5306}" type="presParOf" srcId="{9BFB392D-B13A-4077-AE92-74CFBD2C8A4E}" destId="{CACA59BB-81F2-4B33-85B3-505CD4FB4F7C}" srcOrd="1" destOrd="0" presId="urn:microsoft.com/office/officeart/2005/8/layout/vList5"/>
    <dgm:cxn modelId="{8294C9E4-FB5D-4F9E-951C-E752B0FE98DE}" type="presParOf" srcId="{8C1BE908-9381-4EB5-846C-CCAD7B7ABBA8}" destId="{825A28FA-C6AA-4D9F-8670-853FA722063B}" srcOrd="3" destOrd="0" presId="urn:microsoft.com/office/officeart/2005/8/layout/vList5"/>
    <dgm:cxn modelId="{599AC3EF-6C30-4D29-9314-8E688CFEB0C6}" type="presParOf" srcId="{8C1BE908-9381-4EB5-846C-CCAD7B7ABBA8}" destId="{36F493B9-3F82-4A2D-8D57-47F3C0EA7EA9}" srcOrd="4" destOrd="0" presId="urn:microsoft.com/office/officeart/2005/8/layout/vList5"/>
    <dgm:cxn modelId="{8D08A122-B3F2-454E-B5DA-CAB05A948577}" type="presParOf" srcId="{36F493B9-3F82-4A2D-8D57-47F3C0EA7EA9}" destId="{8A9F33D7-7F12-406F-A185-33655E00059A}" srcOrd="0" destOrd="0" presId="urn:microsoft.com/office/officeart/2005/8/layout/vList5"/>
    <dgm:cxn modelId="{72C9B571-EC54-4FD1-928A-53A1C175FA85}" type="presParOf" srcId="{36F493B9-3F82-4A2D-8D57-47F3C0EA7EA9}" destId="{1D1190EA-4D7B-47B8-AD5B-C1BB179DBC0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EACBBF-538A-427B-9C66-21ECF4B6A875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11A31C4-5961-454C-80D5-FC5F79B29176}">
      <dgm:prSet phldrT="[Text]" custT="1"/>
      <dgm:spPr/>
      <dgm:t>
        <a:bodyPr/>
        <a:lstStyle/>
        <a:p>
          <a:r>
            <a:rPr lang="en-US" sz="2000" dirty="0" smtClean="0">
              <a:latin typeface="Calibri" panose="020F0502020204030204" pitchFamily="34" charset="0"/>
            </a:rPr>
            <a:t>Known Plaintext Attack</a:t>
          </a:r>
          <a:endParaRPr lang="en-US" sz="2000" dirty="0">
            <a:latin typeface="Calibri" pitchFamily="34" charset="0"/>
          </a:endParaRPr>
        </a:p>
      </dgm:t>
    </dgm:pt>
    <dgm:pt modelId="{5A190C9D-F80E-46A5-AB13-BFA9CC428761}" type="parTrans" cxnId="{E1A59C49-1B08-4886-82D6-3C2BEA06DD8D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36DEFEEE-25C6-49AC-90F8-681AB44B78A0}" type="sibTrans" cxnId="{E1A59C49-1B08-4886-82D6-3C2BEA06DD8D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58490A23-DC32-4474-B334-020297D0D701}">
      <dgm:prSet custT="1"/>
      <dgm:spPr/>
      <dgm:t>
        <a:bodyPr/>
        <a:lstStyle/>
        <a:p>
          <a:r>
            <a:rPr lang="en-US" sz="2000" dirty="0" smtClean="0">
              <a:latin typeface="Calibri" panose="020F0502020204030204" pitchFamily="34" charset="0"/>
            </a:rPr>
            <a:t>Chosen Plaintext Attack</a:t>
          </a:r>
        </a:p>
      </dgm:t>
    </dgm:pt>
    <dgm:pt modelId="{7532B017-AB14-423A-BE07-92C226EC79B6}" type="parTrans" cxnId="{27E5F1BE-F579-458B-B0F1-875E83287380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D8AEB2E1-01D4-4B34-B6C7-D7EBB98F2141}" type="sibTrans" cxnId="{27E5F1BE-F579-458B-B0F1-875E83287380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9DF6BC61-15C0-4C43-8771-2741CFB599B3}">
      <dgm:prSet custT="1"/>
      <dgm:spPr/>
      <dgm:t>
        <a:bodyPr/>
        <a:lstStyle/>
        <a:p>
          <a:r>
            <a:rPr lang="en-US" sz="2000" dirty="0" smtClean="0">
              <a:latin typeface="Calibri" panose="020F0502020204030204" pitchFamily="34" charset="0"/>
            </a:rPr>
            <a:t>Chosen </a:t>
          </a:r>
          <a:r>
            <a:rPr lang="en-US" sz="2000" dirty="0" err="1" smtClean="0">
              <a:latin typeface="Calibri" panose="020F0502020204030204" pitchFamily="34" charset="0"/>
            </a:rPr>
            <a:t>Ciphertext</a:t>
          </a:r>
          <a:r>
            <a:rPr lang="en-US" sz="2000" dirty="0" smtClean="0">
              <a:latin typeface="Calibri" panose="020F0502020204030204" pitchFamily="34" charset="0"/>
            </a:rPr>
            <a:t> Attack</a:t>
          </a:r>
        </a:p>
      </dgm:t>
    </dgm:pt>
    <dgm:pt modelId="{374D02CF-5CB6-44FF-93A7-59846E21F75D}" type="parTrans" cxnId="{9C22DDD0-A3DA-4207-A267-9641E45E6F4E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45B72738-144D-429C-86C2-47A84EE0649F}" type="sibTrans" cxnId="{9C22DDD0-A3DA-4207-A267-9641E45E6F4E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9C375F2E-DACC-47D0-BFDE-3DFD553991FB}">
      <dgm:prSet custT="1"/>
      <dgm:spPr/>
      <dgm:t>
        <a:bodyPr/>
        <a:lstStyle/>
        <a:p>
          <a:r>
            <a:rPr lang="en-US" sz="2000" dirty="0" smtClean="0">
              <a:latin typeface="Calibri" panose="020F0502020204030204" pitchFamily="34" charset="0"/>
            </a:rPr>
            <a:t>Adaptive Chosen </a:t>
          </a:r>
          <a:r>
            <a:rPr lang="en-US" sz="2000" dirty="0" err="1" smtClean="0">
              <a:latin typeface="Calibri" panose="020F0502020204030204" pitchFamily="34" charset="0"/>
            </a:rPr>
            <a:t>Ciphertext</a:t>
          </a:r>
          <a:r>
            <a:rPr lang="en-US" sz="2000" dirty="0" smtClean="0">
              <a:latin typeface="Calibri" panose="020F0502020204030204" pitchFamily="34" charset="0"/>
            </a:rPr>
            <a:t> Attack</a:t>
          </a:r>
        </a:p>
      </dgm:t>
    </dgm:pt>
    <dgm:pt modelId="{EF2BDB0C-426A-40D3-9332-B12B5B6B934F}" type="parTrans" cxnId="{730933AC-0FA3-4B6E-A591-8AF0480A6CAD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58CFC7B2-CD32-4B72-8209-4BBD6A9B4BC7}" type="sibTrans" cxnId="{730933AC-0FA3-4B6E-A591-8AF0480A6CAD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8B6FA18-1D11-49CF-B284-84C35F6E695C}">
      <dgm:prSet phldrT="[Text]" custT="1"/>
      <dgm:spPr/>
      <dgm:t>
        <a:bodyPr/>
        <a:lstStyle/>
        <a:p>
          <a:r>
            <a:rPr lang="en-US" sz="1600" dirty="0" smtClean="0">
              <a:latin typeface="Calibri" panose="020F0502020204030204" pitchFamily="34" charset="0"/>
            </a:rPr>
            <a:t>Attacker knows some plaintexts and their encryption (under same key)</a:t>
          </a:r>
          <a:endParaRPr lang="en-US" sz="1600" dirty="0">
            <a:latin typeface="Calibri" pitchFamily="34" charset="0"/>
          </a:endParaRPr>
        </a:p>
      </dgm:t>
    </dgm:pt>
    <dgm:pt modelId="{2281B9F5-0E78-4709-B9A8-31D44E9ABED2}" type="parTrans" cxnId="{79B29B7C-6819-48FB-8F8B-1DC2632A9D5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2C5910C2-3771-494C-9DC6-29B8EC1FF41C}" type="sibTrans" cxnId="{79B29B7C-6819-48FB-8F8B-1DC2632A9D5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AB442E7F-CA2F-40BE-B022-46334A7DD5E2}">
      <dgm:prSet custT="1"/>
      <dgm:spPr/>
      <dgm:t>
        <a:bodyPr/>
        <a:lstStyle/>
        <a:p>
          <a:r>
            <a:rPr lang="en-US" sz="1600" dirty="0" smtClean="0">
              <a:latin typeface="Calibri" panose="020F0502020204030204" pitchFamily="34" charset="0"/>
            </a:rPr>
            <a:t>Attacker </a:t>
          </a:r>
          <a:r>
            <a:rPr lang="en-US" sz="1600" u="sng" dirty="0" smtClean="0">
              <a:latin typeface="Calibri" panose="020F0502020204030204" pitchFamily="34" charset="0"/>
            </a:rPr>
            <a:t>chooses</a:t>
          </a:r>
          <a:r>
            <a:rPr lang="en-US" sz="1600" dirty="0" smtClean="0">
              <a:latin typeface="Calibri" panose="020F0502020204030204" pitchFamily="34" charset="0"/>
            </a:rPr>
            <a:t> plaintexts and sees their encryption (under same key)</a:t>
          </a:r>
        </a:p>
      </dgm:t>
    </dgm:pt>
    <dgm:pt modelId="{B5FD1572-97C4-40F6-A3C3-74EE4AE965E4}" type="parTrans" cxnId="{CF5982CF-0239-447F-9EF1-D004CD97E10B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6E3E4EBB-45C1-43AC-8FFF-C0F6951BFDE7}" type="sibTrans" cxnId="{CF5982CF-0239-447F-9EF1-D004CD97E10B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294FDA8-E59D-436C-8BC4-A21AB7A49E95}">
      <dgm:prSet custT="1"/>
      <dgm:spPr/>
      <dgm:t>
        <a:bodyPr/>
        <a:lstStyle/>
        <a:p>
          <a:r>
            <a:rPr lang="en-US" sz="1600" dirty="0" smtClean="0">
              <a:latin typeface="Calibri" panose="020F0502020204030204" pitchFamily="34" charset="0"/>
            </a:rPr>
            <a:t>Attacker chooses </a:t>
          </a:r>
          <a:r>
            <a:rPr lang="en-US" sz="1600" u="sng" dirty="0" err="1" smtClean="0">
              <a:latin typeface="Calibri" panose="020F0502020204030204" pitchFamily="34" charset="0"/>
            </a:rPr>
            <a:t>ciphertexts</a:t>
          </a:r>
          <a:r>
            <a:rPr lang="en-US" sz="1600" dirty="0" smtClean="0">
              <a:latin typeface="Calibri" panose="020F0502020204030204" pitchFamily="34" charset="0"/>
            </a:rPr>
            <a:t> and see their decryption (under same key)</a:t>
          </a:r>
        </a:p>
      </dgm:t>
    </dgm:pt>
    <dgm:pt modelId="{9D7E66D9-6810-487E-985C-8C722481D7CC}" type="parTrans" cxnId="{09913309-47BE-4906-99AB-909CE9E25B7F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086D7390-C8C3-4732-AA84-28211317C0EC}" type="sibTrans" cxnId="{09913309-47BE-4906-99AB-909CE9E25B7F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1D8D1EDC-623F-4C6C-808A-B90842710FF2}">
      <dgm:prSet custT="1"/>
      <dgm:spPr/>
      <dgm:t>
        <a:bodyPr/>
        <a:lstStyle/>
        <a:p>
          <a:r>
            <a:rPr lang="en-US" sz="1600" dirty="0" smtClean="0">
              <a:latin typeface="Calibri" panose="020F0502020204030204" pitchFamily="34" charset="0"/>
            </a:rPr>
            <a:t>Same + attacker can change the chosen </a:t>
          </a:r>
          <a:r>
            <a:rPr lang="en-US" sz="1600" dirty="0" err="1" smtClean="0">
              <a:latin typeface="Calibri" panose="020F0502020204030204" pitchFamily="34" charset="0"/>
            </a:rPr>
            <a:t>ciphertexts</a:t>
          </a:r>
          <a:r>
            <a:rPr lang="en-US" sz="1600" dirty="0" smtClean="0">
              <a:latin typeface="Calibri" panose="020F0502020204030204" pitchFamily="34" charset="0"/>
            </a:rPr>
            <a:t> </a:t>
          </a:r>
          <a:r>
            <a:rPr lang="en-US" sz="1600" u="sng" dirty="0" smtClean="0">
              <a:latin typeface="Calibri" panose="020F0502020204030204" pitchFamily="34" charset="0"/>
            </a:rPr>
            <a:t>after seeing some corresponding plaintexts</a:t>
          </a:r>
        </a:p>
      </dgm:t>
    </dgm:pt>
    <dgm:pt modelId="{7C619EA1-FD72-4206-B406-7BAC6B5A4945}" type="parTrans" cxnId="{2FF1BB14-7EF1-4092-8854-E228E2B36F3C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28B9FF61-702C-49EB-BF38-439AE8C47125}" type="sibTrans" cxnId="{2FF1BB14-7EF1-4092-8854-E228E2B36F3C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C1BE908-9381-4EB5-846C-CCAD7B7ABBA8}" type="pres">
      <dgm:prSet presAssocID="{6AEACBBF-538A-427B-9C66-21ECF4B6A8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161652-3767-4DD8-9886-CFFDDD862E38}" type="pres">
      <dgm:prSet presAssocID="{011A31C4-5961-454C-80D5-FC5F79B29176}" presName="linNode" presStyleCnt="0"/>
      <dgm:spPr/>
    </dgm:pt>
    <dgm:pt modelId="{C286F1FC-D16A-4173-A45E-2C6C7300642A}" type="pres">
      <dgm:prSet presAssocID="{011A31C4-5961-454C-80D5-FC5F79B2917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4CD32-FB38-4909-BC0E-75B50BB4390C}" type="pres">
      <dgm:prSet presAssocID="{011A31C4-5961-454C-80D5-FC5F79B29176}" presName="descendantText" presStyleLbl="alignAccFollowNode1" presStyleIdx="0" presStyleCnt="4" custScaleY="128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5CA1A-B9E0-44ED-9939-00343073B74F}" type="pres">
      <dgm:prSet presAssocID="{36DEFEEE-25C6-49AC-90F8-681AB44B78A0}" presName="sp" presStyleCnt="0"/>
      <dgm:spPr/>
    </dgm:pt>
    <dgm:pt modelId="{35345A4C-4C78-46BB-9A86-15C9F32F42C5}" type="pres">
      <dgm:prSet presAssocID="{58490A23-DC32-4474-B334-020297D0D701}" presName="linNode" presStyleCnt="0"/>
      <dgm:spPr/>
    </dgm:pt>
    <dgm:pt modelId="{30FC392C-8A15-4BD6-B187-72708007375E}" type="pres">
      <dgm:prSet presAssocID="{58490A23-DC32-4474-B334-020297D0D70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EB4BA-50FD-4007-943E-EED5DAFC2856}" type="pres">
      <dgm:prSet presAssocID="{58490A23-DC32-4474-B334-020297D0D70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3CDC5-1BBC-4E1F-95AB-CA95F0F7CE20}" type="pres">
      <dgm:prSet presAssocID="{D8AEB2E1-01D4-4B34-B6C7-D7EBB98F2141}" presName="sp" presStyleCnt="0"/>
      <dgm:spPr/>
    </dgm:pt>
    <dgm:pt modelId="{C8C2E20F-E9E5-40C1-B43E-E7FC1E5953E4}" type="pres">
      <dgm:prSet presAssocID="{9DF6BC61-15C0-4C43-8771-2741CFB599B3}" presName="linNode" presStyleCnt="0"/>
      <dgm:spPr/>
    </dgm:pt>
    <dgm:pt modelId="{EDD1594A-C841-40AE-8E60-64EA5C45C142}" type="pres">
      <dgm:prSet presAssocID="{9DF6BC61-15C0-4C43-8771-2741CFB599B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A09A8-9D6C-42F7-8B09-CAF7ABE56340}" type="pres">
      <dgm:prSet presAssocID="{9DF6BC61-15C0-4C43-8771-2741CFB599B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E94EF-A732-4221-A4D3-D3F254AC5A3B}" type="pres">
      <dgm:prSet presAssocID="{45B72738-144D-429C-86C2-47A84EE0649F}" presName="sp" presStyleCnt="0"/>
      <dgm:spPr/>
    </dgm:pt>
    <dgm:pt modelId="{06EF5F0F-76A7-404F-B1AF-638E30466377}" type="pres">
      <dgm:prSet presAssocID="{9C375F2E-DACC-47D0-BFDE-3DFD553991FB}" presName="linNode" presStyleCnt="0"/>
      <dgm:spPr/>
    </dgm:pt>
    <dgm:pt modelId="{6F2513BA-D035-46C1-A7A5-BBA47C934C73}" type="pres">
      <dgm:prSet presAssocID="{9C375F2E-DACC-47D0-BFDE-3DFD553991FB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A0CED-8BEB-49F2-9DF2-765573EB88DE}" type="pres">
      <dgm:prSet presAssocID="{9C375F2E-DACC-47D0-BFDE-3DFD553991FB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FDE688-1004-41C8-BB69-F53BA7657BC0}" type="presOf" srcId="{58490A23-DC32-4474-B334-020297D0D701}" destId="{30FC392C-8A15-4BD6-B187-72708007375E}" srcOrd="0" destOrd="0" presId="urn:microsoft.com/office/officeart/2005/8/layout/vList5"/>
    <dgm:cxn modelId="{E94CB582-E62E-4F1B-8715-679BC156BD28}" type="presOf" srcId="{9DF6BC61-15C0-4C43-8771-2741CFB599B3}" destId="{EDD1594A-C841-40AE-8E60-64EA5C45C142}" srcOrd="0" destOrd="0" presId="urn:microsoft.com/office/officeart/2005/8/layout/vList5"/>
    <dgm:cxn modelId="{2DD39F20-6C14-44D4-8C77-987306F894A6}" type="presOf" srcId="{9C375F2E-DACC-47D0-BFDE-3DFD553991FB}" destId="{6F2513BA-D035-46C1-A7A5-BBA47C934C73}" srcOrd="0" destOrd="0" presId="urn:microsoft.com/office/officeart/2005/8/layout/vList5"/>
    <dgm:cxn modelId="{27E5F1BE-F579-458B-B0F1-875E83287380}" srcId="{6AEACBBF-538A-427B-9C66-21ECF4B6A875}" destId="{58490A23-DC32-4474-B334-020297D0D701}" srcOrd="1" destOrd="0" parTransId="{7532B017-AB14-423A-BE07-92C226EC79B6}" sibTransId="{D8AEB2E1-01D4-4B34-B6C7-D7EBB98F2141}"/>
    <dgm:cxn modelId="{E1A59C49-1B08-4886-82D6-3C2BEA06DD8D}" srcId="{6AEACBBF-538A-427B-9C66-21ECF4B6A875}" destId="{011A31C4-5961-454C-80D5-FC5F79B29176}" srcOrd="0" destOrd="0" parTransId="{5A190C9D-F80E-46A5-AB13-BFA9CC428761}" sibTransId="{36DEFEEE-25C6-49AC-90F8-681AB44B78A0}"/>
    <dgm:cxn modelId="{09913309-47BE-4906-99AB-909CE9E25B7F}" srcId="{9DF6BC61-15C0-4C43-8771-2741CFB599B3}" destId="{8294FDA8-E59D-436C-8BC4-A21AB7A49E95}" srcOrd="0" destOrd="0" parTransId="{9D7E66D9-6810-487E-985C-8C722481D7CC}" sibTransId="{086D7390-C8C3-4732-AA84-28211317C0EC}"/>
    <dgm:cxn modelId="{2FF1BB14-7EF1-4092-8854-E228E2B36F3C}" srcId="{9C375F2E-DACC-47D0-BFDE-3DFD553991FB}" destId="{1D8D1EDC-623F-4C6C-808A-B90842710FF2}" srcOrd="0" destOrd="0" parTransId="{7C619EA1-FD72-4206-B406-7BAC6B5A4945}" sibTransId="{28B9FF61-702C-49EB-BF38-439AE8C47125}"/>
    <dgm:cxn modelId="{1A6B50A9-A4A8-4206-9EB1-9B747E313300}" type="presOf" srcId="{AB442E7F-CA2F-40BE-B022-46334A7DD5E2}" destId="{B08EB4BA-50FD-4007-943E-EED5DAFC2856}" srcOrd="0" destOrd="0" presId="urn:microsoft.com/office/officeart/2005/8/layout/vList5"/>
    <dgm:cxn modelId="{730933AC-0FA3-4B6E-A591-8AF0480A6CAD}" srcId="{6AEACBBF-538A-427B-9C66-21ECF4B6A875}" destId="{9C375F2E-DACC-47D0-BFDE-3DFD553991FB}" srcOrd="3" destOrd="0" parTransId="{EF2BDB0C-426A-40D3-9332-B12B5B6B934F}" sibTransId="{58CFC7B2-CD32-4B72-8209-4BBD6A9B4BC7}"/>
    <dgm:cxn modelId="{9B8995EF-8B7F-437D-9A54-3D0CD73DC17E}" type="presOf" srcId="{8294FDA8-E59D-436C-8BC4-A21AB7A49E95}" destId="{ECAA09A8-9D6C-42F7-8B09-CAF7ABE56340}" srcOrd="0" destOrd="0" presId="urn:microsoft.com/office/officeart/2005/8/layout/vList5"/>
    <dgm:cxn modelId="{CF5982CF-0239-447F-9EF1-D004CD97E10B}" srcId="{58490A23-DC32-4474-B334-020297D0D701}" destId="{AB442E7F-CA2F-40BE-B022-46334A7DD5E2}" srcOrd="0" destOrd="0" parTransId="{B5FD1572-97C4-40F6-A3C3-74EE4AE965E4}" sibTransId="{6E3E4EBB-45C1-43AC-8FFF-C0F6951BFDE7}"/>
    <dgm:cxn modelId="{9C22DDD0-A3DA-4207-A267-9641E45E6F4E}" srcId="{6AEACBBF-538A-427B-9C66-21ECF4B6A875}" destId="{9DF6BC61-15C0-4C43-8771-2741CFB599B3}" srcOrd="2" destOrd="0" parTransId="{374D02CF-5CB6-44FF-93A7-59846E21F75D}" sibTransId="{45B72738-144D-429C-86C2-47A84EE0649F}"/>
    <dgm:cxn modelId="{33BE56B2-8AA6-45B3-896F-E12E4CCD0CE3}" type="presOf" srcId="{011A31C4-5961-454C-80D5-FC5F79B29176}" destId="{C286F1FC-D16A-4173-A45E-2C6C7300642A}" srcOrd="0" destOrd="0" presId="urn:microsoft.com/office/officeart/2005/8/layout/vList5"/>
    <dgm:cxn modelId="{79B29B7C-6819-48FB-8F8B-1DC2632A9D55}" srcId="{011A31C4-5961-454C-80D5-FC5F79B29176}" destId="{88B6FA18-1D11-49CF-B284-84C35F6E695C}" srcOrd="0" destOrd="0" parTransId="{2281B9F5-0E78-4709-B9A8-31D44E9ABED2}" sibTransId="{2C5910C2-3771-494C-9DC6-29B8EC1FF41C}"/>
    <dgm:cxn modelId="{AED46189-9D30-4F03-B94A-9A2A23CEDA60}" type="presOf" srcId="{1D8D1EDC-623F-4C6C-808A-B90842710FF2}" destId="{A4DA0CED-8BEB-49F2-9DF2-765573EB88DE}" srcOrd="0" destOrd="0" presId="urn:microsoft.com/office/officeart/2005/8/layout/vList5"/>
    <dgm:cxn modelId="{59C9F1C9-11CB-4063-93E1-66A4428871A7}" type="presOf" srcId="{88B6FA18-1D11-49CF-B284-84C35F6E695C}" destId="{2E54CD32-FB38-4909-BC0E-75B50BB4390C}" srcOrd="0" destOrd="0" presId="urn:microsoft.com/office/officeart/2005/8/layout/vList5"/>
    <dgm:cxn modelId="{61B10D2C-91D1-4D52-A2DC-89BA4D290DBF}" type="presOf" srcId="{6AEACBBF-538A-427B-9C66-21ECF4B6A875}" destId="{8C1BE908-9381-4EB5-846C-CCAD7B7ABBA8}" srcOrd="0" destOrd="0" presId="urn:microsoft.com/office/officeart/2005/8/layout/vList5"/>
    <dgm:cxn modelId="{AE93BEBE-2931-4E6C-A7E7-A09CB202B919}" type="presParOf" srcId="{8C1BE908-9381-4EB5-846C-CCAD7B7ABBA8}" destId="{D4161652-3767-4DD8-9886-CFFDDD862E38}" srcOrd="0" destOrd="0" presId="urn:microsoft.com/office/officeart/2005/8/layout/vList5"/>
    <dgm:cxn modelId="{D3B2497D-50A0-408E-AFDA-C27CED61CD20}" type="presParOf" srcId="{D4161652-3767-4DD8-9886-CFFDDD862E38}" destId="{C286F1FC-D16A-4173-A45E-2C6C7300642A}" srcOrd="0" destOrd="0" presId="urn:microsoft.com/office/officeart/2005/8/layout/vList5"/>
    <dgm:cxn modelId="{BDA33536-DF7A-4BA7-9EED-49A1D1BC7BF7}" type="presParOf" srcId="{D4161652-3767-4DD8-9886-CFFDDD862E38}" destId="{2E54CD32-FB38-4909-BC0E-75B50BB4390C}" srcOrd="1" destOrd="0" presId="urn:microsoft.com/office/officeart/2005/8/layout/vList5"/>
    <dgm:cxn modelId="{85235DE2-70CB-4D54-9D9E-8EAB91CD4F78}" type="presParOf" srcId="{8C1BE908-9381-4EB5-846C-CCAD7B7ABBA8}" destId="{BE65CA1A-B9E0-44ED-9939-00343073B74F}" srcOrd="1" destOrd="0" presId="urn:microsoft.com/office/officeart/2005/8/layout/vList5"/>
    <dgm:cxn modelId="{81BE405D-7C07-4562-A9F5-9EB73E6372E5}" type="presParOf" srcId="{8C1BE908-9381-4EB5-846C-CCAD7B7ABBA8}" destId="{35345A4C-4C78-46BB-9A86-15C9F32F42C5}" srcOrd="2" destOrd="0" presId="urn:microsoft.com/office/officeart/2005/8/layout/vList5"/>
    <dgm:cxn modelId="{D55C0264-8666-47E9-8E5C-32FE50EA65C6}" type="presParOf" srcId="{35345A4C-4C78-46BB-9A86-15C9F32F42C5}" destId="{30FC392C-8A15-4BD6-B187-72708007375E}" srcOrd="0" destOrd="0" presId="urn:microsoft.com/office/officeart/2005/8/layout/vList5"/>
    <dgm:cxn modelId="{C7DAAE48-F5F8-4080-AA54-69AC5FA40A82}" type="presParOf" srcId="{35345A4C-4C78-46BB-9A86-15C9F32F42C5}" destId="{B08EB4BA-50FD-4007-943E-EED5DAFC2856}" srcOrd="1" destOrd="0" presId="urn:microsoft.com/office/officeart/2005/8/layout/vList5"/>
    <dgm:cxn modelId="{8E37D36A-1FB5-4345-98B0-BE883309FB92}" type="presParOf" srcId="{8C1BE908-9381-4EB5-846C-CCAD7B7ABBA8}" destId="{0813CDC5-1BBC-4E1F-95AB-CA95F0F7CE20}" srcOrd="3" destOrd="0" presId="urn:microsoft.com/office/officeart/2005/8/layout/vList5"/>
    <dgm:cxn modelId="{B17EA32D-CE8F-4254-9568-9A684A766140}" type="presParOf" srcId="{8C1BE908-9381-4EB5-846C-CCAD7B7ABBA8}" destId="{C8C2E20F-E9E5-40C1-B43E-E7FC1E5953E4}" srcOrd="4" destOrd="0" presId="urn:microsoft.com/office/officeart/2005/8/layout/vList5"/>
    <dgm:cxn modelId="{B26F10FB-D445-49F6-983B-B2BF60257B92}" type="presParOf" srcId="{C8C2E20F-E9E5-40C1-B43E-E7FC1E5953E4}" destId="{EDD1594A-C841-40AE-8E60-64EA5C45C142}" srcOrd="0" destOrd="0" presId="urn:microsoft.com/office/officeart/2005/8/layout/vList5"/>
    <dgm:cxn modelId="{4EAF84C8-CD22-4D6D-AF93-7269072B5964}" type="presParOf" srcId="{C8C2E20F-E9E5-40C1-B43E-E7FC1E5953E4}" destId="{ECAA09A8-9D6C-42F7-8B09-CAF7ABE56340}" srcOrd="1" destOrd="0" presId="urn:microsoft.com/office/officeart/2005/8/layout/vList5"/>
    <dgm:cxn modelId="{EAED8879-68AF-4507-A294-E19F917152B7}" type="presParOf" srcId="{8C1BE908-9381-4EB5-846C-CCAD7B7ABBA8}" destId="{B81E94EF-A732-4221-A4D3-D3F254AC5A3B}" srcOrd="5" destOrd="0" presId="urn:microsoft.com/office/officeart/2005/8/layout/vList5"/>
    <dgm:cxn modelId="{39B28680-4774-46AB-95F8-C9251B3E29D1}" type="presParOf" srcId="{8C1BE908-9381-4EB5-846C-CCAD7B7ABBA8}" destId="{06EF5F0F-76A7-404F-B1AF-638E30466377}" srcOrd="6" destOrd="0" presId="urn:microsoft.com/office/officeart/2005/8/layout/vList5"/>
    <dgm:cxn modelId="{9EA3F8CE-41BB-47CE-828E-B6540986E777}" type="presParOf" srcId="{06EF5F0F-76A7-404F-B1AF-638E30466377}" destId="{6F2513BA-D035-46C1-A7A5-BBA47C934C73}" srcOrd="0" destOrd="0" presId="urn:microsoft.com/office/officeart/2005/8/layout/vList5"/>
    <dgm:cxn modelId="{F5A93172-C15E-42EA-8C7E-D28E9387A9E1}" type="presParOf" srcId="{06EF5F0F-76A7-404F-B1AF-638E30466377}" destId="{A4DA0CED-8BEB-49F2-9DF2-765573EB88D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EACBBF-538A-427B-9C66-21ECF4B6A875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7654CAC-20B7-49E8-8255-8AC48093D591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</a:rPr>
            <a:t>Idea</a:t>
          </a:r>
          <a:endParaRPr lang="en-US" sz="2400" dirty="0">
            <a:latin typeface="Calibri" pitchFamily="34" charset="0"/>
          </a:endParaRPr>
        </a:p>
      </dgm:t>
    </dgm:pt>
    <dgm:pt modelId="{5C434763-4E04-4D12-8E14-42E32395BAF1}" type="parTrans" cxnId="{CBD489FB-3209-4040-A9B9-A915FFA787B2}">
      <dgm:prSet/>
      <dgm:spPr/>
      <dgm:t>
        <a:bodyPr/>
        <a:lstStyle/>
        <a:p>
          <a:endParaRPr lang="en-US"/>
        </a:p>
      </dgm:t>
    </dgm:pt>
    <dgm:pt modelId="{E054CA78-2800-4027-85D9-BFAB78697CB8}" type="sibTrans" cxnId="{CBD489FB-3209-4040-A9B9-A915FFA787B2}">
      <dgm:prSet/>
      <dgm:spPr/>
      <dgm:t>
        <a:bodyPr/>
        <a:lstStyle/>
        <a:p>
          <a:endParaRPr lang="en-US"/>
        </a:p>
      </dgm:t>
    </dgm:pt>
    <dgm:pt modelId="{A0F32E2B-3309-4BE9-8DEC-FC8D54C24CEC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</a:rPr>
            <a:t>Authentication</a:t>
          </a:r>
          <a:endParaRPr lang="en-US" sz="2400" dirty="0">
            <a:latin typeface="Calibri" pitchFamily="34" charset="0"/>
          </a:endParaRPr>
        </a:p>
      </dgm:t>
    </dgm:pt>
    <dgm:pt modelId="{FE32339C-02CD-43DA-A115-A44DEC07FB58}" type="parTrans" cxnId="{290DF3F6-ED89-4908-BDF8-BC70304A80F0}">
      <dgm:prSet/>
      <dgm:spPr/>
      <dgm:t>
        <a:bodyPr/>
        <a:lstStyle/>
        <a:p>
          <a:endParaRPr lang="en-US"/>
        </a:p>
      </dgm:t>
    </dgm:pt>
    <dgm:pt modelId="{7E19F126-0C54-49FE-9131-926282669A5D}" type="sibTrans" cxnId="{290DF3F6-ED89-4908-BDF8-BC70304A80F0}">
      <dgm:prSet/>
      <dgm:spPr/>
      <dgm:t>
        <a:bodyPr/>
        <a:lstStyle/>
        <a:p>
          <a:endParaRPr lang="en-US"/>
        </a:p>
      </dgm:t>
    </dgm:pt>
    <dgm:pt modelId="{938D2DAC-20B0-49A2-A953-77B6C0E49BBB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What: </a:t>
          </a:r>
          <a:r>
            <a:rPr lang="en-US" sz="1800" dirty="0" err="1" smtClean="0">
              <a:latin typeface="Calibri" pitchFamily="34" charset="0"/>
            </a:rPr>
            <a:t>Encryptor</a:t>
          </a:r>
          <a:r>
            <a:rPr lang="en-US" sz="1800" dirty="0" smtClean="0">
              <a:latin typeface="Calibri" pitchFamily="34" charset="0"/>
            </a:rPr>
            <a:t> cannot Decrypt</a:t>
          </a:r>
          <a:endParaRPr lang="en-US" sz="1800" dirty="0">
            <a:latin typeface="Calibri" pitchFamily="34" charset="0"/>
          </a:endParaRPr>
        </a:p>
      </dgm:t>
    </dgm:pt>
    <dgm:pt modelId="{1EC8FC74-5D57-4181-93C7-D8C5462FF4CD}" type="parTrans" cxnId="{0F7967AF-C23D-4019-8DC6-A9981BE89138}">
      <dgm:prSet/>
      <dgm:spPr/>
      <dgm:t>
        <a:bodyPr/>
        <a:lstStyle/>
        <a:p>
          <a:endParaRPr lang="en-US"/>
        </a:p>
      </dgm:t>
    </dgm:pt>
    <dgm:pt modelId="{EC3F2974-9771-4021-AF30-E0B06C8106CD}" type="sibTrans" cxnId="{0F7967AF-C23D-4019-8DC6-A9981BE89138}">
      <dgm:prSet/>
      <dgm:spPr/>
      <dgm:t>
        <a:bodyPr/>
        <a:lstStyle/>
        <a:p>
          <a:endParaRPr lang="en-US"/>
        </a:p>
      </dgm:t>
    </dgm:pt>
    <dgm:pt modelId="{7C1F5AC7-3FB2-4FCF-80F8-5DF3D0F53803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Keys: 400 bits – 2048 bits</a:t>
          </a:r>
          <a:endParaRPr lang="en-US" sz="1800" dirty="0">
            <a:latin typeface="Calibri" pitchFamily="34" charset="0"/>
          </a:endParaRPr>
        </a:p>
      </dgm:t>
    </dgm:pt>
    <dgm:pt modelId="{90ADF9BB-0D1A-41FC-9185-64E549CA33B3}" type="parTrans" cxnId="{F657A572-19CA-46D6-85E9-10690C36F3E1}">
      <dgm:prSet/>
      <dgm:spPr/>
      <dgm:t>
        <a:bodyPr/>
        <a:lstStyle/>
        <a:p>
          <a:endParaRPr lang="en-US"/>
        </a:p>
      </dgm:t>
    </dgm:pt>
    <dgm:pt modelId="{A1CD266F-7533-499C-999A-EBB7A8F53226}" type="sibTrans" cxnId="{F657A572-19CA-46D6-85E9-10690C36F3E1}">
      <dgm:prSet/>
      <dgm:spPr/>
      <dgm:t>
        <a:bodyPr/>
        <a:lstStyle/>
        <a:p>
          <a:endParaRPr lang="en-US"/>
        </a:p>
      </dgm:t>
    </dgm:pt>
    <dgm:pt modelId="{61E795FE-31FF-48D3-AA93-279DB35E0F69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What: Verifier cannot Sign</a:t>
          </a:r>
          <a:endParaRPr lang="en-US" sz="1800" dirty="0">
            <a:latin typeface="Calibri" pitchFamily="34" charset="0"/>
          </a:endParaRPr>
        </a:p>
      </dgm:t>
    </dgm:pt>
    <dgm:pt modelId="{EE22C9F4-96E9-4E1C-8F34-2901CC5EB07C}" type="parTrans" cxnId="{4424658D-E9F7-4E6D-A8BC-8F945CAE5B2D}">
      <dgm:prSet/>
      <dgm:spPr/>
      <dgm:t>
        <a:bodyPr/>
        <a:lstStyle/>
        <a:p>
          <a:endParaRPr lang="en-US"/>
        </a:p>
      </dgm:t>
    </dgm:pt>
    <dgm:pt modelId="{C879B425-FA42-434C-97F6-0FEB69F3E81F}" type="sibTrans" cxnId="{4424658D-E9F7-4E6D-A8BC-8F945CAE5B2D}">
      <dgm:prSet/>
      <dgm:spPr/>
      <dgm:t>
        <a:bodyPr/>
        <a:lstStyle/>
        <a:p>
          <a:endParaRPr lang="en-US"/>
        </a:p>
      </dgm:t>
    </dgm:pt>
    <dgm:pt modelId="{011A31C4-5961-454C-80D5-FC5F79B29176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</a:rPr>
            <a:t>Encryption</a:t>
          </a:r>
          <a:endParaRPr lang="en-US" sz="2400" dirty="0">
            <a:latin typeface="Calibri" pitchFamily="34" charset="0"/>
          </a:endParaRPr>
        </a:p>
      </dgm:t>
    </dgm:pt>
    <dgm:pt modelId="{5A190C9D-F80E-46A5-AB13-BFA9CC428761}" type="parTrans" cxnId="{E1A59C49-1B08-4886-82D6-3C2BEA06DD8D}">
      <dgm:prSet/>
      <dgm:spPr/>
      <dgm:t>
        <a:bodyPr/>
        <a:lstStyle/>
        <a:p>
          <a:endParaRPr lang="en-US"/>
        </a:p>
      </dgm:t>
    </dgm:pt>
    <dgm:pt modelId="{36DEFEEE-25C6-49AC-90F8-681AB44B78A0}" type="sibTrans" cxnId="{E1A59C49-1B08-4886-82D6-3C2BEA06DD8D}">
      <dgm:prSet/>
      <dgm:spPr/>
      <dgm:t>
        <a:bodyPr/>
        <a:lstStyle/>
        <a:p>
          <a:endParaRPr lang="en-US"/>
        </a:p>
      </dgm:t>
    </dgm:pt>
    <dgm:pt modelId="{0CA51C0D-A035-464D-929F-EB027F5BD167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Sender/receiver have different “power”</a:t>
          </a:r>
          <a:endParaRPr lang="en-US" sz="1800" dirty="0">
            <a:latin typeface="Calibri" pitchFamily="34" charset="0"/>
          </a:endParaRPr>
        </a:p>
      </dgm:t>
    </dgm:pt>
    <dgm:pt modelId="{6333E8AE-930C-436B-8097-122BB84A2C79}" type="parTrans" cxnId="{800F7CB6-07C9-4A98-8724-708CB83DBEB1}">
      <dgm:prSet/>
      <dgm:spPr/>
      <dgm:t>
        <a:bodyPr/>
        <a:lstStyle/>
        <a:p>
          <a:endParaRPr lang="en-US"/>
        </a:p>
      </dgm:t>
    </dgm:pt>
    <dgm:pt modelId="{463DA4EE-96CA-481B-82E5-C8B08956A283}" type="sibTrans" cxnId="{800F7CB6-07C9-4A98-8724-708CB83DBEB1}">
      <dgm:prSet/>
      <dgm:spPr/>
      <dgm:t>
        <a:bodyPr/>
        <a:lstStyle/>
        <a:p>
          <a:endParaRPr lang="en-US"/>
        </a:p>
      </dgm:t>
    </dgm:pt>
    <dgm:pt modelId="{257841FE-D34F-4E7E-9A46-32491D266726}">
      <dgm:prSet phldrT="[Text]" custT="1"/>
      <dgm:spPr/>
      <dgm:t>
        <a:bodyPr/>
        <a:lstStyle/>
        <a:p>
          <a:pPr rtl="0"/>
          <a:r>
            <a:rPr lang="en-US" sz="1800" dirty="0" smtClean="0">
              <a:latin typeface="Calibri" pitchFamily="34" charset="0"/>
            </a:rPr>
            <a:t>Decryption &gt; Encryption</a:t>
          </a:r>
          <a:endParaRPr lang="en-US" sz="1800" dirty="0">
            <a:latin typeface="Calibri" pitchFamily="34" charset="0"/>
          </a:endParaRPr>
        </a:p>
      </dgm:t>
    </dgm:pt>
    <dgm:pt modelId="{ADADF640-5DAF-4AF2-A424-F35AA2BFE521}" type="parTrans" cxnId="{64CDD9BA-BE63-49F5-8A33-5BA220EF5490}">
      <dgm:prSet/>
      <dgm:spPr/>
      <dgm:t>
        <a:bodyPr/>
        <a:lstStyle/>
        <a:p>
          <a:endParaRPr lang="en-US"/>
        </a:p>
      </dgm:t>
    </dgm:pt>
    <dgm:pt modelId="{9B3C0005-67EE-4EA7-955A-452255ED8478}" type="sibTrans" cxnId="{64CDD9BA-BE63-49F5-8A33-5BA220EF5490}">
      <dgm:prSet/>
      <dgm:spPr/>
      <dgm:t>
        <a:bodyPr/>
        <a:lstStyle/>
        <a:p>
          <a:endParaRPr lang="en-US"/>
        </a:p>
      </dgm:t>
    </dgm:pt>
    <dgm:pt modelId="{C06F67FE-1E07-47B4-9700-9BCB5332E31E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Signature &gt; Verification</a:t>
          </a:r>
          <a:endParaRPr lang="en-US" sz="1800" dirty="0">
            <a:latin typeface="Calibri" pitchFamily="34" charset="0"/>
          </a:endParaRPr>
        </a:p>
      </dgm:t>
    </dgm:pt>
    <dgm:pt modelId="{B92C8895-3FC5-4205-995D-7EB1661FC69E}" type="parTrans" cxnId="{DC82DCD0-7F60-4544-B3DD-0C0F0628C7F9}">
      <dgm:prSet/>
      <dgm:spPr/>
      <dgm:t>
        <a:bodyPr/>
        <a:lstStyle/>
        <a:p>
          <a:endParaRPr lang="en-US"/>
        </a:p>
      </dgm:t>
    </dgm:pt>
    <dgm:pt modelId="{36BA7BEB-B72F-4007-A0B8-7023ED2A1008}" type="sibTrans" cxnId="{DC82DCD0-7F60-4544-B3DD-0C0F0628C7F9}">
      <dgm:prSet/>
      <dgm:spPr/>
      <dgm:t>
        <a:bodyPr/>
        <a:lstStyle/>
        <a:p>
          <a:endParaRPr lang="en-US"/>
        </a:p>
      </dgm:t>
    </dgm:pt>
    <dgm:pt modelId="{501B8632-CA50-4E71-BAEB-4EC595214D8B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Algorithms: RSA, ECC, El-</a:t>
          </a:r>
          <a:r>
            <a:rPr lang="en-US" sz="1800" dirty="0" err="1" smtClean="0">
              <a:latin typeface="Calibri" pitchFamily="34" charset="0"/>
            </a:rPr>
            <a:t>Gamal</a:t>
          </a:r>
          <a:endParaRPr lang="en-US" sz="1800" dirty="0">
            <a:latin typeface="Calibri" pitchFamily="34" charset="0"/>
          </a:endParaRPr>
        </a:p>
      </dgm:t>
    </dgm:pt>
    <dgm:pt modelId="{246B1F8E-5765-453A-88D6-431EBDBB354A}" type="parTrans" cxnId="{4F7D0953-8A55-4A19-939E-B0C4EDBA7B56}">
      <dgm:prSet/>
      <dgm:spPr/>
      <dgm:t>
        <a:bodyPr/>
        <a:lstStyle/>
        <a:p>
          <a:endParaRPr lang="en-US"/>
        </a:p>
      </dgm:t>
    </dgm:pt>
    <dgm:pt modelId="{0D01AB2E-9379-41F4-9022-E79B86B961F1}" type="sibTrans" cxnId="{4F7D0953-8A55-4A19-939E-B0C4EDBA7B56}">
      <dgm:prSet/>
      <dgm:spPr/>
      <dgm:t>
        <a:bodyPr/>
        <a:lstStyle/>
        <a:p>
          <a:endParaRPr lang="en-US"/>
        </a:p>
      </dgm:t>
    </dgm:pt>
    <dgm:pt modelId="{3A3F3936-F33D-4A31-9489-C49ED3753686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</a:rPr>
            <a:t>Key Exchange</a:t>
          </a:r>
          <a:endParaRPr lang="en-US" sz="2400" dirty="0">
            <a:latin typeface="Calibri" pitchFamily="34" charset="0"/>
          </a:endParaRPr>
        </a:p>
      </dgm:t>
    </dgm:pt>
    <dgm:pt modelId="{ABE7B9D4-6975-44C7-9B0F-4DB3869CB39F}" type="parTrans" cxnId="{3121F0C6-E3B2-4910-9286-735EBB1208D1}">
      <dgm:prSet/>
      <dgm:spPr/>
      <dgm:t>
        <a:bodyPr/>
        <a:lstStyle/>
        <a:p>
          <a:endParaRPr lang="en-US"/>
        </a:p>
      </dgm:t>
    </dgm:pt>
    <dgm:pt modelId="{1DF9A7F4-C454-4E96-8AFF-2D518CF98D78}" type="sibTrans" cxnId="{3121F0C6-E3B2-4910-9286-735EBB1208D1}">
      <dgm:prSet/>
      <dgm:spPr/>
      <dgm:t>
        <a:bodyPr/>
        <a:lstStyle/>
        <a:p>
          <a:endParaRPr lang="en-US"/>
        </a:p>
      </dgm:t>
    </dgm:pt>
    <dgm:pt modelId="{5D60CB00-5B45-4807-8A06-8B9601E66AAE}">
      <dgm:prSet phldrT="[Text]" custT="1"/>
      <dgm:spPr/>
      <dgm:t>
        <a:bodyPr/>
        <a:lstStyle/>
        <a:p>
          <a:r>
            <a:rPr lang="en-US" sz="1800" dirty="0" err="1" smtClean="0">
              <a:latin typeface="Calibri" pitchFamily="34" charset="0"/>
            </a:rPr>
            <a:t>Diffie</a:t>
          </a:r>
          <a:r>
            <a:rPr lang="en-US" sz="1800" dirty="0" smtClean="0">
              <a:latin typeface="Calibri" pitchFamily="34" charset="0"/>
            </a:rPr>
            <a:t>-Hellman</a:t>
          </a:r>
          <a:endParaRPr lang="en-US" sz="1800" dirty="0">
            <a:latin typeface="Calibri" pitchFamily="34" charset="0"/>
          </a:endParaRPr>
        </a:p>
      </dgm:t>
    </dgm:pt>
    <dgm:pt modelId="{8F6C5330-0C04-499D-81F6-85C96536171D}" type="parTrans" cxnId="{F1705A65-3DF4-4258-955D-16181FFFA622}">
      <dgm:prSet/>
      <dgm:spPr/>
      <dgm:t>
        <a:bodyPr/>
        <a:lstStyle/>
        <a:p>
          <a:endParaRPr lang="en-US"/>
        </a:p>
      </dgm:t>
    </dgm:pt>
    <dgm:pt modelId="{7FBD3E84-F729-43A1-A733-15C8B30C3DCD}" type="sibTrans" cxnId="{F1705A65-3DF4-4258-955D-16181FFFA622}">
      <dgm:prSet/>
      <dgm:spPr/>
      <dgm:t>
        <a:bodyPr/>
        <a:lstStyle/>
        <a:p>
          <a:endParaRPr lang="en-US"/>
        </a:p>
      </dgm:t>
    </dgm:pt>
    <dgm:pt modelId="{6AB8FE82-327C-4646-8D09-6FF6520368AB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Used when: Browser encrypts data for www.amazon.com</a:t>
          </a:r>
          <a:endParaRPr lang="en-US" sz="1800" dirty="0">
            <a:latin typeface="Calibri" pitchFamily="34" charset="0"/>
          </a:endParaRPr>
        </a:p>
      </dgm:t>
    </dgm:pt>
    <dgm:pt modelId="{CFB2DAE4-656B-4113-8948-D9AE8A9CD8E7}" type="parTrans" cxnId="{9FEE76E4-9DC8-4D52-B469-71EDFA2C81EC}">
      <dgm:prSet/>
      <dgm:spPr/>
      <dgm:t>
        <a:bodyPr/>
        <a:lstStyle/>
        <a:p>
          <a:endParaRPr lang="en-US"/>
        </a:p>
      </dgm:t>
    </dgm:pt>
    <dgm:pt modelId="{64622D41-B578-4CA6-86F1-7DC5A57D9F91}" type="sibTrans" cxnId="{9FEE76E4-9DC8-4D52-B469-71EDFA2C81EC}">
      <dgm:prSet/>
      <dgm:spPr/>
      <dgm:t>
        <a:bodyPr/>
        <a:lstStyle/>
        <a:p>
          <a:endParaRPr lang="en-US"/>
        </a:p>
      </dgm:t>
    </dgm:pt>
    <dgm:pt modelId="{A5A6968E-2665-41BD-9261-6CE0F66D6E1F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Used when: You-name-it</a:t>
          </a:r>
          <a:endParaRPr lang="en-US" sz="1800" dirty="0">
            <a:latin typeface="Calibri" pitchFamily="34" charset="0"/>
          </a:endParaRPr>
        </a:p>
      </dgm:t>
    </dgm:pt>
    <dgm:pt modelId="{B18DD436-E2CD-4546-9A6A-B06AF95D1AD7}" type="parTrans" cxnId="{6E6EA2F8-971F-44FF-BD54-BDC039EDB4D5}">
      <dgm:prSet/>
      <dgm:spPr/>
      <dgm:t>
        <a:bodyPr/>
        <a:lstStyle/>
        <a:p>
          <a:endParaRPr lang="en-US"/>
        </a:p>
      </dgm:t>
    </dgm:pt>
    <dgm:pt modelId="{1BD63B7B-D9AE-4C06-88A6-536FE864DC10}" type="sibTrans" cxnId="{6E6EA2F8-971F-44FF-BD54-BDC039EDB4D5}">
      <dgm:prSet/>
      <dgm:spPr/>
      <dgm:t>
        <a:bodyPr/>
        <a:lstStyle/>
        <a:p>
          <a:endParaRPr lang="en-US"/>
        </a:p>
      </dgm:t>
    </dgm:pt>
    <dgm:pt modelId="{5713503B-6CD3-462E-81E2-F815A6655003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Algorithms: same as encryption</a:t>
          </a:r>
          <a:endParaRPr lang="en-US" sz="1800" dirty="0">
            <a:latin typeface="Calibri" pitchFamily="34" charset="0"/>
          </a:endParaRPr>
        </a:p>
      </dgm:t>
    </dgm:pt>
    <dgm:pt modelId="{F771C6D9-CEBC-4AF7-990E-7689F6626675}" type="parTrans" cxnId="{733D69BD-7066-439E-972F-3321CFD9AEB9}">
      <dgm:prSet/>
      <dgm:spPr/>
      <dgm:t>
        <a:bodyPr/>
        <a:lstStyle/>
        <a:p>
          <a:endParaRPr lang="en-US"/>
        </a:p>
      </dgm:t>
    </dgm:pt>
    <dgm:pt modelId="{2B14C6E5-9E18-44F2-AAAF-C93D1871090E}" type="sibTrans" cxnId="{733D69BD-7066-439E-972F-3321CFD9AEB9}">
      <dgm:prSet/>
      <dgm:spPr/>
      <dgm:t>
        <a:bodyPr/>
        <a:lstStyle/>
        <a:p>
          <a:endParaRPr lang="en-US"/>
        </a:p>
      </dgm:t>
    </dgm:pt>
    <dgm:pt modelId="{C85284C8-103D-4564-86FC-91C274A55470}">
      <dgm:prSet phldrT="[Text]" custT="1"/>
      <dgm:spPr/>
      <dgm:t>
        <a:bodyPr/>
        <a:lstStyle/>
        <a:p>
          <a:r>
            <a:rPr lang="en-US" sz="1800" dirty="0" smtClean="0">
              <a:latin typeface="Calibri" pitchFamily="34" charset="0"/>
            </a:rPr>
            <a:t>Keys: same as encryption</a:t>
          </a:r>
          <a:endParaRPr lang="en-US" sz="1800" dirty="0">
            <a:latin typeface="Calibri" pitchFamily="34" charset="0"/>
          </a:endParaRPr>
        </a:p>
      </dgm:t>
    </dgm:pt>
    <dgm:pt modelId="{99C8B91A-9016-4D6C-B2A5-0191054265CE}" type="parTrans" cxnId="{E907DC9A-E70B-408A-BFA7-40F77E711814}">
      <dgm:prSet/>
      <dgm:spPr/>
      <dgm:t>
        <a:bodyPr/>
        <a:lstStyle/>
        <a:p>
          <a:endParaRPr lang="en-US"/>
        </a:p>
      </dgm:t>
    </dgm:pt>
    <dgm:pt modelId="{649E1EBF-919C-4216-8150-9BB0CD886EC8}" type="sibTrans" cxnId="{E907DC9A-E70B-408A-BFA7-40F77E711814}">
      <dgm:prSet/>
      <dgm:spPr/>
      <dgm:t>
        <a:bodyPr/>
        <a:lstStyle/>
        <a:p>
          <a:endParaRPr lang="en-US"/>
        </a:p>
      </dgm:t>
    </dgm:pt>
    <dgm:pt modelId="{8C1BE908-9381-4EB5-846C-CCAD7B7ABBA8}" type="pres">
      <dgm:prSet presAssocID="{6AEACBBF-538A-427B-9C66-21ECF4B6A8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262A15-55E2-4E38-8AB9-8AD6655B6D6D}" type="pres">
      <dgm:prSet presAssocID="{E7654CAC-20B7-49E8-8255-8AC48093D591}" presName="linNode" presStyleCnt="0"/>
      <dgm:spPr/>
    </dgm:pt>
    <dgm:pt modelId="{2A542D71-F364-4D0D-8A52-D0A49D90AF56}" type="pres">
      <dgm:prSet presAssocID="{E7654CAC-20B7-49E8-8255-8AC48093D591}" presName="parentText" presStyleLbl="node1" presStyleIdx="0" presStyleCnt="4" custScaleX="8432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38642-6184-4461-9CDA-268F4D1D351E}" type="pres">
      <dgm:prSet presAssocID="{E7654CAC-20B7-49E8-8255-8AC48093D591}" presName="descendantText" presStyleLbl="alignAccFollowNode1" presStyleIdx="0" presStyleCnt="4" custScaleY="1306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29F09-8954-4EE3-8335-989FD5CC8C67}" type="pres">
      <dgm:prSet presAssocID="{E054CA78-2800-4027-85D9-BFAB78697CB8}" presName="sp" presStyleCnt="0"/>
      <dgm:spPr/>
    </dgm:pt>
    <dgm:pt modelId="{D4161652-3767-4DD8-9886-CFFDDD862E38}" type="pres">
      <dgm:prSet presAssocID="{011A31C4-5961-454C-80D5-FC5F79B29176}" presName="linNode" presStyleCnt="0"/>
      <dgm:spPr/>
    </dgm:pt>
    <dgm:pt modelId="{C286F1FC-D16A-4173-A45E-2C6C7300642A}" type="pres">
      <dgm:prSet presAssocID="{011A31C4-5961-454C-80D5-FC5F79B29176}" presName="parentText" presStyleLbl="node1" presStyleIdx="1" presStyleCnt="4" custScaleX="8432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4CD32-FB38-4909-BC0E-75B50BB4390C}" type="pres">
      <dgm:prSet presAssocID="{011A31C4-5961-454C-80D5-FC5F79B29176}" presName="descendantText" presStyleLbl="alignAccFollowNode1" presStyleIdx="1" presStyleCnt="4" custScaleY="1827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5CA1A-B9E0-44ED-9939-00343073B74F}" type="pres">
      <dgm:prSet presAssocID="{36DEFEEE-25C6-49AC-90F8-681AB44B78A0}" presName="sp" presStyleCnt="0"/>
      <dgm:spPr/>
    </dgm:pt>
    <dgm:pt modelId="{3989AB1F-BC33-4AB2-A267-80997982D8C6}" type="pres">
      <dgm:prSet presAssocID="{A0F32E2B-3309-4BE9-8DEC-FC8D54C24CEC}" presName="linNode" presStyleCnt="0"/>
      <dgm:spPr/>
    </dgm:pt>
    <dgm:pt modelId="{81A89A92-95E0-4F52-AF99-30D85CF86946}" type="pres">
      <dgm:prSet presAssocID="{A0F32E2B-3309-4BE9-8DEC-FC8D54C24CEC}" presName="parentText" presStyleLbl="node1" presStyleIdx="2" presStyleCnt="4" custScaleX="8432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C3ACB-D0AC-4083-9157-915423153A3A}" type="pres">
      <dgm:prSet presAssocID="{A0F32E2B-3309-4BE9-8DEC-FC8D54C24CEC}" presName="descendantText" presStyleLbl="alignAccFollowNode1" presStyleIdx="2" presStyleCnt="4" custScaleY="177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1D670-E817-4273-AC80-7D96E9C70097}" type="pres">
      <dgm:prSet presAssocID="{7E19F126-0C54-49FE-9131-926282669A5D}" presName="sp" presStyleCnt="0"/>
      <dgm:spPr/>
    </dgm:pt>
    <dgm:pt modelId="{4C88799A-C357-47A8-8FD5-324FCF6639C5}" type="pres">
      <dgm:prSet presAssocID="{3A3F3936-F33D-4A31-9489-C49ED3753686}" presName="linNode" presStyleCnt="0"/>
      <dgm:spPr/>
    </dgm:pt>
    <dgm:pt modelId="{C79B2A15-B85E-49AA-9E77-5F56D638091A}" type="pres">
      <dgm:prSet presAssocID="{3A3F3936-F33D-4A31-9489-C49ED3753686}" presName="parentText" presStyleLbl="node1" presStyleIdx="3" presStyleCnt="4" custScaleX="8432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C3E1A-9405-4DB5-B9E8-22AEA2877D17}" type="pres">
      <dgm:prSet presAssocID="{3A3F3936-F33D-4A31-9489-C49ED3753686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3C995D-A5D1-4C4C-8958-853388ED6B5D}" type="presOf" srcId="{011A31C4-5961-454C-80D5-FC5F79B29176}" destId="{C286F1FC-D16A-4173-A45E-2C6C7300642A}" srcOrd="0" destOrd="0" presId="urn:microsoft.com/office/officeart/2005/8/layout/vList5"/>
    <dgm:cxn modelId="{E907DC9A-E70B-408A-BFA7-40F77E711814}" srcId="{A0F32E2B-3309-4BE9-8DEC-FC8D54C24CEC}" destId="{C85284C8-103D-4564-86FC-91C274A55470}" srcOrd="3" destOrd="0" parTransId="{99C8B91A-9016-4D6C-B2A5-0191054265CE}" sibTransId="{649E1EBF-919C-4216-8150-9BB0CD886EC8}"/>
    <dgm:cxn modelId="{6E6EA2F8-971F-44FF-BD54-BDC039EDB4D5}" srcId="{A0F32E2B-3309-4BE9-8DEC-FC8D54C24CEC}" destId="{A5A6968E-2665-41BD-9261-6CE0F66D6E1F}" srcOrd="1" destOrd="0" parTransId="{B18DD436-E2CD-4546-9A6A-B06AF95D1AD7}" sibTransId="{1BD63B7B-D9AE-4C06-88A6-536FE864DC10}"/>
    <dgm:cxn modelId="{812392C9-5753-4836-8F83-156282E7B2FB}" type="presOf" srcId="{C85284C8-103D-4564-86FC-91C274A55470}" destId="{F7BC3ACB-D0AC-4083-9157-915423153A3A}" srcOrd="0" destOrd="3" presId="urn:microsoft.com/office/officeart/2005/8/layout/vList5"/>
    <dgm:cxn modelId="{F657A572-19CA-46D6-85E9-10690C36F3E1}" srcId="{011A31C4-5961-454C-80D5-FC5F79B29176}" destId="{7C1F5AC7-3FB2-4FCF-80F8-5DF3D0F53803}" srcOrd="3" destOrd="0" parTransId="{90ADF9BB-0D1A-41FC-9185-64E549CA33B3}" sibTransId="{A1CD266F-7533-499C-999A-EBB7A8F53226}"/>
    <dgm:cxn modelId="{3A8DFAF3-E429-49B9-95AC-1817B98BCA58}" type="presOf" srcId="{61E795FE-31FF-48D3-AA93-279DB35E0F69}" destId="{F7BC3ACB-D0AC-4083-9157-915423153A3A}" srcOrd="0" destOrd="0" presId="urn:microsoft.com/office/officeart/2005/8/layout/vList5"/>
    <dgm:cxn modelId="{ADD1D591-8EFA-4BE2-B5AE-344F4AA3475C}" type="presOf" srcId="{3A3F3936-F33D-4A31-9489-C49ED3753686}" destId="{C79B2A15-B85E-49AA-9E77-5F56D638091A}" srcOrd="0" destOrd="0" presId="urn:microsoft.com/office/officeart/2005/8/layout/vList5"/>
    <dgm:cxn modelId="{0F7967AF-C23D-4019-8DC6-A9981BE89138}" srcId="{011A31C4-5961-454C-80D5-FC5F79B29176}" destId="{938D2DAC-20B0-49A2-A953-77B6C0E49BBB}" srcOrd="0" destOrd="0" parTransId="{1EC8FC74-5D57-4181-93C7-D8C5462FF4CD}" sibTransId="{EC3F2974-9771-4021-AF30-E0B06C8106CD}"/>
    <dgm:cxn modelId="{4424658D-E9F7-4E6D-A8BC-8F945CAE5B2D}" srcId="{A0F32E2B-3309-4BE9-8DEC-FC8D54C24CEC}" destId="{61E795FE-31FF-48D3-AA93-279DB35E0F69}" srcOrd="0" destOrd="0" parTransId="{EE22C9F4-96E9-4E1C-8F34-2901CC5EB07C}" sibTransId="{C879B425-FA42-434C-97F6-0FEB69F3E81F}"/>
    <dgm:cxn modelId="{E89CE402-1C46-45FB-99A0-4ACCC05124D2}" type="presOf" srcId="{7C1F5AC7-3FB2-4FCF-80F8-5DF3D0F53803}" destId="{2E54CD32-FB38-4909-BC0E-75B50BB4390C}" srcOrd="0" destOrd="3" presId="urn:microsoft.com/office/officeart/2005/8/layout/vList5"/>
    <dgm:cxn modelId="{1C21C8CA-F084-47A5-A023-80325458B61A}" type="presOf" srcId="{A0F32E2B-3309-4BE9-8DEC-FC8D54C24CEC}" destId="{81A89A92-95E0-4F52-AF99-30D85CF86946}" srcOrd="0" destOrd="0" presId="urn:microsoft.com/office/officeart/2005/8/layout/vList5"/>
    <dgm:cxn modelId="{8903F69F-3251-43D2-AD7C-ADCDBE05AC77}" type="presOf" srcId="{5D60CB00-5B45-4807-8A06-8B9601E66AAE}" destId="{251C3E1A-9405-4DB5-B9E8-22AEA2877D17}" srcOrd="0" destOrd="0" presId="urn:microsoft.com/office/officeart/2005/8/layout/vList5"/>
    <dgm:cxn modelId="{E1A59C49-1B08-4886-82D6-3C2BEA06DD8D}" srcId="{6AEACBBF-538A-427B-9C66-21ECF4B6A875}" destId="{011A31C4-5961-454C-80D5-FC5F79B29176}" srcOrd="1" destOrd="0" parTransId="{5A190C9D-F80E-46A5-AB13-BFA9CC428761}" sibTransId="{36DEFEEE-25C6-49AC-90F8-681AB44B78A0}"/>
    <dgm:cxn modelId="{CBD489FB-3209-4040-A9B9-A915FFA787B2}" srcId="{6AEACBBF-538A-427B-9C66-21ECF4B6A875}" destId="{E7654CAC-20B7-49E8-8255-8AC48093D591}" srcOrd="0" destOrd="0" parTransId="{5C434763-4E04-4D12-8E14-42E32395BAF1}" sibTransId="{E054CA78-2800-4027-85D9-BFAB78697CB8}"/>
    <dgm:cxn modelId="{33370B2F-EE3F-4FB4-ACF2-9FF75B601414}" type="presOf" srcId="{5713503B-6CD3-462E-81E2-F815A6655003}" destId="{F7BC3ACB-D0AC-4083-9157-915423153A3A}" srcOrd="0" destOrd="2" presId="urn:microsoft.com/office/officeart/2005/8/layout/vList5"/>
    <dgm:cxn modelId="{0F25A102-3E99-4AC9-A80C-FBA2182F2337}" type="presOf" srcId="{A5A6968E-2665-41BD-9261-6CE0F66D6E1F}" destId="{F7BC3ACB-D0AC-4083-9157-915423153A3A}" srcOrd="0" destOrd="1" presId="urn:microsoft.com/office/officeart/2005/8/layout/vList5"/>
    <dgm:cxn modelId="{DD893B5E-BABA-49AD-BB96-35EB3DE18541}" type="presOf" srcId="{C06F67FE-1E07-47B4-9700-9BCB5332E31E}" destId="{A1E38642-6184-4461-9CDA-268F4D1D351E}" srcOrd="0" destOrd="2" presId="urn:microsoft.com/office/officeart/2005/8/layout/vList5"/>
    <dgm:cxn modelId="{DC82DCD0-7F60-4544-B3DD-0C0F0628C7F9}" srcId="{E7654CAC-20B7-49E8-8255-8AC48093D591}" destId="{C06F67FE-1E07-47B4-9700-9BCB5332E31E}" srcOrd="2" destOrd="0" parTransId="{B92C8895-3FC5-4205-995D-7EB1661FC69E}" sibTransId="{36BA7BEB-B72F-4007-A0B8-7023ED2A1008}"/>
    <dgm:cxn modelId="{64CDD9BA-BE63-49F5-8A33-5BA220EF5490}" srcId="{E7654CAC-20B7-49E8-8255-8AC48093D591}" destId="{257841FE-D34F-4E7E-9A46-32491D266726}" srcOrd="1" destOrd="0" parTransId="{ADADF640-5DAF-4AF2-A424-F35AA2BFE521}" sibTransId="{9B3C0005-67EE-4EA7-955A-452255ED8478}"/>
    <dgm:cxn modelId="{4F7D0953-8A55-4A19-939E-B0C4EDBA7B56}" srcId="{011A31C4-5961-454C-80D5-FC5F79B29176}" destId="{501B8632-CA50-4E71-BAEB-4EC595214D8B}" srcOrd="2" destOrd="0" parTransId="{246B1F8E-5765-453A-88D6-431EBDBB354A}" sibTransId="{0D01AB2E-9379-41F4-9022-E79B86B961F1}"/>
    <dgm:cxn modelId="{F1705A65-3DF4-4258-955D-16181FFFA622}" srcId="{3A3F3936-F33D-4A31-9489-C49ED3753686}" destId="{5D60CB00-5B45-4807-8A06-8B9601E66AAE}" srcOrd="0" destOrd="0" parTransId="{8F6C5330-0C04-499D-81F6-85C96536171D}" sibTransId="{7FBD3E84-F729-43A1-A733-15C8B30C3DCD}"/>
    <dgm:cxn modelId="{95D453B9-05F6-4F88-8624-1E97781C7464}" type="presOf" srcId="{6AEACBBF-538A-427B-9C66-21ECF4B6A875}" destId="{8C1BE908-9381-4EB5-846C-CCAD7B7ABBA8}" srcOrd="0" destOrd="0" presId="urn:microsoft.com/office/officeart/2005/8/layout/vList5"/>
    <dgm:cxn modelId="{3121F0C6-E3B2-4910-9286-735EBB1208D1}" srcId="{6AEACBBF-538A-427B-9C66-21ECF4B6A875}" destId="{3A3F3936-F33D-4A31-9489-C49ED3753686}" srcOrd="3" destOrd="0" parTransId="{ABE7B9D4-6975-44C7-9B0F-4DB3869CB39F}" sibTransId="{1DF9A7F4-C454-4E96-8AFF-2D518CF98D78}"/>
    <dgm:cxn modelId="{9FEE76E4-9DC8-4D52-B469-71EDFA2C81EC}" srcId="{011A31C4-5961-454C-80D5-FC5F79B29176}" destId="{6AB8FE82-327C-4646-8D09-6FF6520368AB}" srcOrd="1" destOrd="0" parTransId="{CFB2DAE4-656B-4113-8948-D9AE8A9CD8E7}" sibTransId="{64622D41-B578-4CA6-86F1-7DC5A57D9F91}"/>
    <dgm:cxn modelId="{92671DF5-7C08-4238-A3E1-5D34BA644DC9}" type="presOf" srcId="{938D2DAC-20B0-49A2-A953-77B6C0E49BBB}" destId="{2E54CD32-FB38-4909-BC0E-75B50BB4390C}" srcOrd="0" destOrd="0" presId="urn:microsoft.com/office/officeart/2005/8/layout/vList5"/>
    <dgm:cxn modelId="{290DF3F6-ED89-4908-BDF8-BC70304A80F0}" srcId="{6AEACBBF-538A-427B-9C66-21ECF4B6A875}" destId="{A0F32E2B-3309-4BE9-8DEC-FC8D54C24CEC}" srcOrd="2" destOrd="0" parTransId="{FE32339C-02CD-43DA-A115-A44DEC07FB58}" sibTransId="{7E19F126-0C54-49FE-9131-926282669A5D}"/>
    <dgm:cxn modelId="{D37BC15A-495F-4BDC-834A-7C66A533E49B}" type="presOf" srcId="{6AB8FE82-327C-4646-8D09-6FF6520368AB}" destId="{2E54CD32-FB38-4909-BC0E-75B50BB4390C}" srcOrd="0" destOrd="1" presId="urn:microsoft.com/office/officeart/2005/8/layout/vList5"/>
    <dgm:cxn modelId="{733D69BD-7066-439E-972F-3321CFD9AEB9}" srcId="{A0F32E2B-3309-4BE9-8DEC-FC8D54C24CEC}" destId="{5713503B-6CD3-462E-81E2-F815A6655003}" srcOrd="2" destOrd="0" parTransId="{F771C6D9-CEBC-4AF7-990E-7689F6626675}" sibTransId="{2B14C6E5-9E18-44F2-AAAF-C93D1871090E}"/>
    <dgm:cxn modelId="{800F7CB6-07C9-4A98-8724-708CB83DBEB1}" srcId="{E7654CAC-20B7-49E8-8255-8AC48093D591}" destId="{0CA51C0D-A035-464D-929F-EB027F5BD167}" srcOrd="0" destOrd="0" parTransId="{6333E8AE-930C-436B-8097-122BB84A2C79}" sibTransId="{463DA4EE-96CA-481B-82E5-C8B08956A283}"/>
    <dgm:cxn modelId="{886C7C08-8B19-4530-9CC6-BE3CF01029F1}" type="presOf" srcId="{501B8632-CA50-4E71-BAEB-4EC595214D8B}" destId="{2E54CD32-FB38-4909-BC0E-75B50BB4390C}" srcOrd="0" destOrd="2" presId="urn:microsoft.com/office/officeart/2005/8/layout/vList5"/>
    <dgm:cxn modelId="{22986AF8-C32B-4184-BB21-B0EBB7E9EFC4}" type="presOf" srcId="{257841FE-D34F-4E7E-9A46-32491D266726}" destId="{A1E38642-6184-4461-9CDA-268F4D1D351E}" srcOrd="0" destOrd="1" presId="urn:microsoft.com/office/officeart/2005/8/layout/vList5"/>
    <dgm:cxn modelId="{79C72CD4-4A39-4ACE-8B9B-571881EC81A1}" type="presOf" srcId="{E7654CAC-20B7-49E8-8255-8AC48093D591}" destId="{2A542D71-F364-4D0D-8A52-D0A49D90AF56}" srcOrd="0" destOrd="0" presId="urn:microsoft.com/office/officeart/2005/8/layout/vList5"/>
    <dgm:cxn modelId="{0F0447B5-81EC-4F78-9F64-0784D2EC960A}" type="presOf" srcId="{0CA51C0D-A035-464D-929F-EB027F5BD167}" destId="{A1E38642-6184-4461-9CDA-268F4D1D351E}" srcOrd="0" destOrd="0" presId="urn:microsoft.com/office/officeart/2005/8/layout/vList5"/>
    <dgm:cxn modelId="{5831F8C6-284F-4507-995A-5AA5707F1AA9}" type="presParOf" srcId="{8C1BE908-9381-4EB5-846C-CCAD7B7ABBA8}" destId="{CA262A15-55E2-4E38-8AB9-8AD6655B6D6D}" srcOrd="0" destOrd="0" presId="urn:microsoft.com/office/officeart/2005/8/layout/vList5"/>
    <dgm:cxn modelId="{F660704B-49FF-4E74-B946-E0570C629B15}" type="presParOf" srcId="{CA262A15-55E2-4E38-8AB9-8AD6655B6D6D}" destId="{2A542D71-F364-4D0D-8A52-D0A49D90AF56}" srcOrd="0" destOrd="0" presId="urn:microsoft.com/office/officeart/2005/8/layout/vList5"/>
    <dgm:cxn modelId="{332800F0-D15F-4FFC-B8BF-540D7D5C3DD3}" type="presParOf" srcId="{CA262A15-55E2-4E38-8AB9-8AD6655B6D6D}" destId="{A1E38642-6184-4461-9CDA-268F4D1D351E}" srcOrd="1" destOrd="0" presId="urn:microsoft.com/office/officeart/2005/8/layout/vList5"/>
    <dgm:cxn modelId="{23217F65-7288-4333-B0E5-6D5139752595}" type="presParOf" srcId="{8C1BE908-9381-4EB5-846C-CCAD7B7ABBA8}" destId="{BBB29F09-8954-4EE3-8335-989FD5CC8C67}" srcOrd="1" destOrd="0" presId="urn:microsoft.com/office/officeart/2005/8/layout/vList5"/>
    <dgm:cxn modelId="{997C779E-97A4-48DC-8FE3-A2FCBA2E05B5}" type="presParOf" srcId="{8C1BE908-9381-4EB5-846C-CCAD7B7ABBA8}" destId="{D4161652-3767-4DD8-9886-CFFDDD862E38}" srcOrd="2" destOrd="0" presId="urn:microsoft.com/office/officeart/2005/8/layout/vList5"/>
    <dgm:cxn modelId="{A0626DBD-0847-42D9-92A8-2C75BEF8B919}" type="presParOf" srcId="{D4161652-3767-4DD8-9886-CFFDDD862E38}" destId="{C286F1FC-D16A-4173-A45E-2C6C7300642A}" srcOrd="0" destOrd="0" presId="urn:microsoft.com/office/officeart/2005/8/layout/vList5"/>
    <dgm:cxn modelId="{251F2B98-5152-4170-872F-F576611B78EF}" type="presParOf" srcId="{D4161652-3767-4DD8-9886-CFFDDD862E38}" destId="{2E54CD32-FB38-4909-BC0E-75B50BB4390C}" srcOrd="1" destOrd="0" presId="urn:microsoft.com/office/officeart/2005/8/layout/vList5"/>
    <dgm:cxn modelId="{33F52AE6-452E-4D19-BFE2-0D7B26C8EE58}" type="presParOf" srcId="{8C1BE908-9381-4EB5-846C-CCAD7B7ABBA8}" destId="{BE65CA1A-B9E0-44ED-9939-00343073B74F}" srcOrd="3" destOrd="0" presId="urn:microsoft.com/office/officeart/2005/8/layout/vList5"/>
    <dgm:cxn modelId="{32F48B70-9C3F-4FAC-B8BE-101A3F86C3FA}" type="presParOf" srcId="{8C1BE908-9381-4EB5-846C-CCAD7B7ABBA8}" destId="{3989AB1F-BC33-4AB2-A267-80997982D8C6}" srcOrd="4" destOrd="0" presId="urn:microsoft.com/office/officeart/2005/8/layout/vList5"/>
    <dgm:cxn modelId="{F6F9C15A-0EAB-49F6-AF33-97713D8A7C49}" type="presParOf" srcId="{3989AB1F-BC33-4AB2-A267-80997982D8C6}" destId="{81A89A92-95E0-4F52-AF99-30D85CF86946}" srcOrd="0" destOrd="0" presId="urn:microsoft.com/office/officeart/2005/8/layout/vList5"/>
    <dgm:cxn modelId="{18037FAE-C1C4-4001-894D-045AACE38819}" type="presParOf" srcId="{3989AB1F-BC33-4AB2-A267-80997982D8C6}" destId="{F7BC3ACB-D0AC-4083-9157-915423153A3A}" srcOrd="1" destOrd="0" presId="urn:microsoft.com/office/officeart/2005/8/layout/vList5"/>
    <dgm:cxn modelId="{B37C6C15-EA31-4F90-941E-D6DB42E4940F}" type="presParOf" srcId="{8C1BE908-9381-4EB5-846C-CCAD7B7ABBA8}" destId="{8711D670-E817-4273-AC80-7D96E9C70097}" srcOrd="5" destOrd="0" presId="urn:microsoft.com/office/officeart/2005/8/layout/vList5"/>
    <dgm:cxn modelId="{594B26FF-AFC1-4E49-8431-FB0006D7F9BE}" type="presParOf" srcId="{8C1BE908-9381-4EB5-846C-CCAD7B7ABBA8}" destId="{4C88799A-C357-47A8-8FD5-324FCF6639C5}" srcOrd="6" destOrd="0" presId="urn:microsoft.com/office/officeart/2005/8/layout/vList5"/>
    <dgm:cxn modelId="{024F1377-0467-410B-A8C5-75CCF456F2F4}" type="presParOf" srcId="{4C88799A-C357-47A8-8FD5-324FCF6639C5}" destId="{C79B2A15-B85E-49AA-9E77-5F56D638091A}" srcOrd="0" destOrd="0" presId="urn:microsoft.com/office/officeart/2005/8/layout/vList5"/>
    <dgm:cxn modelId="{5FD87A70-CD6D-4028-B24C-772137133DA8}" type="presParOf" srcId="{4C88799A-C357-47A8-8FD5-324FCF6639C5}" destId="{251C3E1A-9405-4DB5-B9E8-22AEA2877D1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EACBBF-538A-427B-9C66-21ECF4B6A875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7654CAC-20B7-49E8-8255-8AC48093D591}">
      <dgm:prSet phldrT="[Text]" custT="1"/>
      <dgm:spPr/>
      <dgm:t>
        <a:bodyPr/>
        <a:lstStyle/>
        <a:p>
          <a:r>
            <a:rPr lang="en-US" sz="3200" dirty="0" smtClean="0">
              <a:latin typeface="Calibri" pitchFamily="34" charset="0"/>
            </a:rPr>
            <a:t>Trusting public keys</a:t>
          </a:r>
          <a:endParaRPr lang="en-US" sz="3200" dirty="0">
            <a:latin typeface="Calibri" pitchFamily="34" charset="0"/>
          </a:endParaRPr>
        </a:p>
      </dgm:t>
    </dgm:pt>
    <dgm:pt modelId="{5C434763-4E04-4D12-8E14-42E32395BAF1}" type="parTrans" cxnId="{CBD489FB-3209-4040-A9B9-A915FFA787B2}">
      <dgm:prSet/>
      <dgm:spPr/>
      <dgm:t>
        <a:bodyPr/>
        <a:lstStyle/>
        <a:p>
          <a:endParaRPr lang="en-US"/>
        </a:p>
      </dgm:t>
    </dgm:pt>
    <dgm:pt modelId="{E054CA78-2800-4027-85D9-BFAB78697CB8}" type="sibTrans" cxnId="{CBD489FB-3209-4040-A9B9-A915FFA787B2}">
      <dgm:prSet/>
      <dgm:spPr/>
      <dgm:t>
        <a:bodyPr/>
        <a:lstStyle/>
        <a:p>
          <a:endParaRPr lang="en-US"/>
        </a:p>
      </dgm:t>
    </dgm:pt>
    <dgm:pt modelId="{71D8ADBB-7430-4B79-ABF2-9A5C420183E2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</a:rPr>
            <a:t>Inductive trust:</a:t>
          </a:r>
          <a:endParaRPr lang="en-US" sz="2400" dirty="0">
            <a:latin typeface="Calibri" pitchFamily="34" charset="0"/>
          </a:endParaRPr>
        </a:p>
      </dgm:t>
    </dgm:pt>
    <dgm:pt modelId="{B208B8FE-ACEC-46B2-8484-986FE62043FC}" type="parTrans" cxnId="{1E36DB60-0758-403D-8139-3457EB0BA3D2}">
      <dgm:prSet/>
      <dgm:spPr/>
      <dgm:t>
        <a:bodyPr/>
        <a:lstStyle/>
        <a:p>
          <a:endParaRPr lang="en-US"/>
        </a:p>
      </dgm:t>
    </dgm:pt>
    <dgm:pt modelId="{6DF51825-33E2-45C8-A0A3-64B10FD17DE2}" type="sibTrans" cxnId="{1E36DB60-0758-403D-8139-3457EB0BA3D2}">
      <dgm:prSet/>
      <dgm:spPr/>
      <dgm:t>
        <a:bodyPr/>
        <a:lstStyle/>
        <a:p>
          <a:endParaRPr lang="en-US"/>
        </a:p>
      </dgm:t>
    </dgm:pt>
    <dgm:pt modelId="{BB8D5966-1A88-4EE2-8C5C-9F4A2649C3A8}">
      <dgm:prSet phldrT="[Text]" custT="1"/>
      <dgm:spPr/>
      <dgm:t>
        <a:bodyPr/>
        <a:lstStyle/>
        <a:p>
          <a:r>
            <a:rPr lang="en-US" sz="2000" dirty="0" smtClean="0">
              <a:latin typeface="Calibri" pitchFamily="34" charset="0"/>
            </a:rPr>
            <a:t>I trust public keys verifiable by public keys I have (CA keys; web server key)</a:t>
          </a:r>
          <a:br>
            <a:rPr lang="en-US" sz="2000" dirty="0" smtClean="0">
              <a:latin typeface="Calibri" pitchFamily="34" charset="0"/>
            </a:rPr>
          </a:br>
          <a:r>
            <a:rPr lang="en-US" sz="2000" dirty="0" smtClean="0">
              <a:latin typeface="Calibri" pitchFamily="34" charset="0"/>
            </a:rPr>
            <a:t>(aka Chain of Trust)</a:t>
          </a:r>
          <a:endParaRPr lang="en-US" sz="2000" dirty="0">
            <a:latin typeface="Calibri" pitchFamily="34" charset="0"/>
          </a:endParaRPr>
        </a:p>
      </dgm:t>
    </dgm:pt>
    <dgm:pt modelId="{EE6A6634-73DE-4A75-AF4D-49C13B50FA73}" type="parTrans" cxnId="{7CEB85B2-603A-44D2-A5B2-093AEA2C0862}">
      <dgm:prSet/>
      <dgm:spPr/>
      <dgm:t>
        <a:bodyPr/>
        <a:lstStyle/>
        <a:p>
          <a:endParaRPr lang="en-US"/>
        </a:p>
      </dgm:t>
    </dgm:pt>
    <dgm:pt modelId="{F55C6591-3518-422C-9F93-AFDEC43E996B}" type="sibTrans" cxnId="{7CEB85B2-603A-44D2-A5B2-093AEA2C0862}">
      <dgm:prSet/>
      <dgm:spPr/>
      <dgm:t>
        <a:bodyPr/>
        <a:lstStyle/>
        <a:p>
          <a:endParaRPr lang="en-US"/>
        </a:p>
      </dgm:t>
    </dgm:pt>
    <dgm:pt modelId="{A0F5086D-CBE2-433C-BC75-DFCB34093DC7}">
      <dgm:prSet phldrT="[Text]" custT="1"/>
      <dgm:spPr/>
      <dgm:t>
        <a:bodyPr/>
        <a:lstStyle/>
        <a:p>
          <a:r>
            <a:rPr lang="en-US" sz="2000" dirty="0" smtClean="0">
              <a:latin typeface="Calibri" pitchFamily="34" charset="0"/>
            </a:rPr>
            <a:t>I trust public keys I have (CA keys)</a:t>
          </a:r>
          <a:endParaRPr lang="en-US" sz="2000" dirty="0">
            <a:latin typeface="Calibri" pitchFamily="34" charset="0"/>
          </a:endParaRPr>
        </a:p>
      </dgm:t>
    </dgm:pt>
    <dgm:pt modelId="{0B9527B6-B52F-4A80-B856-C8D7740580A6}" type="parTrans" cxnId="{6C27AF20-5734-4A7B-8E45-25A5B6D631B9}">
      <dgm:prSet/>
      <dgm:spPr/>
      <dgm:t>
        <a:bodyPr/>
        <a:lstStyle/>
        <a:p>
          <a:endParaRPr lang="en-US"/>
        </a:p>
      </dgm:t>
    </dgm:pt>
    <dgm:pt modelId="{B3483522-77AE-4D77-8F69-C40617AB61AB}" type="sibTrans" cxnId="{6C27AF20-5734-4A7B-8E45-25A5B6D631B9}">
      <dgm:prSet/>
      <dgm:spPr/>
      <dgm:t>
        <a:bodyPr/>
        <a:lstStyle/>
        <a:p>
          <a:endParaRPr lang="en-US"/>
        </a:p>
      </dgm:t>
    </dgm:pt>
    <dgm:pt modelId="{8C1BE908-9381-4EB5-846C-CCAD7B7ABBA8}" type="pres">
      <dgm:prSet presAssocID="{6AEACBBF-538A-427B-9C66-21ECF4B6A8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262A15-55E2-4E38-8AB9-8AD6655B6D6D}" type="pres">
      <dgm:prSet presAssocID="{E7654CAC-20B7-49E8-8255-8AC48093D591}" presName="linNode" presStyleCnt="0"/>
      <dgm:spPr/>
    </dgm:pt>
    <dgm:pt modelId="{2A542D71-F364-4D0D-8A52-D0A49D90AF56}" type="pres">
      <dgm:prSet presAssocID="{E7654CAC-20B7-49E8-8255-8AC48093D591}" presName="parentText" presStyleLbl="node1" presStyleIdx="0" presStyleCnt="1" custScaleX="8432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38642-6184-4461-9CDA-268F4D1D351E}" type="pres">
      <dgm:prSet presAssocID="{E7654CAC-20B7-49E8-8255-8AC48093D591}" presName="descendantText" presStyleLbl="alignAccFollowNode1" presStyleIdx="0" presStyleCnt="1" custScaleY="1306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27AF20-5734-4A7B-8E45-25A5B6D631B9}" srcId="{71D8ADBB-7430-4B79-ABF2-9A5C420183E2}" destId="{A0F5086D-CBE2-433C-BC75-DFCB34093DC7}" srcOrd="0" destOrd="0" parTransId="{0B9527B6-B52F-4A80-B856-C8D7740580A6}" sibTransId="{B3483522-77AE-4D77-8F69-C40617AB61AB}"/>
    <dgm:cxn modelId="{E74A81D6-09A7-4B0B-B5E7-90D791D56985}" type="presOf" srcId="{BB8D5966-1A88-4EE2-8C5C-9F4A2649C3A8}" destId="{A1E38642-6184-4461-9CDA-268F4D1D351E}" srcOrd="0" destOrd="2" presId="urn:microsoft.com/office/officeart/2005/8/layout/vList5"/>
    <dgm:cxn modelId="{7CEB85B2-603A-44D2-A5B2-093AEA2C0862}" srcId="{71D8ADBB-7430-4B79-ABF2-9A5C420183E2}" destId="{BB8D5966-1A88-4EE2-8C5C-9F4A2649C3A8}" srcOrd="1" destOrd="0" parTransId="{EE6A6634-73DE-4A75-AF4D-49C13B50FA73}" sibTransId="{F55C6591-3518-422C-9F93-AFDEC43E996B}"/>
    <dgm:cxn modelId="{7922A6B9-0980-45D9-842D-21D357942ABD}" type="presOf" srcId="{E7654CAC-20B7-49E8-8255-8AC48093D591}" destId="{2A542D71-F364-4D0D-8A52-D0A49D90AF56}" srcOrd="0" destOrd="0" presId="urn:microsoft.com/office/officeart/2005/8/layout/vList5"/>
    <dgm:cxn modelId="{AAA2157E-6576-4E31-85B1-6C0AC67166C8}" type="presOf" srcId="{A0F5086D-CBE2-433C-BC75-DFCB34093DC7}" destId="{A1E38642-6184-4461-9CDA-268F4D1D351E}" srcOrd="0" destOrd="1" presId="urn:microsoft.com/office/officeart/2005/8/layout/vList5"/>
    <dgm:cxn modelId="{1E36DB60-0758-403D-8139-3457EB0BA3D2}" srcId="{E7654CAC-20B7-49E8-8255-8AC48093D591}" destId="{71D8ADBB-7430-4B79-ABF2-9A5C420183E2}" srcOrd="0" destOrd="0" parTransId="{B208B8FE-ACEC-46B2-8484-986FE62043FC}" sibTransId="{6DF51825-33E2-45C8-A0A3-64B10FD17DE2}"/>
    <dgm:cxn modelId="{CBD489FB-3209-4040-A9B9-A915FFA787B2}" srcId="{6AEACBBF-538A-427B-9C66-21ECF4B6A875}" destId="{E7654CAC-20B7-49E8-8255-8AC48093D591}" srcOrd="0" destOrd="0" parTransId="{5C434763-4E04-4D12-8E14-42E32395BAF1}" sibTransId="{E054CA78-2800-4027-85D9-BFAB78697CB8}"/>
    <dgm:cxn modelId="{FB855E5F-581A-479F-9C18-9914F58ED7EC}" type="presOf" srcId="{6AEACBBF-538A-427B-9C66-21ECF4B6A875}" destId="{8C1BE908-9381-4EB5-846C-CCAD7B7ABBA8}" srcOrd="0" destOrd="0" presId="urn:microsoft.com/office/officeart/2005/8/layout/vList5"/>
    <dgm:cxn modelId="{BE2B5AD4-4CF1-4177-B439-0BAA6CA7BB5E}" type="presOf" srcId="{71D8ADBB-7430-4B79-ABF2-9A5C420183E2}" destId="{A1E38642-6184-4461-9CDA-268F4D1D351E}" srcOrd="0" destOrd="0" presId="urn:microsoft.com/office/officeart/2005/8/layout/vList5"/>
    <dgm:cxn modelId="{F0479748-005E-4B6A-B13E-DB184031AA06}" type="presParOf" srcId="{8C1BE908-9381-4EB5-846C-CCAD7B7ABBA8}" destId="{CA262A15-55E2-4E38-8AB9-8AD6655B6D6D}" srcOrd="0" destOrd="0" presId="urn:microsoft.com/office/officeart/2005/8/layout/vList5"/>
    <dgm:cxn modelId="{EFEE0650-33D5-4184-8A88-A648838E847C}" type="presParOf" srcId="{CA262A15-55E2-4E38-8AB9-8AD6655B6D6D}" destId="{2A542D71-F364-4D0D-8A52-D0A49D90AF56}" srcOrd="0" destOrd="0" presId="urn:microsoft.com/office/officeart/2005/8/layout/vList5"/>
    <dgm:cxn modelId="{CB5C7527-9E3C-4B38-B570-CBAE0CD8CC31}" type="presParOf" srcId="{CA262A15-55E2-4E38-8AB9-8AD6655B6D6D}" destId="{A1E38642-6184-4461-9CDA-268F4D1D351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EACBBF-538A-427B-9C66-21ECF4B6A875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7654CAC-20B7-49E8-8255-8AC48093D591}">
      <dgm:prSet phldrT="[Text]" custT="1"/>
      <dgm:spPr/>
      <dgm:t>
        <a:bodyPr/>
        <a:lstStyle/>
        <a:p>
          <a:r>
            <a:rPr lang="en-US" sz="3200" dirty="0" smtClean="0">
              <a:latin typeface="Calibri" pitchFamily="34" charset="0"/>
            </a:rPr>
            <a:t>SSL</a:t>
          </a:r>
          <a:endParaRPr lang="en-US" sz="3200" dirty="0">
            <a:latin typeface="Calibri" pitchFamily="34" charset="0"/>
          </a:endParaRPr>
        </a:p>
      </dgm:t>
    </dgm:pt>
    <dgm:pt modelId="{5C434763-4E04-4D12-8E14-42E32395BAF1}" type="parTrans" cxnId="{CBD489FB-3209-4040-A9B9-A915FFA787B2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E054CA78-2800-4027-85D9-BFAB78697CB8}" type="sibTrans" cxnId="{CBD489FB-3209-4040-A9B9-A915FFA787B2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38D2DAC-20B0-49A2-A953-77B6C0E49BBB}">
      <dgm:prSet phldrT="[Text]" custT="1"/>
      <dgm:spPr/>
      <dgm:t>
        <a:bodyPr/>
        <a:lstStyle/>
        <a:p>
          <a:r>
            <a:rPr lang="en-US" sz="2000" dirty="0" smtClean="0">
              <a:latin typeface="Calibri" pitchFamily="34" charset="0"/>
            </a:rPr>
            <a:t>TLS 1.0 (RFC 2246, 1999) enhances SSL3.0.</a:t>
          </a:r>
          <a:br>
            <a:rPr lang="en-US" sz="2000" dirty="0" smtClean="0">
              <a:latin typeface="Calibri" pitchFamily="34" charset="0"/>
            </a:rPr>
          </a:br>
          <a:r>
            <a:rPr lang="en-US" sz="2000" dirty="0" smtClean="0">
              <a:latin typeface="Calibri" pitchFamily="34" charset="0"/>
            </a:rPr>
            <a:t>TLS 1.1 (4346, 2006) mitigates CBC attacks</a:t>
          </a:r>
          <a:endParaRPr lang="en-US" sz="2000" dirty="0">
            <a:latin typeface="Calibri" pitchFamily="34" charset="0"/>
          </a:endParaRPr>
        </a:p>
      </dgm:t>
    </dgm:pt>
    <dgm:pt modelId="{1EC8FC74-5D57-4181-93C7-D8C5462FF4CD}" type="parTrans" cxnId="{0F7967AF-C23D-4019-8DC6-A9981BE89138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EC3F2974-9771-4021-AF30-E0B06C8106CD}" type="sibTrans" cxnId="{0F7967AF-C23D-4019-8DC6-A9981BE89138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11A31C4-5961-454C-80D5-FC5F79B29176}">
      <dgm:prSet phldrT="[Text]" custT="1"/>
      <dgm:spPr/>
      <dgm:t>
        <a:bodyPr/>
        <a:lstStyle/>
        <a:p>
          <a:r>
            <a:rPr lang="en-US" sz="3200" dirty="0" smtClean="0">
              <a:latin typeface="Calibri" pitchFamily="34" charset="0"/>
            </a:rPr>
            <a:t>TLS</a:t>
          </a:r>
          <a:endParaRPr lang="en-US" sz="3200" dirty="0">
            <a:latin typeface="Calibri" pitchFamily="34" charset="0"/>
          </a:endParaRPr>
        </a:p>
      </dgm:t>
    </dgm:pt>
    <dgm:pt modelId="{5A190C9D-F80E-46A5-AB13-BFA9CC428761}" type="parTrans" cxnId="{E1A59C49-1B08-4886-82D6-3C2BEA06DD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6DEFEEE-25C6-49AC-90F8-681AB44B78A0}" type="sibTrans" cxnId="{E1A59C49-1B08-4886-82D6-3C2BEA06DD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A51C0D-A035-464D-929F-EB027F5BD167}">
      <dgm:prSet phldrT="[Text]" custT="1"/>
      <dgm:spPr/>
      <dgm:t>
        <a:bodyPr/>
        <a:lstStyle/>
        <a:p>
          <a:r>
            <a:rPr lang="en-US" sz="2000" dirty="0" smtClean="0">
              <a:latin typeface="Calibri" pitchFamily="34" charset="0"/>
            </a:rPr>
            <a:t>Developed by Netscape for https communication</a:t>
          </a:r>
          <a:endParaRPr lang="en-US" sz="2000" dirty="0">
            <a:latin typeface="Calibri" pitchFamily="34" charset="0"/>
          </a:endParaRPr>
        </a:p>
      </dgm:t>
    </dgm:pt>
    <dgm:pt modelId="{6333E8AE-930C-436B-8097-122BB84A2C79}" type="parTrans" cxnId="{800F7CB6-07C9-4A98-8724-708CB83DBEB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63DA4EE-96CA-481B-82E5-C8B08956A283}" type="sibTrans" cxnId="{800F7CB6-07C9-4A98-8724-708CB83DBEB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EFCBABBA-6EF9-4EAC-88A1-6D0136F77B65}">
      <dgm:prSet phldrT="[Text]" custT="1"/>
      <dgm:spPr/>
      <dgm:t>
        <a:bodyPr/>
        <a:lstStyle/>
        <a:p>
          <a:r>
            <a:rPr lang="en-US" sz="2000" dirty="0" smtClean="0">
              <a:latin typeface="Calibri" pitchFamily="34" charset="0"/>
            </a:rPr>
            <a:t>Most servers implement SSL3.0 and TLS1.0</a:t>
          </a:r>
          <a:endParaRPr lang="en-US" sz="2000" dirty="0">
            <a:latin typeface="Calibri" pitchFamily="34" charset="0"/>
          </a:endParaRPr>
        </a:p>
      </dgm:t>
    </dgm:pt>
    <dgm:pt modelId="{8D06F523-BB5B-4F25-B352-4A1B3EC3E665}" type="parTrans" cxnId="{40F0756A-367A-4D1B-A511-657926E8A1B7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26DCAE84-20D2-42ED-893F-B31DAA14107E}" type="sibTrans" cxnId="{40F0756A-367A-4D1B-A511-657926E8A1B7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206D15AC-1A56-4A65-B301-E33B3C6DA138}">
      <dgm:prSet phldrT="[Text]" custT="1"/>
      <dgm:spPr/>
      <dgm:t>
        <a:bodyPr/>
        <a:lstStyle/>
        <a:p>
          <a:r>
            <a:rPr lang="en-US" sz="3200" dirty="0" smtClean="0">
              <a:latin typeface="Calibri" pitchFamily="34" charset="0"/>
            </a:rPr>
            <a:t>Adoption</a:t>
          </a:r>
          <a:endParaRPr lang="en-US" sz="3200" dirty="0">
            <a:latin typeface="Calibri" pitchFamily="34" charset="0"/>
          </a:endParaRPr>
        </a:p>
      </dgm:t>
    </dgm:pt>
    <dgm:pt modelId="{57521DB1-04EA-4F5B-92D8-265DA19853BC}" type="sibTrans" cxnId="{538CB0A4-E8A0-4B64-A06E-DD6760D76F38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FBF2B0B-C072-4040-A24B-E09B5B4636AD}" type="parTrans" cxnId="{538CB0A4-E8A0-4B64-A06E-DD6760D76F38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CFCEA35-D173-4B46-9B4B-EA74001BEEEB}">
      <dgm:prSet phldrT="[Text]" custT="1"/>
      <dgm:spPr/>
      <dgm:t>
        <a:bodyPr/>
        <a:lstStyle/>
        <a:p>
          <a:r>
            <a:rPr lang="en-US" sz="2000" dirty="0" smtClean="0">
              <a:latin typeface="Calibri" pitchFamily="34" charset="0"/>
            </a:rPr>
            <a:t>SSL 3.0 (RFC 6101) released in 1996. </a:t>
          </a:r>
          <a:endParaRPr lang="en-US" sz="2000" dirty="0">
            <a:latin typeface="Calibri" pitchFamily="34" charset="0"/>
          </a:endParaRPr>
        </a:p>
      </dgm:t>
    </dgm:pt>
    <dgm:pt modelId="{109A6D1A-EC20-49AF-9AC2-DFAF42EED5BA}" type="parTrans" cxnId="{01CFF40A-03EC-46EE-9DC8-7681B481B6F4}">
      <dgm:prSet/>
      <dgm:spPr/>
      <dgm:t>
        <a:bodyPr/>
        <a:lstStyle/>
        <a:p>
          <a:endParaRPr lang="en-US"/>
        </a:p>
      </dgm:t>
    </dgm:pt>
    <dgm:pt modelId="{000FD2D4-BA96-4D02-87A9-DDB083A2244F}" type="sibTrans" cxnId="{01CFF40A-03EC-46EE-9DC8-7681B481B6F4}">
      <dgm:prSet/>
      <dgm:spPr/>
      <dgm:t>
        <a:bodyPr/>
        <a:lstStyle/>
        <a:p>
          <a:endParaRPr lang="en-US"/>
        </a:p>
      </dgm:t>
    </dgm:pt>
    <dgm:pt modelId="{64B76A97-7591-4EE5-BCB3-D14B18BB3876}">
      <dgm:prSet phldrT="[Text]" custT="1"/>
      <dgm:spPr/>
      <dgm:t>
        <a:bodyPr/>
        <a:lstStyle/>
        <a:p>
          <a:r>
            <a:rPr lang="en-US" sz="2000" dirty="0" smtClean="0">
              <a:latin typeface="Calibri" pitchFamily="34" charset="0"/>
            </a:rPr>
            <a:t>TLS 1.2 (5246, 2008) removes weak algorithms and backward compatibility flaws</a:t>
          </a:r>
          <a:endParaRPr lang="en-US" sz="2000" dirty="0">
            <a:latin typeface="Calibri" pitchFamily="34" charset="0"/>
          </a:endParaRPr>
        </a:p>
      </dgm:t>
    </dgm:pt>
    <dgm:pt modelId="{856AE8A4-2359-4F01-BEF8-47A2F49645CE}" type="parTrans" cxnId="{A5AA7B87-A66F-40B1-807D-743DA474799F}">
      <dgm:prSet/>
      <dgm:spPr/>
      <dgm:t>
        <a:bodyPr/>
        <a:lstStyle/>
        <a:p>
          <a:endParaRPr lang="en-US"/>
        </a:p>
      </dgm:t>
    </dgm:pt>
    <dgm:pt modelId="{11B6FAC1-1DCB-4D59-9BD6-36D05C4AAAA2}" type="sibTrans" cxnId="{A5AA7B87-A66F-40B1-807D-743DA474799F}">
      <dgm:prSet/>
      <dgm:spPr/>
      <dgm:t>
        <a:bodyPr/>
        <a:lstStyle/>
        <a:p>
          <a:endParaRPr lang="en-US"/>
        </a:p>
      </dgm:t>
    </dgm:pt>
    <dgm:pt modelId="{EA547094-3A87-4175-9851-B54118008D12}">
      <dgm:prSet phldrT="[Text]" custT="1"/>
      <dgm:spPr/>
      <dgm:t>
        <a:bodyPr/>
        <a:lstStyle/>
        <a:p>
          <a:r>
            <a:rPr lang="en-US" sz="2000" dirty="0" smtClean="0">
              <a:latin typeface="Calibri" pitchFamily="34" charset="0"/>
            </a:rPr>
            <a:t>TLS1.1 and TLS1.2 have &lt;35% adoption in servers</a:t>
          </a:r>
          <a:endParaRPr lang="en-US" sz="2000" dirty="0">
            <a:latin typeface="Calibri" pitchFamily="34" charset="0"/>
          </a:endParaRPr>
        </a:p>
      </dgm:t>
    </dgm:pt>
    <dgm:pt modelId="{EDA76759-B87D-4A93-B48F-79F145FABA90}" type="parTrans" cxnId="{7A389488-9027-49E2-BDBF-222E48725D5D}">
      <dgm:prSet/>
      <dgm:spPr/>
      <dgm:t>
        <a:bodyPr/>
        <a:lstStyle/>
        <a:p>
          <a:endParaRPr lang="en-US"/>
        </a:p>
      </dgm:t>
    </dgm:pt>
    <dgm:pt modelId="{9C01F733-75AF-4967-A968-E48BF944AEEA}" type="sibTrans" cxnId="{7A389488-9027-49E2-BDBF-222E48725D5D}">
      <dgm:prSet/>
      <dgm:spPr/>
      <dgm:t>
        <a:bodyPr/>
        <a:lstStyle/>
        <a:p>
          <a:endParaRPr lang="en-US"/>
        </a:p>
      </dgm:t>
    </dgm:pt>
    <dgm:pt modelId="{CA1884BE-31C5-46C8-AD89-7E6D8DC80666}">
      <dgm:prSet phldrT="[Text]" custT="1"/>
      <dgm:spPr/>
      <dgm:t>
        <a:bodyPr/>
        <a:lstStyle/>
        <a:p>
          <a:r>
            <a:rPr lang="en-US" sz="2000" dirty="0" smtClean="0">
              <a:latin typeface="Calibri" pitchFamily="34" charset="0"/>
            </a:rPr>
            <a:t>Latest versions of browsers support TLS1.1/2 (sometimes disabled by default)</a:t>
          </a:r>
          <a:endParaRPr lang="en-US" sz="2000" dirty="0">
            <a:latin typeface="Calibri" pitchFamily="34" charset="0"/>
          </a:endParaRPr>
        </a:p>
      </dgm:t>
    </dgm:pt>
    <dgm:pt modelId="{346BBCB3-1789-4B7F-96D8-CDEDD3936559}" type="parTrans" cxnId="{B8ACD505-A7AB-48FD-A391-21DDCCDC649E}">
      <dgm:prSet/>
      <dgm:spPr/>
      <dgm:t>
        <a:bodyPr/>
        <a:lstStyle/>
        <a:p>
          <a:endParaRPr lang="en-US"/>
        </a:p>
      </dgm:t>
    </dgm:pt>
    <dgm:pt modelId="{E12EDA69-BB1F-42DE-A1B2-D81E60859F7D}" type="sibTrans" cxnId="{B8ACD505-A7AB-48FD-A391-21DDCCDC649E}">
      <dgm:prSet/>
      <dgm:spPr/>
      <dgm:t>
        <a:bodyPr/>
        <a:lstStyle/>
        <a:p>
          <a:endParaRPr lang="en-US"/>
        </a:p>
      </dgm:t>
    </dgm:pt>
    <dgm:pt modelId="{8C1BE908-9381-4EB5-846C-CCAD7B7ABBA8}" type="pres">
      <dgm:prSet presAssocID="{6AEACBBF-538A-427B-9C66-21ECF4B6A8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262A15-55E2-4E38-8AB9-8AD6655B6D6D}" type="pres">
      <dgm:prSet presAssocID="{E7654CAC-20B7-49E8-8255-8AC48093D591}" presName="linNode" presStyleCnt="0"/>
      <dgm:spPr/>
    </dgm:pt>
    <dgm:pt modelId="{2A542D71-F364-4D0D-8A52-D0A49D90AF56}" type="pres">
      <dgm:prSet presAssocID="{E7654CAC-20B7-49E8-8255-8AC48093D591}" presName="parentText" presStyleLbl="node1" presStyleIdx="0" presStyleCnt="3" custScaleX="828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38642-6184-4461-9CDA-268F4D1D351E}" type="pres">
      <dgm:prSet presAssocID="{E7654CAC-20B7-49E8-8255-8AC48093D59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29F09-8954-4EE3-8335-989FD5CC8C67}" type="pres">
      <dgm:prSet presAssocID="{E054CA78-2800-4027-85D9-BFAB78697CB8}" presName="sp" presStyleCnt="0"/>
      <dgm:spPr/>
    </dgm:pt>
    <dgm:pt modelId="{D4161652-3767-4DD8-9886-CFFDDD862E38}" type="pres">
      <dgm:prSet presAssocID="{011A31C4-5961-454C-80D5-FC5F79B29176}" presName="linNode" presStyleCnt="0"/>
      <dgm:spPr/>
    </dgm:pt>
    <dgm:pt modelId="{C286F1FC-D16A-4173-A45E-2C6C7300642A}" type="pres">
      <dgm:prSet presAssocID="{011A31C4-5961-454C-80D5-FC5F79B29176}" presName="parentText" presStyleLbl="node1" presStyleIdx="1" presStyleCnt="3" custScaleX="828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4CD32-FB38-4909-BC0E-75B50BB4390C}" type="pres">
      <dgm:prSet presAssocID="{011A31C4-5961-454C-80D5-FC5F79B29176}" presName="descendantText" presStyleLbl="alignAccFollowNode1" presStyleIdx="1" presStyleCnt="3" custScaleY="127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5CA1A-B9E0-44ED-9939-00343073B74F}" type="pres">
      <dgm:prSet presAssocID="{36DEFEEE-25C6-49AC-90F8-681AB44B78A0}" presName="sp" presStyleCnt="0"/>
      <dgm:spPr/>
    </dgm:pt>
    <dgm:pt modelId="{A22586FA-2933-4512-9B6E-5925054A1486}" type="pres">
      <dgm:prSet presAssocID="{206D15AC-1A56-4A65-B301-E33B3C6DA138}" presName="linNode" presStyleCnt="0"/>
      <dgm:spPr/>
    </dgm:pt>
    <dgm:pt modelId="{44E3A50D-9B86-4A36-80F8-F58E3571012E}" type="pres">
      <dgm:prSet presAssocID="{206D15AC-1A56-4A65-B301-E33B3C6DA138}" presName="parentText" presStyleLbl="node1" presStyleIdx="2" presStyleCnt="3" custScaleX="828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F1F83C-E6A7-461D-BED2-2F62ED80B2D0}" type="pres">
      <dgm:prSet presAssocID="{206D15AC-1A56-4A65-B301-E33B3C6DA138}" presName="descendantText" presStyleLbl="alignAccFollowNode1" presStyleIdx="2" presStyleCnt="3" custScaleY="208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0F7CB6-07C9-4A98-8724-708CB83DBEB1}" srcId="{E7654CAC-20B7-49E8-8255-8AC48093D591}" destId="{0CA51C0D-A035-464D-929F-EB027F5BD167}" srcOrd="0" destOrd="0" parTransId="{6333E8AE-930C-436B-8097-122BB84A2C79}" sibTransId="{463DA4EE-96CA-481B-82E5-C8B08956A283}"/>
    <dgm:cxn modelId="{59EB4787-E679-48D8-BB6A-CBD4F480D082}" type="presOf" srcId="{CCFCEA35-D173-4B46-9B4B-EA74001BEEEB}" destId="{A1E38642-6184-4461-9CDA-268F4D1D351E}" srcOrd="0" destOrd="1" presId="urn:microsoft.com/office/officeart/2005/8/layout/vList5"/>
    <dgm:cxn modelId="{538CB0A4-E8A0-4B64-A06E-DD6760D76F38}" srcId="{6AEACBBF-538A-427B-9C66-21ECF4B6A875}" destId="{206D15AC-1A56-4A65-B301-E33B3C6DA138}" srcOrd="2" destOrd="0" parTransId="{DFBF2B0B-C072-4040-A24B-E09B5B4636AD}" sibTransId="{57521DB1-04EA-4F5B-92D8-265DA19853BC}"/>
    <dgm:cxn modelId="{2AE491A0-CC72-48EB-8EF0-888F25CED3BD}" type="presOf" srcId="{938D2DAC-20B0-49A2-A953-77B6C0E49BBB}" destId="{2E54CD32-FB38-4909-BC0E-75B50BB4390C}" srcOrd="0" destOrd="0" presId="urn:microsoft.com/office/officeart/2005/8/layout/vList5"/>
    <dgm:cxn modelId="{F803F6CA-05E9-4485-A014-7DCC4F170EF6}" type="presOf" srcId="{011A31C4-5961-454C-80D5-FC5F79B29176}" destId="{C286F1FC-D16A-4173-A45E-2C6C7300642A}" srcOrd="0" destOrd="0" presId="urn:microsoft.com/office/officeart/2005/8/layout/vList5"/>
    <dgm:cxn modelId="{CBD489FB-3209-4040-A9B9-A915FFA787B2}" srcId="{6AEACBBF-538A-427B-9C66-21ECF4B6A875}" destId="{E7654CAC-20B7-49E8-8255-8AC48093D591}" srcOrd="0" destOrd="0" parTransId="{5C434763-4E04-4D12-8E14-42E32395BAF1}" sibTransId="{E054CA78-2800-4027-85D9-BFAB78697CB8}"/>
    <dgm:cxn modelId="{40F0756A-367A-4D1B-A511-657926E8A1B7}" srcId="{206D15AC-1A56-4A65-B301-E33B3C6DA138}" destId="{EFCBABBA-6EF9-4EAC-88A1-6D0136F77B65}" srcOrd="0" destOrd="0" parTransId="{8D06F523-BB5B-4F25-B352-4A1B3EC3E665}" sibTransId="{26DCAE84-20D2-42ED-893F-B31DAA14107E}"/>
    <dgm:cxn modelId="{2FD716B9-B333-44E6-A1BF-D54229BECB88}" type="presOf" srcId="{CA1884BE-31C5-46C8-AD89-7E6D8DC80666}" destId="{60F1F83C-E6A7-461D-BED2-2F62ED80B2D0}" srcOrd="0" destOrd="2" presId="urn:microsoft.com/office/officeart/2005/8/layout/vList5"/>
    <dgm:cxn modelId="{A5AA7B87-A66F-40B1-807D-743DA474799F}" srcId="{011A31C4-5961-454C-80D5-FC5F79B29176}" destId="{64B76A97-7591-4EE5-BCB3-D14B18BB3876}" srcOrd="1" destOrd="0" parTransId="{856AE8A4-2359-4F01-BEF8-47A2F49645CE}" sibTransId="{11B6FAC1-1DCB-4D59-9BD6-36D05C4AAAA2}"/>
    <dgm:cxn modelId="{0798393B-D994-457E-93A4-9D86539F715C}" type="presOf" srcId="{64B76A97-7591-4EE5-BCB3-D14B18BB3876}" destId="{2E54CD32-FB38-4909-BC0E-75B50BB4390C}" srcOrd="0" destOrd="1" presId="urn:microsoft.com/office/officeart/2005/8/layout/vList5"/>
    <dgm:cxn modelId="{576E5FFF-0756-4B20-8AFF-A25E7E5036BE}" type="presOf" srcId="{EFCBABBA-6EF9-4EAC-88A1-6D0136F77B65}" destId="{60F1F83C-E6A7-461D-BED2-2F62ED80B2D0}" srcOrd="0" destOrd="0" presId="urn:microsoft.com/office/officeart/2005/8/layout/vList5"/>
    <dgm:cxn modelId="{CECFC3D2-8A98-4ED8-9807-505BF51D5BB4}" type="presOf" srcId="{EA547094-3A87-4175-9851-B54118008D12}" destId="{60F1F83C-E6A7-461D-BED2-2F62ED80B2D0}" srcOrd="0" destOrd="1" presId="urn:microsoft.com/office/officeart/2005/8/layout/vList5"/>
    <dgm:cxn modelId="{0F7967AF-C23D-4019-8DC6-A9981BE89138}" srcId="{011A31C4-5961-454C-80D5-FC5F79B29176}" destId="{938D2DAC-20B0-49A2-A953-77B6C0E49BBB}" srcOrd="0" destOrd="0" parTransId="{1EC8FC74-5D57-4181-93C7-D8C5462FF4CD}" sibTransId="{EC3F2974-9771-4021-AF30-E0B06C8106CD}"/>
    <dgm:cxn modelId="{54C66DAD-43EB-4055-B58A-2CF246AF7FAB}" type="presOf" srcId="{206D15AC-1A56-4A65-B301-E33B3C6DA138}" destId="{44E3A50D-9B86-4A36-80F8-F58E3571012E}" srcOrd="0" destOrd="0" presId="urn:microsoft.com/office/officeart/2005/8/layout/vList5"/>
    <dgm:cxn modelId="{7A389488-9027-49E2-BDBF-222E48725D5D}" srcId="{206D15AC-1A56-4A65-B301-E33B3C6DA138}" destId="{EA547094-3A87-4175-9851-B54118008D12}" srcOrd="1" destOrd="0" parTransId="{EDA76759-B87D-4A93-B48F-79F145FABA90}" sibTransId="{9C01F733-75AF-4967-A968-E48BF944AEEA}"/>
    <dgm:cxn modelId="{1F23BA7F-B870-4712-BE9B-6F8422BF6E64}" type="presOf" srcId="{E7654CAC-20B7-49E8-8255-8AC48093D591}" destId="{2A542D71-F364-4D0D-8A52-D0A49D90AF56}" srcOrd="0" destOrd="0" presId="urn:microsoft.com/office/officeart/2005/8/layout/vList5"/>
    <dgm:cxn modelId="{E1A59C49-1B08-4886-82D6-3C2BEA06DD8D}" srcId="{6AEACBBF-538A-427B-9C66-21ECF4B6A875}" destId="{011A31C4-5961-454C-80D5-FC5F79B29176}" srcOrd="1" destOrd="0" parTransId="{5A190C9D-F80E-46A5-AB13-BFA9CC428761}" sibTransId="{36DEFEEE-25C6-49AC-90F8-681AB44B78A0}"/>
    <dgm:cxn modelId="{01CFF40A-03EC-46EE-9DC8-7681B481B6F4}" srcId="{E7654CAC-20B7-49E8-8255-8AC48093D591}" destId="{CCFCEA35-D173-4B46-9B4B-EA74001BEEEB}" srcOrd="1" destOrd="0" parTransId="{109A6D1A-EC20-49AF-9AC2-DFAF42EED5BA}" sibTransId="{000FD2D4-BA96-4D02-87A9-DDB083A2244F}"/>
    <dgm:cxn modelId="{18C0AEC9-ABD6-46DF-B802-30452568281D}" type="presOf" srcId="{6AEACBBF-538A-427B-9C66-21ECF4B6A875}" destId="{8C1BE908-9381-4EB5-846C-CCAD7B7ABBA8}" srcOrd="0" destOrd="0" presId="urn:microsoft.com/office/officeart/2005/8/layout/vList5"/>
    <dgm:cxn modelId="{B8ACD505-A7AB-48FD-A391-21DDCCDC649E}" srcId="{206D15AC-1A56-4A65-B301-E33B3C6DA138}" destId="{CA1884BE-31C5-46C8-AD89-7E6D8DC80666}" srcOrd="2" destOrd="0" parTransId="{346BBCB3-1789-4B7F-96D8-CDEDD3936559}" sibTransId="{E12EDA69-BB1F-42DE-A1B2-D81E60859F7D}"/>
    <dgm:cxn modelId="{CD892B10-7248-42CD-91FC-F52658834762}" type="presOf" srcId="{0CA51C0D-A035-464D-929F-EB027F5BD167}" destId="{A1E38642-6184-4461-9CDA-268F4D1D351E}" srcOrd="0" destOrd="0" presId="urn:microsoft.com/office/officeart/2005/8/layout/vList5"/>
    <dgm:cxn modelId="{3B32EB6C-1E76-4D5C-9602-12B9DDD6E879}" type="presParOf" srcId="{8C1BE908-9381-4EB5-846C-CCAD7B7ABBA8}" destId="{CA262A15-55E2-4E38-8AB9-8AD6655B6D6D}" srcOrd="0" destOrd="0" presId="urn:microsoft.com/office/officeart/2005/8/layout/vList5"/>
    <dgm:cxn modelId="{F4EA437F-2C1C-458B-939D-38F595438101}" type="presParOf" srcId="{CA262A15-55E2-4E38-8AB9-8AD6655B6D6D}" destId="{2A542D71-F364-4D0D-8A52-D0A49D90AF56}" srcOrd="0" destOrd="0" presId="urn:microsoft.com/office/officeart/2005/8/layout/vList5"/>
    <dgm:cxn modelId="{0CE4DFC8-9BC1-4ABB-8234-B44EF49911C7}" type="presParOf" srcId="{CA262A15-55E2-4E38-8AB9-8AD6655B6D6D}" destId="{A1E38642-6184-4461-9CDA-268F4D1D351E}" srcOrd="1" destOrd="0" presId="urn:microsoft.com/office/officeart/2005/8/layout/vList5"/>
    <dgm:cxn modelId="{24488972-8B4B-4EBB-B22F-082F025C2831}" type="presParOf" srcId="{8C1BE908-9381-4EB5-846C-CCAD7B7ABBA8}" destId="{BBB29F09-8954-4EE3-8335-989FD5CC8C67}" srcOrd="1" destOrd="0" presId="urn:microsoft.com/office/officeart/2005/8/layout/vList5"/>
    <dgm:cxn modelId="{6D5C74A7-F4D1-491D-A94E-DAAA2E527250}" type="presParOf" srcId="{8C1BE908-9381-4EB5-846C-CCAD7B7ABBA8}" destId="{D4161652-3767-4DD8-9886-CFFDDD862E38}" srcOrd="2" destOrd="0" presId="urn:microsoft.com/office/officeart/2005/8/layout/vList5"/>
    <dgm:cxn modelId="{77B22556-BF98-4EF9-AB28-DCE12EBAB782}" type="presParOf" srcId="{D4161652-3767-4DD8-9886-CFFDDD862E38}" destId="{C286F1FC-D16A-4173-A45E-2C6C7300642A}" srcOrd="0" destOrd="0" presId="urn:microsoft.com/office/officeart/2005/8/layout/vList5"/>
    <dgm:cxn modelId="{1388D9D7-D90D-4A16-88E1-A29AA99F44BD}" type="presParOf" srcId="{D4161652-3767-4DD8-9886-CFFDDD862E38}" destId="{2E54CD32-FB38-4909-BC0E-75B50BB4390C}" srcOrd="1" destOrd="0" presId="urn:microsoft.com/office/officeart/2005/8/layout/vList5"/>
    <dgm:cxn modelId="{6236B665-A14E-4A94-BF46-B195E529C4B1}" type="presParOf" srcId="{8C1BE908-9381-4EB5-846C-CCAD7B7ABBA8}" destId="{BE65CA1A-B9E0-44ED-9939-00343073B74F}" srcOrd="3" destOrd="0" presId="urn:microsoft.com/office/officeart/2005/8/layout/vList5"/>
    <dgm:cxn modelId="{B29A8B45-4FB6-4171-ADAE-F5E2BD755165}" type="presParOf" srcId="{8C1BE908-9381-4EB5-846C-CCAD7B7ABBA8}" destId="{A22586FA-2933-4512-9B6E-5925054A1486}" srcOrd="4" destOrd="0" presId="urn:microsoft.com/office/officeart/2005/8/layout/vList5"/>
    <dgm:cxn modelId="{CE0EEFC8-194B-48CE-9DBA-1C0C13AD9C54}" type="presParOf" srcId="{A22586FA-2933-4512-9B6E-5925054A1486}" destId="{44E3A50D-9B86-4A36-80F8-F58E3571012E}" srcOrd="0" destOrd="0" presId="urn:microsoft.com/office/officeart/2005/8/layout/vList5"/>
    <dgm:cxn modelId="{D3E02D47-174F-4B94-808F-C74B986911CB}" type="presParOf" srcId="{A22586FA-2933-4512-9B6E-5925054A1486}" destId="{60F1F83C-E6A7-461D-BED2-2F62ED80B2D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EACBBF-538A-427B-9C66-21ECF4B6A875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7654CAC-20B7-49E8-8255-8AC48093D591}">
      <dgm:prSet phldrT="[Text]" custT="1"/>
      <dgm:spPr/>
      <dgm:t>
        <a:bodyPr/>
        <a:lstStyle/>
        <a:p>
          <a:r>
            <a:rPr lang="en-US" sz="3600" smtClean="0">
              <a:latin typeface="Calibri" pitchFamily="34" charset="0"/>
            </a:rPr>
            <a:t>Guarantees</a:t>
          </a:r>
          <a:endParaRPr lang="en-US" sz="3600" dirty="0">
            <a:latin typeface="Calibri" pitchFamily="34" charset="0"/>
          </a:endParaRPr>
        </a:p>
      </dgm:t>
    </dgm:pt>
    <dgm:pt modelId="{5C434763-4E04-4D12-8E14-42E32395BAF1}" type="parTrans" cxnId="{CBD489FB-3209-4040-A9B9-A915FFA787B2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E054CA78-2800-4027-85D9-BFAB78697CB8}" type="sibTrans" cxnId="{CBD489FB-3209-4040-A9B9-A915FFA787B2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A51C0D-A035-464D-929F-EB027F5BD167}">
      <dgm:prSet phldrT="[Text]" custT="1"/>
      <dgm:spPr/>
      <dgm:t>
        <a:bodyPr/>
        <a:lstStyle/>
        <a:p>
          <a:r>
            <a:rPr lang="en-US" sz="3600" dirty="0" smtClean="0">
              <a:latin typeface="Calibri" pitchFamily="34" charset="0"/>
            </a:rPr>
            <a:t>Even in case of</a:t>
          </a:r>
          <a:endParaRPr lang="en-US" sz="3600" dirty="0">
            <a:latin typeface="Calibri" pitchFamily="34" charset="0"/>
          </a:endParaRPr>
        </a:p>
      </dgm:t>
    </dgm:pt>
    <dgm:pt modelId="{6333E8AE-930C-436B-8097-122BB84A2C79}" type="parTrans" cxnId="{800F7CB6-07C9-4A98-8724-708CB83DBEB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63DA4EE-96CA-481B-82E5-C8B08956A283}" type="sibTrans" cxnId="{800F7CB6-07C9-4A98-8724-708CB83DBEB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E363222-58C7-4143-9517-13C84D672CF2}">
      <dgm:prSet phldrT="[Text]" custT="1"/>
      <dgm:spPr/>
      <dgm:t>
        <a:bodyPr/>
        <a:lstStyle/>
        <a:p>
          <a:r>
            <a:rPr lang="en-US" sz="2000" dirty="0" smtClean="0">
              <a:latin typeface="Calibri" pitchFamily="34" charset="0"/>
            </a:rPr>
            <a:t>(Client identification)</a:t>
          </a:r>
          <a:endParaRPr lang="en-US" sz="2000" dirty="0">
            <a:latin typeface="Calibri" pitchFamily="34" charset="0"/>
          </a:endParaRPr>
        </a:p>
      </dgm:t>
    </dgm:pt>
    <dgm:pt modelId="{609B4977-DD71-4C2C-AD50-FF707B60B120}" type="parTrans" cxnId="{A7D84303-4634-43F8-B638-94541EABD892}">
      <dgm:prSet/>
      <dgm:spPr/>
      <dgm:t>
        <a:bodyPr/>
        <a:lstStyle/>
        <a:p>
          <a:endParaRPr lang="en-US"/>
        </a:p>
      </dgm:t>
    </dgm:pt>
    <dgm:pt modelId="{B0C75D8E-83CE-4D22-834C-0BDC5F47B696}" type="sibTrans" cxnId="{A7D84303-4634-43F8-B638-94541EABD892}">
      <dgm:prSet/>
      <dgm:spPr/>
      <dgm:t>
        <a:bodyPr/>
        <a:lstStyle/>
        <a:p>
          <a:endParaRPr lang="en-US"/>
        </a:p>
      </dgm:t>
    </dgm:pt>
    <dgm:pt modelId="{308454AB-A0B7-4150-A1C1-4E6F1BFCD29F}">
      <dgm:prSet phldrT="[Text]" custT="1"/>
      <dgm:spPr/>
      <dgm:t>
        <a:bodyPr/>
        <a:lstStyle/>
        <a:p>
          <a:r>
            <a:rPr lang="en-US" sz="2000" smtClean="0">
              <a:latin typeface="Calibri" pitchFamily="34" charset="0"/>
            </a:rPr>
            <a:t>Data </a:t>
          </a:r>
          <a:r>
            <a:rPr lang="en-US" sz="2000" dirty="0" smtClean="0">
              <a:latin typeface="Calibri" pitchFamily="34" charset="0"/>
            </a:rPr>
            <a:t>protection (Encryption and Signature)</a:t>
          </a:r>
          <a:endParaRPr lang="en-US" sz="2000" dirty="0">
            <a:latin typeface="Calibri" pitchFamily="34" charset="0"/>
          </a:endParaRPr>
        </a:p>
      </dgm:t>
    </dgm:pt>
    <dgm:pt modelId="{734C58BB-DD24-4935-8A18-F18B90B8FF34}" type="parTrans" cxnId="{8381C660-2B2D-4CD0-809E-6A7D477116BB}">
      <dgm:prSet/>
      <dgm:spPr/>
      <dgm:t>
        <a:bodyPr/>
        <a:lstStyle/>
        <a:p>
          <a:endParaRPr lang="en-US"/>
        </a:p>
      </dgm:t>
    </dgm:pt>
    <dgm:pt modelId="{5A125570-0719-4824-BA10-CF18B6A3B512}" type="sibTrans" cxnId="{8381C660-2B2D-4CD0-809E-6A7D477116BB}">
      <dgm:prSet/>
      <dgm:spPr/>
      <dgm:t>
        <a:bodyPr/>
        <a:lstStyle/>
        <a:p>
          <a:endParaRPr lang="en-US"/>
        </a:p>
      </dgm:t>
    </dgm:pt>
    <dgm:pt modelId="{0EF383C7-BBE6-4DD5-9200-98442AA465EC}">
      <dgm:prSet phldrT="[Text]" custT="1"/>
      <dgm:spPr/>
      <dgm:t>
        <a:bodyPr/>
        <a:lstStyle/>
        <a:p>
          <a:r>
            <a:rPr lang="en-US" sz="2000" dirty="0" smtClean="0">
              <a:latin typeface="Calibri" pitchFamily="34" charset="0"/>
            </a:rPr>
            <a:t>Web server Identification</a:t>
          </a:r>
          <a:endParaRPr lang="en-US" sz="2000" dirty="0">
            <a:latin typeface="Calibri" pitchFamily="34" charset="0"/>
          </a:endParaRPr>
        </a:p>
      </dgm:t>
    </dgm:pt>
    <dgm:pt modelId="{FA40CCC7-96B5-4ED9-8907-02A68D90B5C6}" type="parTrans" cxnId="{C8C7CA35-4B97-4587-BA77-DAB4AAA7C1BF}">
      <dgm:prSet/>
      <dgm:spPr/>
      <dgm:t>
        <a:bodyPr/>
        <a:lstStyle/>
        <a:p>
          <a:endParaRPr lang="en-US"/>
        </a:p>
      </dgm:t>
    </dgm:pt>
    <dgm:pt modelId="{EF97AF95-E940-4E7F-84EB-71E89F67CA2B}" type="sibTrans" cxnId="{C8C7CA35-4B97-4587-BA77-DAB4AAA7C1BF}">
      <dgm:prSet/>
      <dgm:spPr/>
      <dgm:t>
        <a:bodyPr/>
        <a:lstStyle/>
        <a:p>
          <a:endParaRPr lang="en-US"/>
        </a:p>
      </dgm:t>
    </dgm:pt>
    <dgm:pt modelId="{972070D8-B22E-4C91-9184-9E7D0A316181}">
      <dgm:prSet phldrT="[Text]" custT="1"/>
      <dgm:spPr/>
      <dgm:t>
        <a:bodyPr/>
        <a:lstStyle/>
        <a:p>
          <a:r>
            <a:rPr lang="en-US" sz="2000" dirty="0" smtClean="0">
              <a:latin typeface="Calibri" pitchFamily="34" charset="0"/>
            </a:rPr>
            <a:t>Eavesdropping passive attackers</a:t>
          </a:r>
          <a:endParaRPr lang="en-US" sz="2000" dirty="0">
            <a:latin typeface="Calibri" pitchFamily="34" charset="0"/>
          </a:endParaRPr>
        </a:p>
      </dgm:t>
    </dgm:pt>
    <dgm:pt modelId="{38FEEC87-E452-418B-88E6-A6AC9B756D2E}" type="parTrans" cxnId="{AEFF2B43-2C7D-4923-B923-8EED590EE5DA}">
      <dgm:prSet/>
      <dgm:spPr/>
      <dgm:t>
        <a:bodyPr/>
        <a:lstStyle/>
        <a:p>
          <a:endParaRPr lang="en-US"/>
        </a:p>
      </dgm:t>
    </dgm:pt>
    <dgm:pt modelId="{88C784DF-52B8-4B6F-84ED-5D1528D8FCC4}" type="sibTrans" cxnId="{AEFF2B43-2C7D-4923-B923-8EED590EE5DA}">
      <dgm:prSet/>
      <dgm:spPr/>
      <dgm:t>
        <a:bodyPr/>
        <a:lstStyle/>
        <a:p>
          <a:endParaRPr lang="en-US"/>
        </a:p>
      </dgm:t>
    </dgm:pt>
    <dgm:pt modelId="{A97E72A6-8BD9-408A-8248-9507585CF7E8}">
      <dgm:prSet phldrT="[Text]" custT="1"/>
      <dgm:spPr/>
      <dgm:t>
        <a:bodyPr/>
        <a:lstStyle/>
        <a:p>
          <a:r>
            <a:rPr lang="en-US" sz="2000" dirty="0" smtClean="0">
              <a:latin typeface="Calibri" pitchFamily="34" charset="0"/>
            </a:rPr>
            <a:t>Active Man-in-the-Middle attackers</a:t>
          </a:r>
          <a:endParaRPr lang="en-US" sz="2000" dirty="0">
            <a:latin typeface="Calibri" pitchFamily="34" charset="0"/>
          </a:endParaRPr>
        </a:p>
      </dgm:t>
    </dgm:pt>
    <dgm:pt modelId="{8B72C6FF-69EB-448D-8871-EECE1D0830D6}" type="parTrans" cxnId="{F2ABBE7D-EB99-4E9C-AA51-ADB3179610CE}">
      <dgm:prSet/>
      <dgm:spPr/>
      <dgm:t>
        <a:bodyPr/>
        <a:lstStyle/>
        <a:p>
          <a:endParaRPr lang="en-US"/>
        </a:p>
      </dgm:t>
    </dgm:pt>
    <dgm:pt modelId="{D7F28F69-0198-4603-891B-D0CF104C88C0}" type="sibTrans" cxnId="{F2ABBE7D-EB99-4E9C-AA51-ADB3179610CE}">
      <dgm:prSet/>
      <dgm:spPr/>
      <dgm:t>
        <a:bodyPr/>
        <a:lstStyle/>
        <a:p>
          <a:endParaRPr lang="en-US"/>
        </a:p>
      </dgm:t>
    </dgm:pt>
    <dgm:pt modelId="{8C1BE908-9381-4EB5-846C-CCAD7B7ABBA8}" type="pres">
      <dgm:prSet presAssocID="{6AEACBBF-538A-427B-9C66-21ECF4B6A8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262A15-55E2-4E38-8AB9-8AD6655B6D6D}" type="pres">
      <dgm:prSet presAssocID="{E7654CAC-20B7-49E8-8255-8AC48093D591}" presName="linNode" presStyleCnt="0"/>
      <dgm:spPr/>
    </dgm:pt>
    <dgm:pt modelId="{2A542D71-F364-4D0D-8A52-D0A49D90AF56}" type="pres">
      <dgm:prSet presAssocID="{E7654CAC-20B7-49E8-8255-8AC48093D591}" presName="parentText" presStyleLbl="node1" presStyleIdx="0" presStyleCnt="2" custScaleX="85185" custScaleY="607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38642-6184-4461-9CDA-268F4D1D351E}" type="pres">
      <dgm:prSet presAssocID="{E7654CAC-20B7-49E8-8255-8AC48093D59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29F09-8954-4EE3-8335-989FD5CC8C67}" type="pres">
      <dgm:prSet presAssocID="{E054CA78-2800-4027-85D9-BFAB78697CB8}" presName="sp" presStyleCnt="0"/>
      <dgm:spPr/>
    </dgm:pt>
    <dgm:pt modelId="{14764A9C-F0B6-45AA-8809-753BA3086721}" type="pres">
      <dgm:prSet presAssocID="{0CA51C0D-A035-464D-929F-EB027F5BD167}" presName="linNode" presStyleCnt="0"/>
      <dgm:spPr/>
    </dgm:pt>
    <dgm:pt modelId="{88E941BA-94C6-41A1-84F5-98BE2753DDCF}" type="pres">
      <dgm:prSet presAssocID="{0CA51C0D-A035-464D-929F-EB027F5BD167}" presName="parentText" presStyleLbl="node1" presStyleIdx="1" presStyleCnt="2" custScaleX="85185" custScaleY="607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66FB1-DAAA-496E-8DF4-5EF91BCADE98}" type="pres">
      <dgm:prSet presAssocID="{0CA51C0D-A035-464D-929F-EB027F5BD167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0F7CB6-07C9-4A98-8724-708CB83DBEB1}" srcId="{6AEACBBF-538A-427B-9C66-21ECF4B6A875}" destId="{0CA51C0D-A035-464D-929F-EB027F5BD167}" srcOrd="1" destOrd="0" parTransId="{6333E8AE-930C-436B-8097-122BB84A2C79}" sibTransId="{463DA4EE-96CA-481B-82E5-C8B08956A283}"/>
    <dgm:cxn modelId="{C8C7CA35-4B97-4587-BA77-DAB4AAA7C1BF}" srcId="{E7654CAC-20B7-49E8-8255-8AC48093D591}" destId="{0EF383C7-BBE6-4DD5-9200-98442AA465EC}" srcOrd="0" destOrd="0" parTransId="{FA40CCC7-96B5-4ED9-8907-02A68D90B5C6}" sibTransId="{EF97AF95-E940-4E7F-84EB-71E89F67CA2B}"/>
    <dgm:cxn modelId="{74E90DA5-8A77-4A91-9F02-46EBC355A988}" type="presOf" srcId="{A97E72A6-8BD9-408A-8248-9507585CF7E8}" destId="{1B966FB1-DAAA-496E-8DF4-5EF91BCADE98}" srcOrd="0" destOrd="1" presId="urn:microsoft.com/office/officeart/2005/8/layout/vList5"/>
    <dgm:cxn modelId="{27D8A385-A031-404A-B8D5-63D9C06F31AD}" type="presOf" srcId="{E7654CAC-20B7-49E8-8255-8AC48093D591}" destId="{2A542D71-F364-4D0D-8A52-D0A49D90AF56}" srcOrd="0" destOrd="0" presId="urn:microsoft.com/office/officeart/2005/8/layout/vList5"/>
    <dgm:cxn modelId="{CBD489FB-3209-4040-A9B9-A915FFA787B2}" srcId="{6AEACBBF-538A-427B-9C66-21ECF4B6A875}" destId="{E7654CAC-20B7-49E8-8255-8AC48093D591}" srcOrd="0" destOrd="0" parTransId="{5C434763-4E04-4D12-8E14-42E32395BAF1}" sibTransId="{E054CA78-2800-4027-85D9-BFAB78697CB8}"/>
    <dgm:cxn modelId="{F1A606DC-574E-4DA8-B016-D1C7BF744749}" type="presOf" srcId="{6AEACBBF-538A-427B-9C66-21ECF4B6A875}" destId="{8C1BE908-9381-4EB5-846C-CCAD7B7ABBA8}" srcOrd="0" destOrd="0" presId="urn:microsoft.com/office/officeart/2005/8/layout/vList5"/>
    <dgm:cxn modelId="{186B30E1-D8B8-4888-9478-DC05FF9DA823}" type="presOf" srcId="{972070D8-B22E-4C91-9184-9E7D0A316181}" destId="{1B966FB1-DAAA-496E-8DF4-5EF91BCADE98}" srcOrd="0" destOrd="0" presId="urn:microsoft.com/office/officeart/2005/8/layout/vList5"/>
    <dgm:cxn modelId="{8381C660-2B2D-4CD0-809E-6A7D477116BB}" srcId="{E7654CAC-20B7-49E8-8255-8AC48093D591}" destId="{308454AB-A0B7-4150-A1C1-4E6F1BFCD29F}" srcOrd="2" destOrd="0" parTransId="{734C58BB-DD24-4935-8A18-F18B90B8FF34}" sibTransId="{5A125570-0719-4824-BA10-CF18B6A3B512}"/>
    <dgm:cxn modelId="{23C95F57-B4C1-49C0-83E2-63E9D87D3B3F}" type="presOf" srcId="{0EF383C7-BBE6-4DD5-9200-98442AA465EC}" destId="{A1E38642-6184-4461-9CDA-268F4D1D351E}" srcOrd="0" destOrd="0" presId="urn:microsoft.com/office/officeart/2005/8/layout/vList5"/>
    <dgm:cxn modelId="{150B1446-7C7B-437E-83FF-ECA2E72483BD}" type="presOf" srcId="{DE363222-58C7-4143-9517-13C84D672CF2}" destId="{A1E38642-6184-4461-9CDA-268F4D1D351E}" srcOrd="0" destOrd="1" presId="urn:microsoft.com/office/officeart/2005/8/layout/vList5"/>
    <dgm:cxn modelId="{42775556-C08C-49DA-B4EF-42370F943554}" type="presOf" srcId="{308454AB-A0B7-4150-A1C1-4E6F1BFCD29F}" destId="{A1E38642-6184-4461-9CDA-268F4D1D351E}" srcOrd="0" destOrd="2" presId="urn:microsoft.com/office/officeart/2005/8/layout/vList5"/>
    <dgm:cxn modelId="{D573F891-B8A4-4F74-9041-94C5B6CECA23}" type="presOf" srcId="{0CA51C0D-A035-464D-929F-EB027F5BD167}" destId="{88E941BA-94C6-41A1-84F5-98BE2753DDCF}" srcOrd="0" destOrd="0" presId="urn:microsoft.com/office/officeart/2005/8/layout/vList5"/>
    <dgm:cxn modelId="{AEFF2B43-2C7D-4923-B923-8EED590EE5DA}" srcId="{0CA51C0D-A035-464D-929F-EB027F5BD167}" destId="{972070D8-B22E-4C91-9184-9E7D0A316181}" srcOrd="0" destOrd="0" parTransId="{38FEEC87-E452-418B-88E6-A6AC9B756D2E}" sibTransId="{88C784DF-52B8-4B6F-84ED-5D1528D8FCC4}"/>
    <dgm:cxn modelId="{F2ABBE7D-EB99-4E9C-AA51-ADB3179610CE}" srcId="{0CA51C0D-A035-464D-929F-EB027F5BD167}" destId="{A97E72A6-8BD9-408A-8248-9507585CF7E8}" srcOrd="1" destOrd="0" parTransId="{8B72C6FF-69EB-448D-8871-EECE1D0830D6}" sibTransId="{D7F28F69-0198-4603-891B-D0CF104C88C0}"/>
    <dgm:cxn modelId="{A7D84303-4634-43F8-B638-94541EABD892}" srcId="{E7654CAC-20B7-49E8-8255-8AC48093D591}" destId="{DE363222-58C7-4143-9517-13C84D672CF2}" srcOrd="1" destOrd="0" parTransId="{609B4977-DD71-4C2C-AD50-FF707B60B120}" sibTransId="{B0C75D8E-83CE-4D22-834C-0BDC5F47B696}"/>
    <dgm:cxn modelId="{C1FF92F3-D24F-4944-AD16-38DA801884EC}" type="presParOf" srcId="{8C1BE908-9381-4EB5-846C-CCAD7B7ABBA8}" destId="{CA262A15-55E2-4E38-8AB9-8AD6655B6D6D}" srcOrd="0" destOrd="0" presId="urn:microsoft.com/office/officeart/2005/8/layout/vList5"/>
    <dgm:cxn modelId="{A238AD7E-35B7-4F4A-96FE-C84E0B9A0259}" type="presParOf" srcId="{CA262A15-55E2-4E38-8AB9-8AD6655B6D6D}" destId="{2A542D71-F364-4D0D-8A52-D0A49D90AF56}" srcOrd="0" destOrd="0" presId="urn:microsoft.com/office/officeart/2005/8/layout/vList5"/>
    <dgm:cxn modelId="{583B3B8F-815D-465E-BF2D-10EFFC119A49}" type="presParOf" srcId="{CA262A15-55E2-4E38-8AB9-8AD6655B6D6D}" destId="{A1E38642-6184-4461-9CDA-268F4D1D351E}" srcOrd="1" destOrd="0" presId="urn:microsoft.com/office/officeart/2005/8/layout/vList5"/>
    <dgm:cxn modelId="{487DA347-B25A-42E2-83C0-DCC03E385A71}" type="presParOf" srcId="{8C1BE908-9381-4EB5-846C-CCAD7B7ABBA8}" destId="{BBB29F09-8954-4EE3-8335-989FD5CC8C67}" srcOrd="1" destOrd="0" presId="urn:microsoft.com/office/officeart/2005/8/layout/vList5"/>
    <dgm:cxn modelId="{8703AC80-7150-41AE-B1FD-E87B44C91D2B}" type="presParOf" srcId="{8C1BE908-9381-4EB5-846C-CCAD7B7ABBA8}" destId="{14764A9C-F0B6-45AA-8809-753BA3086721}" srcOrd="2" destOrd="0" presId="urn:microsoft.com/office/officeart/2005/8/layout/vList5"/>
    <dgm:cxn modelId="{9CEB1E5D-997D-405E-B6B3-41CF59419B33}" type="presParOf" srcId="{14764A9C-F0B6-45AA-8809-753BA3086721}" destId="{88E941BA-94C6-41A1-84F5-98BE2753DDCF}" srcOrd="0" destOrd="0" presId="urn:microsoft.com/office/officeart/2005/8/layout/vList5"/>
    <dgm:cxn modelId="{04412B9E-3B18-40AC-825B-334A6A904B5F}" type="presParOf" srcId="{14764A9C-F0B6-45AA-8809-753BA3086721}" destId="{1B966FB1-DAAA-496E-8DF4-5EF91BCADE9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99D12-05F6-4236-ABA6-D12DE4C1A5EB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C65D4-965E-4BD1-9889-60DD9C40C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6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D6E91C-6BEE-4379-A0EA-846375BCBCBD}" type="slidenum">
              <a:rPr lang="en-US"/>
              <a:pPr/>
              <a:t>9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507" tIns="45753" rIns="91507" bIns="45753"/>
          <a:lstStyle/>
          <a:p>
            <a:pPr lvl="2"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76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724D3A-44AD-43AD-89B8-E7F77FC9B8C1}" type="slidenum">
              <a:rPr lang="en-US"/>
              <a:pPr/>
              <a:t>11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507" tIns="45753" rIns="91507" bIns="45753"/>
          <a:lstStyle/>
          <a:p>
            <a:pPr lvl="2"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9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19820-2FB9-40D4-980F-07A4AA6BAE93}" type="slidenum">
              <a:rPr lang="en-US"/>
              <a:pPr/>
              <a:t>12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15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AC5D69-2A1D-4698-9FE3-13684B6A4658}" type="slidenum">
              <a:rPr lang="en-US"/>
              <a:pPr/>
              <a:t>13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507" tIns="45753" rIns="91507" bIns="45753"/>
          <a:lstStyle/>
          <a:p>
            <a:pPr lvl="2"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43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DDAB4-A2A1-4709-B424-9C31C3FA4678}" type="slidenum">
              <a:rPr lang="en-AU"/>
              <a:pPr/>
              <a:t>18</a:t>
            </a:fld>
            <a:endParaRPr lang="en-AU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5338"/>
            <a:ext cx="4273550" cy="3205162"/>
          </a:xfrm>
          <a:ln cap="flat"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5278"/>
            <a:ext cx="5028161" cy="3849611"/>
          </a:xfrm>
          <a:noFill/>
          <a:ln/>
        </p:spPr>
        <p:txBody>
          <a:bodyPr lIns="90565" tIns="45283" rIns="90565" bIns="45283"/>
          <a:lstStyle/>
          <a:p>
            <a:pPr>
              <a:spcBef>
                <a:spcPct val="0"/>
              </a:spcBef>
            </a:pPr>
            <a:r>
              <a:rPr lang="en-US" sz="2400"/>
              <a:t>Pictorially  we mean by public key cryptosystem is shown in this slide.</a:t>
            </a:r>
          </a:p>
        </p:txBody>
      </p:sp>
    </p:spTree>
    <p:extLst>
      <p:ext uri="{BB962C8B-B14F-4D97-AF65-F5344CB8AC3E}">
        <p14:creationId xmlns:p14="http://schemas.microsoft.com/office/powerpoint/2010/main" val="454227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79596C-357F-4F59-885F-9B5E2260A83F}" type="slidenum">
              <a:rPr lang="en-US"/>
              <a:pPr/>
              <a:t>19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641850"/>
            <a:ext cx="5011738" cy="4397375"/>
          </a:xfrm>
          <a:noFill/>
          <a:ln/>
        </p:spPr>
        <p:txBody>
          <a:bodyPr/>
          <a:lstStyle/>
          <a:p>
            <a:r>
              <a:rPr lang="sv-SE"/>
              <a:t>Notes:</a:t>
            </a:r>
          </a:p>
        </p:txBody>
      </p:sp>
      <p:sp>
        <p:nvSpPr>
          <p:cNvPr id="216068" name="Line 4"/>
          <p:cNvSpPr>
            <a:spLocks noChangeShapeType="1"/>
          </p:cNvSpPr>
          <p:nvPr/>
        </p:nvSpPr>
        <p:spPr bwMode="auto">
          <a:xfrm>
            <a:off x="762000" y="53340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69" name="Line 5"/>
          <p:cNvSpPr>
            <a:spLocks noChangeShapeType="1"/>
          </p:cNvSpPr>
          <p:nvPr/>
        </p:nvSpPr>
        <p:spPr bwMode="auto">
          <a:xfrm>
            <a:off x="762000" y="58674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70" name="Line 6"/>
          <p:cNvSpPr>
            <a:spLocks noChangeShapeType="1"/>
          </p:cNvSpPr>
          <p:nvPr/>
        </p:nvSpPr>
        <p:spPr bwMode="auto">
          <a:xfrm>
            <a:off x="762000" y="64770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71" name="Line 7"/>
          <p:cNvSpPr>
            <a:spLocks noChangeShapeType="1"/>
          </p:cNvSpPr>
          <p:nvPr/>
        </p:nvSpPr>
        <p:spPr bwMode="auto">
          <a:xfrm>
            <a:off x="762000" y="70104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72" name="Line 8"/>
          <p:cNvSpPr>
            <a:spLocks noChangeShapeType="1"/>
          </p:cNvSpPr>
          <p:nvPr/>
        </p:nvSpPr>
        <p:spPr bwMode="auto">
          <a:xfrm>
            <a:off x="762000" y="75438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73" name="Line 9"/>
          <p:cNvSpPr>
            <a:spLocks noChangeShapeType="1"/>
          </p:cNvSpPr>
          <p:nvPr/>
        </p:nvSpPr>
        <p:spPr bwMode="auto">
          <a:xfrm>
            <a:off x="762000" y="80772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74" name="Line 10"/>
          <p:cNvSpPr>
            <a:spLocks noChangeShapeType="1"/>
          </p:cNvSpPr>
          <p:nvPr/>
        </p:nvSpPr>
        <p:spPr bwMode="auto">
          <a:xfrm>
            <a:off x="762000" y="86868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75" name="Line 11"/>
          <p:cNvSpPr>
            <a:spLocks noChangeShapeType="1"/>
          </p:cNvSpPr>
          <p:nvPr/>
        </p:nvSpPr>
        <p:spPr bwMode="auto">
          <a:xfrm>
            <a:off x="762000" y="92202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32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9214A-BDC9-4234-806D-7BBFBB22C35A}" type="slidenum">
              <a:rPr lang="en-US"/>
              <a:pPr/>
              <a:t>67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515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 comps_title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F5logo_tagline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80200" y="5638800"/>
            <a:ext cx="1941513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819400" y="2056372"/>
            <a:ext cx="5562600" cy="893203"/>
          </a:xfrm>
          <a:ln>
            <a:noFill/>
          </a:ln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82600" y="3922776"/>
            <a:ext cx="6578600" cy="774700"/>
          </a:xfrm>
        </p:spPr>
        <p:txBody>
          <a:bodyPr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072B"/>
              </a:buClr>
              <a:buSzTx/>
              <a:buFont typeface="Arial"/>
              <a:buNone/>
              <a:tabLst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53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al Title Slide -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F5logo_taglin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6678613" y="5637436"/>
            <a:ext cx="2065337" cy="76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40080" y="3566160"/>
            <a:ext cx="7315200" cy="1005840"/>
          </a:xfrm>
          <a:noFill/>
        </p:spPr>
        <p:txBody>
          <a:bodyPr anchor="ctr"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+mn-cs"/>
              </a:defRPr>
            </a:lvl1pPr>
          </a:lstStyle>
          <a:p>
            <a:r>
              <a:rPr lang="en-US" sz="2800" b="1" dirty="0" smtClean="0"/>
              <a:t>Title goes here. 2 lines maximum.</a:t>
            </a:r>
            <a:br>
              <a:rPr lang="en-US" sz="2800" b="1" dirty="0" smtClean="0"/>
            </a:br>
            <a:r>
              <a:rPr lang="en-US" sz="2800" b="1" dirty="0" smtClean="0"/>
              <a:t>Choose from 1 of the 4 title slides.</a:t>
            </a:r>
            <a:endParaRPr lang="en-US" sz="2800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40080" y="4754880"/>
            <a:ext cx="5852160" cy="548640"/>
          </a:xfrm>
          <a:noFill/>
        </p:spPr>
        <p:txBody>
          <a:bodyPr anchor="t">
            <a:noAutofit/>
          </a:bodyPr>
          <a:lstStyle>
            <a:lvl1pPr marL="0" indent="0" algn="l" defTabSz="457200" rtl="0" fontAlgn="base">
              <a:lnSpc>
                <a:spcPts val="1775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0" indent="0" algn="l" defTabSz="457200" rtl="0" fontAlgn="base">
              <a:lnSpc>
                <a:spcPts val="1775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0" indent="0" algn="l" defTabSz="457200" rtl="0" fontAlgn="base">
              <a:lnSpc>
                <a:spcPts val="1775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0" indent="0" algn="l" defTabSz="457200" rtl="0" fontAlgn="base">
              <a:lnSpc>
                <a:spcPts val="1775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0" indent="0" algn="l" defTabSz="457200" rtl="0" fontAlgn="base">
              <a:lnSpc>
                <a:spcPts val="1775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n-US" sz="14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</a:lstStyle>
          <a:p>
            <a:pPr lvl="0"/>
            <a:r>
              <a:rPr lang="en-US" dirty="0" smtClean="0"/>
              <a:t>Presented by</a:t>
            </a:r>
          </a:p>
          <a:p>
            <a:pPr lvl="0"/>
            <a:r>
              <a:rPr lang="en-US" dirty="0" smtClean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314725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al Title Slide -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F5logo_taglin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6678613" y="5637436"/>
            <a:ext cx="2065337" cy="76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40080" y="3566160"/>
            <a:ext cx="7315200" cy="1005840"/>
          </a:xfrm>
          <a:noFill/>
        </p:spPr>
        <p:txBody>
          <a:bodyPr anchor="ctr"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+mn-cs"/>
              </a:defRPr>
            </a:lvl1pPr>
          </a:lstStyle>
          <a:p>
            <a:r>
              <a:rPr lang="en-US" sz="2800" b="1" dirty="0" smtClean="0"/>
              <a:t>Title goes here. 2 lines maximum.</a:t>
            </a:r>
            <a:br>
              <a:rPr lang="en-US" sz="2800" b="1" dirty="0" smtClean="0"/>
            </a:br>
            <a:r>
              <a:rPr lang="en-US" sz="2800" b="1" dirty="0" smtClean="0"/>
              <a:t>Choose from 1 of the 4 title slides.</a:t>
            </a:r>
            <a:endParaRPr lang="en-US" sz="2800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40080" y="4754880"/>
            <a:ext cx="5852160" cy="548640"/>
          </a:xfrm>
          <a:noFill/>
        </p:spPr>
        <p:txBody>
          <a:bodyPr anchor="t">
            <a:noAutofit/>
          </a:bodyPr>
          <a:lstStyle>
            <a:lvl1pPr marL="0" indent="0" algn="l" defTabSz="457200" rtl="0" fontAlgn="base">
              <a:lnSpc>
                <a:spcPts val="1775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0" indent="0" algn="l" defTabSz="457200" rtl="0" fontAlgn="base">
              <a:lnSpc>
                <a:spcPts val="1775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0" indent="0" algn="l" defTabSz="457200" rtl="0" fontAlgn="base">
              <a:lnSpc>
                <a:spcPts val="1775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0" indent="0" algn="l" defTabSz="457200" rtl="0" fontAlgn="base">
              <a:lnSpc>
                <a:spcPts val="1775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0" indent="0" algn="l" defTabSz="457200" rtl="0" fontAlgn="base">
              <a:lnSpc>
                <a:spcPts val="1775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n-US" sz="14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</a:lstStyle>
          <a:p>
            <a:pPr lvl="0"/>
            <a:r>
              <a:rPr lang="en-US" dirty="0" smtClean="0"/>
              <a:t>Presented by</a:t>
            </a:r>
          </a:p>
          <a:p>
            <a:pPr lvl="0"/>
            <a:r>
              <a:rPr lang="en-US" dirty="0" smtClean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3903041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al Title Slide -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F5logo_taglin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6678613" y="5637436"/>
            <a:ext cx="2065337" cy="76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40080" y="3566160"/>
            <a:ext cx="7315200" cy="1005840"/>
          </a:xfrm>
          <a:noFill/>
        </p:spPr>
        <p:txBody>
          <a:bodyPr anchor="ctr"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+mn-cs"/>
              </a:defRPr>
            </a:lvl1pPr>
          </a:lstStyle>
          <a:p>
            <a:r>
              <a:rPr lang="en-US" sz="2800" b="1" dirty="0" smtClean="0"/>
              <a:t>Title goes here. 2 lines maximum.</a:t>
            </a:r>
            <a:br>
              <a:rPr lang="en-US" sz="2800" b="1" dirty="0" smtClean="0"/>
            </a:br>
            <a:r>
              <a:rPr lang="en-US" sz="2800" b="1" dirty="0" smtClean="0"/>
              <a:t>Choose from 1 of the 4 title slides.</a:t>
            </a:r>
            <a:endParaRPr lang="en-US" sz="2800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40080" y="4754880"/>
            <a:ext cx="5852160" cy="548640"/>
          </a:xfrm>
          <a:noFill/>
        </p:spPr>
        <p:txBody>
          <a:bodyPr anchor="t">
            <a:noAutofit/>
          </a:bodyPr>
          <a:lstStyle>
            <a:lvl1pPr marL="0" indent="0" algn="l" defTabSz="457200" rtl="0" fontAlgn="base">
              <a:lnSpc>
                <a:spcPts val="1775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0" indent="0" algn="l" defTabSz="457200" rtl="0" fontAlgn="base">
              <a:lnSpc>
                <a:spcPts val="1775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0" indent="0" algn="l" defTabSz="457200" rtl="0" fontAlgn="base">
              <a:lnSpc>
                <a:spcPts val="1775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0" indent="0" algn="l" defTabSz="457200" rtl="0" fontAlgn="base">
              <a:lnSpc>
                <a:spcPts val="1775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0" indent="0" algn="l" defTabSz="457200" rtl="0" fontAlgn="base">
              <a:lnSpc>
                <a:spcPts val="1775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n-US" sz="14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</a:lstStyle>
          <a:p>
            <a:pPr lvl="0"/>
            <a:r>
              <a:rPr lang="en-US" dirty="0" smtClean="0"/>
              <a:t>Presented by</a:t>
            </a:r>
          </a:p>
          <a:p>
            <a:pPr lvl="0"/>
            <a:r>
              <a:rPr lang="en-US" dirty="0" smtClean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1157167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629650" y="30163"/>
            <a:ext cx="381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22C7745-0B09-4CCA-B4B5-ACB1F8FD4425}" type="slidenum">
              <a:rPr lang="en-US" sz="1100">
                <a:solidFill>
                  <a:srgbClr val="CCCCCC"/>
                </a:solidFill>
                <a:ea typeface="ＭＳ Ｐゴシック" pitchFamily="34" charset="-128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100">
              <a:solidFill>
                <a:srgbClr val="CCCCCC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382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629650" y="30163"/>
            <a:ext cx="381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22C7745-0B09-4CCA-B4B5-ACB1F8FD4425}" type="slidenum">
              <a:rPr lang="en-US" sz="1100">
                <a:solidFill>
                  <a:srgbClr val="CCCCCC"/>
                </a:solidFill>
                <a:ea typeface="ＭＳ Ｐゴシック" pitchFamily="34" charset="-128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100">
              <a:solidFill>
                <a:srgbClr val="CCCCCC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03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5 End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223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PT comps_back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55063" y="0"/>
            <a:ext cx="388937" cy="4048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0A283-F1E0-4F6C-B6A3-F41D055493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al 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F5logo_taglin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6678613" y="5637436"/>
            <a:ext cx="2065337" cy="76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82600" y="3922776"/>
            <a:ext cx="6578600" cy="77470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5072B"/>
              </a:buClr>
              <a:buSzTx/>
              <a:buFont typeface="Arial"/>
              <a:buNone/>
              <a:tabLst/>
              <a:defRPr sz="220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779776" y="2039112"/>
            <a:ext cx="6172200" cy="950976"/>
          </a:xfrm>
          <a:noFill/>
        </p:spPr>
        <p:txBody>
          <a:bodyPr anchor="ctr"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cs typeface="Arial" pitchFamily="34" charset="0"/>
              </a:rPr>
              <a:t>Title goes here. 2 lines maximum.</a:t>
            </a:r>
            <a:br>
              <a:rPr lang="en-US" sz="2800" b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cs typeface="Arial" pitchFamily="34" charset="0"/>
              </a:rPr>
              <a:t>Choose from 1 of the 4 title slides.</a:t>
            </a:r>
            <a:endParaRPr 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610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812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664208"/>
            <a:ext cx="8229600" cy="4370832"/>
          </a:xfrm>
        </p:spPr>
        <p:txBody>
          <a:bodyPr/>
          <a:lstStyle>
            <a:lvl1pPr marL="0" indent="0">
              <a:buFontTx/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40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415925"/>
          </a:xfrm>
          <a:prstGeom prst="rect">
            <a:avLst/>
          </a:prstGeom>
          <a:solidFill>
            <a:srgbClr val="A507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58813"/>
            <a:ext cx="822960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63700"/>
            <a:ext cx="82296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402431" y="207169"/>
            <a:ext cx="415925" cy="1588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629650" y="30163"/>
            <a:ext cx="381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54E2DEA-8F1F-4F29-817E-C70D8D3B6C1E}" type="slidenum">
              <a:rPr lang="en-US" sz="1100">
                <a:solidFill>
                  <a:srgbClr val="FFFFFF"/>
                </a:solidFill>
                <a:latin typeface="Arial"/>
                <a:ea typeface="+mn-ea"/>
                <a:cs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0800000" flipH="1">
            <a:off x="0" y="347663"/>
            <a:ext cx="9144000" cy="1587"/>
          </a:xfrm>
          <a:prstGeom prst="line">
            <a:avLst/>
          </a:prstGeom>
          <a:ln w="22225" cap="flat" cmpd="sng" algn="ctr">
            <a:solidFill>
              <a:srgbClr val="F7B23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A5072B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9779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371600" indent="-2794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/>
          <a:ea typeface="+mn-ea"/>
          <a:cs typeface="Arial"/>
        </a:defRPr>
      </a:lvl4pPr>
      <a:lvl5pPr marL="16637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415925"/>
          </a:xfrm>
          <a:prstGeom prst="rect">
            <a:avLst/>
          </a:prstGeom>
          <a:solidFill>
            <a:srgbClr val="A507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58813"/>
            <a:ext cx="822960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63700"/>
            <a:ext cx="82296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402431" y="207169"/>
            <a:ext cx="415925" cy="1588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629650" y="30163"/>
            <a:ext cx="381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22C7745-0B09-4CCA-B4B5-ACB1F8FD4425}" type="slidenum">
              <a:rPr lang="en-US" sz="11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100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0800000" flipH="1">
            <a:off x="0" y="347663"/>
            <a:ext cx="9144000" cy="1587"/>
          </a:xfrm>
          <a:prstGeom prst="line">
            <a:avLst/>
          </a:prstGeom>
          <a:ln w="22225" cap="flat" cmpd="sng" algn="ctr">
            <a:solidFill>
              <a:srgbClr val="F7B23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1" descr="F5_logo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458200" y="6223000"/>
            <a:ext cx="4778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519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4" r:id="rId8"/>
    <p:sldLayoutId id="2147483715" r:id="rId9"/>
    <p:sldLayoutId id="2147483716" r:id="rId10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ＭＳ Ｐゴシック" pitchFamily="-106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06" charset="0"/>
          <a:ea typeface="ＭＳ Ｐゴシック" pitchFamily="-106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06" charset="0"/>
          <a:ea typeface="ＭＳ Ｐゴシック" pitchFamily="-106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06" charset="0"/>
          <a:ea typeface="ＭＳ Ｐゴシック" pitchFamily="-106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06" charset="0"/>
          <a:ea typeface="ＭＳ Ｐゴシック" pitchFamily="-106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06" charset="0"/>
          <a:ea typeface="ＭＳ Ｐゴシック" pitchFamily="-10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06" charset="0"/>
          <a:ea typeface="ＭＳ Ｐゴシック" pitchFamily="-10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06" charset="0"/>
          <a:ea typeface="ＭＳ Ｐゴシック" pitchFamily="-10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06" charset="0"/>
          <a:ea typeface="ＭＳ Ｐゴシック" pitchFamily="-106" charset="-128"/>
        </a:defRPr>
      </a:lvl9pPr>
    </p:titleStyle>
    <p:bodyStyle>
      <a:lvl1pPr marL="285750" indent="-285750" algn="l" defTabSz="457200" rtl="0" eaLnBrk="0" fontAlgn="base" hangingPunct="0">
        <a:lnSpc>
          <a:spcPct val="100000"/>
        </a:lnSpc>
        <a:spcBef>
          <a:spcPts val="0"/>
        </a:spcBef>
        <a:spcAft>
          <a:spcPts val="1200"/>
        </a:spcAft>
        <a:buClr>
          <a:srgbClr val="A5072B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ＭＳ Ｐゴシック" pitchFamily="-106" charset="-128"/>
          <a:cs typeface="Arial"/>
        </a:defRPr>
      </a:lvl1pPr>
      <a:lvl2pPr marL="628650" indent="-228600" algn="l" defTabSz="457200" rtl="0" eaLnBrk="0" fontAlgn="base" hangingPunct="0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Arial"/>
        </a:defRPr>
      </a:lvl2pPr>
      <a:lvl3pPr marL="977900" indent="-234950" algn="l" defTabSz="457200" rtl="0" eaLnBrk="0" fontAlgn="base" hangingPunct="0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Arial"/>
        </a:defRPr>
      </a:lvl3pPr>
      <a:lvl4pPr marL="1314450" indent="-228600" algn="l" defTabSz="457200" rtl="0" eaLnBrk="0" fontAlgn="base" hangingPunct="0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Arial"/>
        </a:defRPr>
      </a:lvl4pPr>
      <a:lvl5pPr marL="1663700" indent="-234950" algn="l" defTabSz="457200" rtl="0" eaLnBrk="0" fontAlgn="base" hangingPunct="0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diagramLayout" Target="../diagrams/layout5.xml"/><Relationship Id="rId7" Type="http://schemas.openxmlformats.org/officeDocument/2006/relationships/image" Target="../media/image2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image" Target="../media/image15.jpeg"/><Relationship Id="rId7" Type="http://schemas.openxmlformats.org/officeDocument/2006/relationships/diagramData" Target="../diagrams/data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11" Type="http://schemas.microsoft.com/office/2007/relationships/diagramDrawing" Target="../diagrams/drawing7.xml"/><Relationship Id="rId5" Type="http://schemas.openxmlformats.org/officeDocument/2006/relationships/image" Target="../media/image13.jpeg"/><Relationship Id="rId10" Type="http://schemas.openxmlformats.org/officeDocument/2006/relationships/diagramColors" Target="../diagrams/colors7.xml"/><Relationship Id="rId4" Type="http://schemas.openxmlformats.org/officeDocument/2006/relationships/image" Target="../media/image14.jpeg"/><Relationship Id="rId9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wmf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wmf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texas.edu/~shmat/shmat_ccs12.pdf" TargetMode="Externa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microsoft.com/office/2007/relationships/diagramDrawing" Target="../diagrams/drawing14.xml"/><Relationship Id="rId3" Type="http://schemas.openxmlformats.org/officeDocument/2006/relationships/diagramLayout" Target="../diagrams/layout13.xml"/><Relationship Id="rId7" Type="http://schemas.openxmlformats.org/officeDocument/2006/relationships/image" Target="../media/image24.jpeg"/><Relationship Id="rId12" Type="http://schemas.openxmlformats.org/officeDocument/2006/relationships/diagramColors" Target="../diagrams/colors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3.xml"/><Relationship Id="rId11" Type="http://schemas.openxmlformats.org/officeDocument/2006/relationships/diagramQuickStyle" Target="../diagrams/quickStyle14.xml"/><Relationship Id="rId5" Type="http://schemas.openxmlformats.org/officeDocument/2006/relationships/diagramColors" Target="../diagrams/colors13.xml"/><Relationship Id="rId10" Type="http://schemas.openxmlformats.org/officeDocument/2006/relationships/diagramLayout" Target="../diagrams/layout14.xml"/><Relationship Id="rId4" Type="http://schemas.openxmlformats.org/officeDocument/2006/relationships/diagramQuickStyle" Target="../diagrams/quickStyle13.xml"/><Relationship Id="rId9" Type="http://schemas.openxmlformats.org/officeDocument/2006/relationships/diagramData" Target="../diagrams/data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texas.edu/~shmat/shmat_ccs12.pdf" TargetMode="External"/><Relationship Id="rId7" Type="http://schemas.openxmlformats.org/officeDocument/2006/relationships/hyperlink" Target="http://en.wikipedia.org/wiki/RC4" TargetMode="External"/><Relationship Id="rId2" Type="http://schemas.openxmlformats.org/officeDocument/2006/relationships/hyperlink" Target="https://www.isecpartners.com/media/106031/ssl_attacks_survey.pdf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en.wikipedia.org/wiki/Padding_oracle_attack" TargetMode="External"/><Relationship Id="rId5" Type="http://schemas.openxmlformats.org/officeDocument/2006/relationships/hyperlink" Target="http://heartbleed.com/" TargetMode="External"/><Relationship Id="rId4" Type="http://schemas.openxmlformats.org/officeDocument/2006/relationships/hyperlink" Target="http://en.wikipedia.org/wiki/Transport_Layer_Security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in/imanti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9776" y="1845928"/>
            <a:ext cx="6172200" cy="111366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Security </a:t>
            </a:r>
            <a:r>
              <a:rPr lang="en-US" dirty="0"/>
              <a:t>of </a:t>
            </a:r>
            <a:r>
              <a:rPr lang="en-US" dirty="0" smtClean="0"/>
              <a:t>SSL</a:t>
            </a:r>
            <a:endParaRPr lang="en-US" sz="12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116254" y="4035142"/>
            <a:ext cx="6572433" cy="86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9pPr>
          </a:lstStyle>
          <a:p>
            <a:r>
              <a:rPr lang="en-US" sz="1600" dirty="0" smtClean="0">
                <a:solidFill>
                  <a:schemeClr val="accent4"/>
                </a:solidFill>
              </a:rPr>
              <a:t>Itsik Mantin </a:t>
            </a:r>
          </a:p>
          <a:p>
            <a:r>
              <a:rPr lang="en-US" sz="1600" dirty="0" smtClean="0">
                <a:solidFill>
                  <a:schemeClr val="accent4"/>
                </a:solidFill>
              </a:rPr>
              <a:t>F5 ASM Team									April 2014</a:t>
            </a:r>
            <a:endParaRPr lang="en-US" sz="1200" dirty="0" smtClean="0">
              <a:solidFill>
                <a:schemeClr val="accent4"/>
              </a:solidFill>
            </a:endParaRPr>
          </a:p>
        </p:txBody>
      </p:sp>
      <p:pic>
        <p:nvPicPr>
          <p:cNvPr id="1026" name="Picture 2" descr="http://m.c.lnkd.licdn.com/media/p/1/000/001/099/35619a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02" y="5344885"/>
            <a:ext cx="1972567" cy="98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813"/>
            <a:ext cx="8229600" cy="808037"/>
          </a:xfrm>
        </p:spPr>
        <p:txBody>
          <a:bodyPr/>
          <a:lstStyle/>
          <a:p>
            <a:r>
              <a:rPr lang="en-US" dirty="0" smtClean="0"/>
              <a:t>Using Block/Stream Ciphers</a:t>
            </a:r>
            <a:endParaRPr lang="en-US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329116"/>
              </p:ext>
            </p:extLst>
          </p:nvPr>
        </p:nvGraphicFramePr>
        <p:xfrm>
          <a:off x="0" y="1371600"/>
          <a:ext cx="9144000" cy="509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46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lock_cipher_mod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0275"/>
            <a:ext cx="57150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71500"/>
            <a:ext cx="8610600" cy="685800"/>
          </a:xfrm>
        </p:spPr>
        <p:txBody>
          <a:bodyPr>
            <a:normAutofit/>
          </a:bodyPr>
          <a:lstStyle/>
          <a:p>
            <a:r>
              <a:rPr lang="en-US" dirty="0"/>
              <a:t>Encryption Mode (ECB)</a:t>
            </a:r>
            <a:endParaRPr lang="en-US" i="1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04800" y="1333500"/>
            <a:ext cx="8839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Electronic Code Book (ECB) mode for block ciphers of a long digital sequence</a:t>
            </a:r>
            <a:endParaRPr lang="en-US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1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ECB Leak</a:t>
            </a:r>
            <a:endParaRPr lang="en-US" dirty="0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13" y="1471028"/>
            <a:ext cx="3964947" cy="436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43" y="1471028"/>
            <a:ext cx="3964947" cy="436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51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lock_cipher_CBCm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2629786"/>
            <a:ext cx="5865812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80975" y="695325"/>
            <a:ext cx="8610600" cy="685800"/>
          </a:xfrm>
        </p:spPr>
        <p:txBody>
          <a:bodyPr>
            <a:normAutofit/>
          </a:bodyPr>
          <a:lstStyle/>
          <a:p>
            <a:r>
              <a:rPr lang="en-US" dirty="0"/>
              <a:t>Encryption Mode (CBC)</a:t>
            </a:r>
            <a:endParaRPr lang="en-US" i="1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04800" y="1791586"/>
            <a:ext cx="8839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Cipher </a:t>
            </a:r>
            <a:r>
              <a:rPr lang="en-US" sz="2400" dirty="0">
                <a:latin typeface="Calibri" pitchFamily="34" charset="0"/>
              </a:rPr>
              <a:t>Block Chaining (CBC) mode for block ciphers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Identical Plaintext prefix </a:t>
            </a:r>
            <a:r>
              <a:rPr lang="en-US" sz="2400" dirty="0" smtClean="0">
                <a:latin typeface="Calibri" pitchFamily="34" charset="0"/>
                <a:sym typeface="Wingdings" panose="05000000000000000000" pitchFamily="2" charset="2"/>
              </a:rPr>
              <a:t> Identical </a:t>
            </a:r>
            <a:r>
              <a:rPr lang="en-US" sz="2400" dirty="0" err="1" smtClean="0">
                <a:latin typeface="Calibri" pitchFamily="34" charset="0"/>
                <a:sym typeface="Wingdings" panose="05000000000000000000" pitchFamily="2" charset="2"/>
              </a:rPr>
              <a:t>Ciphertext</a:t>
            </a:r>
            <a:r>
              <a:rPr lang="en-US" sz="2400" dirty="0" smtClean="0">
                <a:latin typeface="Calibri" pitchFamily="34" charset="0"/>
                <a:sym typeface="Wingdings" panose="05000000000000000000" pitchFamily="2" charset="2"/>
              </a:rPr>
              <a:t> prefix</a:t>
            </a:r>
            <a:endParaRPr lang="en-US" sz="2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8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813"/>
            <a:ext cx="8229600" cy="808037"/>
          </a:xfrm>
        </p:spPr>
        <p:txBody>
          <a:bodyPr/>
          <a:lstStyle/>
          <a:p>
            <a:pPr lvl="0"/>
            <a:r>
              <a:rPr lang="en-US" dirty="0" smtClean="0">
                <a:latin typeface="Arial (Headings)"/>
              </a:rPr>
              <a:t>SSL Ciphers</a:t>
            </a:r>
            <a:endParaRPr lang="en-US" dirty="0">
              <a:latin typeface="Arial (Headings)"/>
            </a:endParaRPr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19780"/>
              </p:ext>
            </p:extLst>
          </p:nvPr>
        </p:nvGraphicFramePr>
        <p:xfrm>
          <a:off x="0" y="1371600"/>
          <a:ext cx="9144000" cy="509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own Arrow 2"/>
          <p:cNvSpPr/>
          <p:nvPr/>
        </p:nvSpPr>
        <p:spPr>
          <a:xfrm rot="2970102">
            <a:off x="5366764" y="1790700"/>
            <a:ext cx="484632" cy="978408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813"/>
            <a:ext cx="8229600" cy="808037"/>
          </a:xfrm>
        </p:spPr>
        <p:txBody>
          <a:bodyPr/>
          <a:lstStyle/>
          <a:p>
            <a:pPr lvl="0"/>
            <a:r>
              <a:rPr lang="en-US" dirty="0"/>
              <a:t>Conventional Attack Models</a:t>
            </a:r>
            <a:endParaRPr lang="en-US" dirty="0">
              <a:latin typeface="Arial (Headings)"/>
            </a:endParaRPr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968220"/>
              </p:ext>
            </p:extLst>
          </p:nvPr>
        </p:nvGraphicFramePr>
        <p:xfrm>
          <a:off x="0" y="3943350"/>
          <a:ext cx="9144000" cy="2520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C:\Users\mantin\AppData\Local\Microsoft\Windows\Temporary Internet Files\Content.IE5\22VAE301\MC900441313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055" y="1225217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antin\AppData\Local\Microsoft\Windows\Temporary Internet Files\Content.IE5\O7UCBJPA\MC900287504[1].w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5755" y="1385555"/>
            <a:ext cx="1714500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015339" y="1530815"/>
            <a:ext cx="2409371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Plaintext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3015337" y="1870307"/>
            <a:ext cx="2409371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Ciphertext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015338" y="2838816"/>
            <a:ext cx="2409371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Ciphertext</a:t>
            </a:r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3015336" y="3163794"/>
            <a:ext cx="2409371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Plaintext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1192213"/>
            <a:ext cx="7829550" cy="808037"/>
          </a:xfrm>
        </p:spPr>
        <p:txBody>
          <a:bodyPr/>
          <a:lstStyle/>
          <a:p>
            <a:pPr algn="ctr"/>
            <a:r>
              <a:rPr lang="en-US" sz="4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Crytptanalysis</a:t>
            </a:r>
            <a:r>
              <a:rPr lang="en-US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Rule #1</a:t>
            </a:r>
            <a:endParaRPr lang="en-US" sz="4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5737" y="2491085"/>
            <a:ext cx="689252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(ALMOST) ANY </a:t>
            </a:r>
            <a:r>
              <a:rPr lang="en-US" sz="4400" b="1" dirty="0">
                <a:solidFill>
                  <a:srgbClr val="FF0000"/>
                </a:solidFill>
              </a:rPr>
              <a:t>LEAK </a:t>
            </a:r>
            <a:r>
              <a:rPr lang="en-US" sz="4400" b="1" dirty="0" smtClean="0">
                <a:solidFill>
                  <a:srgbClr val="FF0000"/>
                </a:solidFill>
              </a:rPr>
              <a:t>OF</a:t>
            </a:r>
            <a:br>
              <a:rPr lang="en-US" sz="4400" b="1" dirty="0" smtClean="0">
                <a:solidFill>
                  <a:srgbClr val="FF0000"/>
                </a:solidFill>
              </a:rPr>
            </a:br>
            <a:r>
              <a:rPr lang="en-US" sz="4400" b="1" dirty="0" smtClean="0">
                <a:solidFill>
                  <a:srgbClr val="FF0000"/>
                </a:solidFill>
              </a:rPr>
              <a:t>SECRET INFO CAN BE</a:t>
            </a:r>
            <a:br>
              <a:rPr lang="en-US" sz="4400" b="1" dirty="0" smtClean="0">
                <a:solidFill>
                  <a:srgbClr val="FF0000"/>
                </a:solidFill>
              </a:rPr>
            </a:br>
            <a:r>
              <a:rPr lang="en-US" sz="4400" b="1" dirty="0" smtClean="0">
                <a:solidFill>
                  <a:srgbClr val="FF0000"/>
                </a:solidFill>
              </a:rPr>
              <a:t>AGGREGATED INTO AN</a:t>
            </a:r>
            <a:br>
              <a:rPr lang="en-US" sz="4400" b="1" dirty="0" smtClean="0">
                <a:solidFill>
                  <a:srgbClr val="FF0000"/>
                </a:solidFill>
              </a:rPr>
            </a:br>
            <a:r>
              <a:rPr lang="en-US" sz="4400" b="1" dirty="0" smtClean="0">
                <a:solidFill>
                  <a:srgbClr val="FF0000"/>
                </a:solidFill>
              </a:rPr>
              <a:t>EFFECTIVE </a:t>
            </a:r>
            <a:r>
              <a:rPr lang="en-US" sz="4400" b="1" dirty="0">
                <a:solidFill>
                  <a:srgbClr val="FF0000"/>
                </a:solidFill>
              </a:rPr>
              <a:t>ATTACK</a:t>
            </a:r>
          </a:p>
        </p:txBody>
      </p:sp>
    </p:spTree>
    <p:extLst>
      <p:ext uri="{BB962C8B-B14F-4D97-AF65-F5344CB8AC3E}">
        <p14:creationId xmlns:p14="http://schemas.microsoft.com/office/powerpoint/2010/main" val="11344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813"/>
            <a:ext cx="8229600" cy="808037"/>
          </a:xfrm>
        </p:spPr>
        <p:txBody>
          <a:bodyPr/>
          <a:lstStyle/>
          <a:p>
            <a:r>
              <a:rPr lang="en-US" dirty="0" smtClean="0"/>
              <a:t>Asymmetric Key Cryptography</a:t>
            </a:r>
            <a:endParaRPr lang="en-US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150089"/>
              </p:ext>
            </p:extLst>
          </p:nvPr>
        </p:nvGraphicFramePr>
        <p:xfrm>
          <a:off x="0" y="1371600"/>
          <a:ext cx="9144000" cy="509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203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AU" dirty="0"/>
              <a:t>Public Key Cryptosystem</a:t>
            </a:r>
          </a:p>
        </p:txBody>
      </p:sp>
      <p:grpSp>
        <p:nvGrpSpPr>
          <p:cNvPr id="120836" name="Group 4"/>
          <p:cNvGrpSpPr>
            <a:grpSpLocks/>
          </p:cNvGrpSpPr>
          <p:nvPr/>
        </p:nvGrpSpPr>
        <p:grpSpPr bwMode="auto">
          <a:xfrm>
            <a:off x="463552" y="2345529"/>
            <a:ext cx="676275" cy="827087"/>
            <a:chOff x="215" y="2855"/>
            <a:chExt cx="426" cy="521"/>
          </a:xfrm>
        </p:grpSpPr>
        <p:sp>
          <p:nvSpPr>
            <p:cNvPr id="120837" name="Rectangle 5"/>
            <p:cNvSpPr>
              <a:spLocks noChangeArrowheads="1"/>
            </p:cNvSpPr>
            <p:nvPr/>
          </p:nvSpPr>
          <p:spPr bwMode="auto">
            <a:xfrm>
              <a:off x="215" y="2855"/>
              <a:ext cx="426" cy="52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20838" name="Line 6"/>
            <p:cNvSpPr>
              <a:spLocks noChangeShapeType="1"/>
            </p:cNvSpPr>
            <p:nvPr/>
          </p:nvSpPr>
          <p:spPr bwMode="auto">
            <a:xfrm>
              <a:off x="263" y="2951"/>
              <a:ext cx="1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20839" name="Line 7"/>
            <p:cNvSpPr>
              <a:spLocks noChangeShapeType="1"/>
            </p:cNvSpPr>
            <p:nvPr/>
          </p:nvSpPr>
          <p:spPr bwMode="auto">
            <a:xfrm>
              <a:off x="263" y="3047"/>
              <a:ext cx="3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20840" name="Line 8"/>
            <p:cNvSpPr>
              <a:spLocks noChangeShapeType="1"/>
            </p:cNvSpPr>
            <p:nvPr/>
          </p:nvSpPr>
          <p:spPr bwMode="auto">
            <a:xfrm>
              <a:off x="263" y="3095"/>
              <a:ext cx="3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20841" name="Line 9"/>
            <p:cNvSpPr>
              <a:spLocks noChangeShapeType="1"/>
            </p:cNvSpPr>
            <p:nvPr/>
          </p:nvSpPr>
          <p:spPr bwMode="auto">
            <a:xfrm>
              <a:off x="263" y="3143"/>
              <a:ext cx="3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20842" name="Line 10"/>
            <p:cNvSpPr>
              <a:spLocks noChangeShapeType="1"/>
            </p:cNvSpPr>
            <p:nvPr/>
          </p:nvSpPr>
          <p:spPr bwMode="auto">
            <a:xfrm>
              <a:off x="263" y="3191"/>
              <a:ext cx="3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20843" name="Line 11"/>
            <p:cNvSpPr>
              <a:spLocks noChangeShapeType="1"/>
            </p:cNvSpPr>
            <p:nvPr/>
          </p:nvSpPr>
          <p:spPr bwMode="auto">
            <a:xfrm>
              <a:off x="263" y="3239"/>
              <a:ext cx="3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20844" name="Line 12"/>
            <p:cNvSpPr>
              <a:spLocks noChangeShapeType="1"/>
            </p:cNvSpPr>
            <p:nvPr/>
          </p:nvSpPr>
          <p:spPr bwMode="auto">
            <a:xfrm>
              <a:off x="263" y="3287"/>
              <a:ext cx="3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20845" name="Line 13"/>
            <p:cNvSpPr>
              <a:spLocks noChangeShapeType="1"/>
            </p:cNvSpPr>
            <p:nvPr/>
          </p:nvSpPr>
          <p:spPr bwMode="auto">
            <a:xfrm>
              <a:off x="263" y="2999"/>
              <a:ext cx="3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120846" name="Group 14"/>
          <p:cNvGrpSpPr>
            <a:grpSpLocks/>
          </p:cNvGrpSpPr>
          <p:nvPr/>
        </p:nvGrpSpPr>
        <p:grpSpPr bwMode="auto">
          <a:xfrm>
            <a:off x="1168402" y="2669379"/>
            <a:ext cx="533400" cy="219075"/>
            <a:chOff x="659" y="3059"/>
            <a:chExt cx="336" cy="138"/>
          </a:xfrm>
        </p:grpSpPr>
        <p:sp>
          <p:nvSpPr>
            <p:cNvPr id="120847" name="Rectangle 15"/>
            <p:cNvSpPr>
              <a:spLocks noChangeArrowheads="1"/>
            </p:cNvSpPr>
            <p:nvPr/>
          </p:nvSpPr>
          <p:spPr bwMode="auto">
            <a:xfrm>
              <a:off x="659" y="3093"/>
              <a:ext cx="217" cy="63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20848" name="Freeform 16"/>
            <p:cNvSpPr>
              <a:spLocks/>
            </p:cNvSpPr>
            <p:nvPr/>
          </p:nvSpPr>
          <p:spPr bwMode="auto">
            <a:xfrm>
              <a:off x="882" y="3059"/>
              <a:ext cx="113" cy="138"/>
            </a:xfrm>
            <a:custGeom>
              <a:avLst/>
              <a:gdLst>
                <a:gd name="T0" fmla="*/ 0 w 113"/>
                <a:gd name="T1" fmla="*/ 0 h 138"/>
                <a:gd name="T2" fmla="*/ 0 w 113"/>
                <a:gd name="T3" fmla="*/ 137 h 138"/>
                <a:gd name="T4" fmla="*/ 112 w 113"/>
                <a:gd name="T5" fmla="*/ 68 h 138"/>
                <a:gd name="T6" fmla="*/ 0 w 113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138">
                  <a:moveTo>
                    <a:pt x="0" y="0"/>
                  </a:moveTo>
                  <a:lnTo>
                    <a:pt x="0" y="137"/>
                  </a:lnTo>
                  <a:lnTo>
                    <a:pt x="112" y="68"/>
                  </a:lnTo>
                  <a:lnTo>
                    <a:pt x="0" y="0"/>
                  </a:lnTo>
                </a:path>
              </a:pathLst>
            </a:custGeom>
            <a:solidFill>
              <a:srgbClr val="008000"/>
            </a:solidFill>
            <a:ln w="12700" cap="rnd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120851" name="Group 19"/>
          <p:cNvGrpSpPr>
            <a:grpSpLocks/>
          </p:cNvGrpSpPr>
          <p:nvPr/>
        </p:nvGrpSpPr>
        <p:grpSpPr bwMode="auto">
          <a:xfrm>
            <a:off x="4054477" y="2126454"/>
            <a:ext cx="1285875" cy="1239837"/>
            <a:chOff x="2477" y="2717"/>
            <a:chExt cx="810" cy="781"/>
          </a:xfrm>
        </p:grpSpPr>
        <p:sp>
          <p:nvSpPr>
            <p:cNvPr id="120852" name="Freeform 20"/>
            <p:cNvSpPr>
              <a:spLocks/>
            </p:cNvSpPr>
            <p:nvPr/>
          </p:nvSpPr>
          <p:spPr bwMode="auto">
            <a:xfrm>
              <a:off x="2477" y="2717"/>
              <a:ext cx="810" cy="781"/>
            </a:xfrm>
            <a:custGeom>
              <a:avLst/>
              <a:gdLst>
                <a:gd name="T0" fmla="*/ 30 w 810"/>
                <a:gd name="T1" fmla="*/ 144 h 781"/>
                <a:gd name="T2" fmla="*/ 30 w 810"/>
                <a:gd name="T3" fmla="*/ 108 h 781"/>
                <a:gd name="T4" fmla="*/ 36 w 810"/>
                <a:gd name="T5" fmla="*/ 72 h 781"/>
                <a:gd name="T6" fmla="*/ 66 w 810"/>
                <a:gd name="T7" fmla="*/ 60 h 781"/>
                <a:gd name="T8" fmla="*/ 96 w 810"/>
                <a:gd name="T9" fmla="*/ 48 h 781"/>
                <a:gd name="T10" fmla="*/ 156 w 810"/>
                <a:gd name="T11" fmla="*/ 48 h 781"/>
                <a:gd name="T12" fmla="*/ 186 w 810"/>
                <a:gd name="T13" fmla="*/ 48 h 781"/>
                <a:gd name="T14" fmla="*/ 222 w 810"/>
                <a:gd name="T15" fmla="*/ 42 h 781"/>
                <a:gd name="T16" fmla="*/ 288 w 810"/>
                <a:gd name="T17" fmla="*/ 42 h 781"/>
                <a:gd name="T18" fmla="*/ 336 w 810"/>
                <a:gd name="T19" fmla="*/ 30 h 781"/>
                <a:gd name="T20" fmla="*/ 384 w 810"/>
                <a:gd name="T21" fmla="*/ 12 h 781"/>
                <a:gd name="T22" fmla="*/ 431 w 810"/>
                <a:gd name="T23" fmla="*/ 0 h 781"/>
                <a:gd name="T24" fmla="*/ 467 w 810"/>
                <a:gd name="T25" fmla="*/ 0 h 781"/>
                <a:gd name="T26" fmla="*/ 497 w 810"/>
                <a:gd name="T27" fmla="*/ 0 h 781"/>
                <a:gd name="T28" fmla="*/ 527 w 810"/>
                <a:gd name="T29" fmla="*/ 42 h 781"/>
                <a:gd name="T30" fmla="*/ 527 w 810"/>
                <a:gd name="T31" fmla="*/ 66 h 781"/>
                <a:gd name="T32" fmla="*/ 527 w 810"/>
                <a:gd name="T33" fmla="*/ 102 h 781"/>
                <a:gd name="T34" fmla="*/ 527 w 810"/>
                <a:gd name="T35" fmla="*/ 144 h 781"/>
                <a:gd name="T36" fmla="*/ 533 w 810"/>
                <a:gd name="T37" fmla="*/ 180 h 781"/>
                <a:gd name="T38" fmla="*/ 551 w 810"/>
                <a:gd name="T39" fmla="*/ 216 h 781"/>
                <a:gd name="T40" fmla="*/ 587 w 810"/>
                <a:gd name="T41" fmla="*/ 234 h 781"/>
                <a:gd name="T42" fmla="*/ 641 w 810"/>
                <a:gd name="T43" fmla="*/ 258 h 781"/>
                <a:gd name="T44" fmla="*/ 707 w 810"/>
                <a:gd name="T45" fmla="*/ 264 h 781"/>
                <a:gd name="T46" fmla="*/ 743 w 810"/>
                <a:gd name="T47" fmla="*/ 270 h 781"/>
                <a:gd name="T48" fmla="*/ 773 w 810"/>
                <a:gd name="T49" fmla="*/ 282 h 781"/>
                <a:gd name="T50" fmla="*/ 785 w 810"/>
                <a:gd name="T51" fmla="*/ 306 h 781"/>
                <a:gd name="T52" fmla="*/ 803 w 810"/>
                <a:gd name="T53" fmla="*/ 330 h 781"/>
                <a:gd name="T54" fmla="*/ 809 w 810"/>
                <a:gd name="T55" fmla="*/ 378 h 781"/>
                <a:gd name="T56" fmla="*/ 809 w 810"/>
                <a:gd name="T57" fmla="*/ 414 h 781"/>
                <a:gd name="T58" fmla="*/ 809 w 810"/>
                <a:gd name="T59" fmla="*/ 438 h 781"/>
                <a:gd name="T60" fmla="*/ 785 w 810"/>
                <a:gd name="T61" fmla="*/ 474 h 781"/>
                <a:gd name="T62" fmla="*/ 755 w 810"/>
                <a:gd name="T63" fmla="*/ 498 h 781"/>
                <a:gd name="T64" fmla="*/ 719 w 810"/>
                <a:gd name="T65" fmla="*/ 546 h 781"/>
                <a:gd name="T66" fmla="*/ 701 w 810"/>
                <a:gd name="T67" fmla="*/ 594 h 781"/>
                <a:gd name="T68" fmla="*/ 701 w 810"/>
                <a:gd name="T69" fmla="*/ 642 h 781"/>
                <a:gd name="T70" fmla="*/ 701 w 810"/>
                <a:gd name="T71" fmla="*/ 684 h 781"/>
                <a:gd name="T72" fmla="*/ 701 w 810"/>
                <a:gd name="T73" fmla="*/ 714 h 781"/>
                <a:gd name="T74" fmla="*/ 695 w 810"/>
                <a:gd name="T75" fmla="*/ 750 h 781"/>
                <a:gd name="T76" fmla="*/ 659 w 810"/>
                <a:gd name="T77" fmla="*/ 774 h 781"/>
                <a:gd name="T78" fmla="*/ 593 w 810"/>
                <a:gd name="T79" fmla="*/ 780 h 781"/>
                <a:gd name="T80" fmla="*/ 407 w 810"/>
                <a:gd name="T81" fmla="*/ 780 h 781"/>
                <a:gd name="T82" fmla="*/ 360 w 810"/>
                <a:gd name="T83" fmla="*/ 756 h 781"/>
                <a:gd name="T84" fmla="*/ 330 w 810"/>
                <a:gd name="T85" fmla="*/ 744 h 781"/>
                <a:gd name="T86" fmla="*/ 288 w 810"/>
                <a:gd name="T87" fmla="*/ 738 h 781"/>
                <a:gd name="T88" fmla="*/ 240 w 810"/>
                <a:gd name="T89" fmla="*/ 738 h 781"/>
                <a:gd name="T90" fmla="*/ 198 w 810"/>
                <a:gd name="T91" fmla="*/ 750 h 781"/>
                <a:gd name="T92" fmla="*/ 150 w 810"/>
                <a:gd name="T93" fmla="*/ 762 h 781"/>
                <a:gd name="T94" fmla="*/ 102 w 810"/>
                <a:gd name="T95" fmla="*/ 762 h 781"/>
                <a:gd name="T96" fmla="*/ 54 w 810"/>
                <a:gd name="T97" fmla="*/ 708 h 781"/>
                <a:gd name="T98" fmla="*/ 36 w 810"/>
                <a:gd name="T99" fmla="*/ 660 h 781"/>
                <a:gd name="T100" fmla="*/ 30 w 810"/>
                <a:gd name="T101" fmla="*/ 588 h 781"/>
                <a:gd name="T102" fmla="*/ 30 w 810"/>
                <a:gd name="T103" fmla="*/ 564 h 781"/>
                <a:gd name="T104" fmla="*/ 30 w 810"/>
                <a:gd name="T105" fmla="*/ 516 h 781"/>
                <a:gd name="T106" fmla="*/ 30 w 810"/>
                <a:gd name="T107" fmla="*/ 480 h 781"/>
                <a:gd name="T108" fmla="*/ 36 w 810"/>
                <a:gd name="T109" fmla="*/ 456 h 781"/>
                <a:gd name="T110" fmla="*/ 36 w 810"/>
                <a:gd name="T111" fmla="*/ 432 h 781"/>
                <a:gd name="T112" fmla="*/ 30 w 810"/>
                <a:gd name="T113" fmla="*/ 408 h 781"/>
                <a:gd name="T114" fmla="*/ 12 w 810"/>
                <a:gd name="T115" fmla="*/ 384 h 781"/>
                <a:gd name="T116" fmla="*/ 0 w 810"/>
                <a:gd name="T117" fmla="*/ 348 h 781"/>
                <a:gd name="T118" fmla="*/ 0 w 810"/>
                <a:gd name="T119" fmla="*/ 312 h 781"/>
                <a:gd name="T120" fmla="*/ 0 w 810"/>
                <a:gd name="T121" fmla="*/ 288 h 781"/>
                <a:gd name="T122" fmla="*/ 6 w 810"/>
                <a:gd name="T123" fmla="*/ 264 h 781"/>
                <a:gd name="T124" fmla="*/ 30 w 810"/>
                <a:gd name="T125" fmla="*/ 252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0" h="781">
                  <a:moveTo>
                    <a:pt x="30" y="258"/>
                  </a:moveTo>
                  <a:lnTo>
                    <a:pt x="30" y="144"/>
                  </a:lnTo>
                  <a:lnTo>
                    <a:pt x="30" y="126"/>
                  </a:lnTo>
                  <a:lnTo>
                    <a:pt x="30" y="108"/>
                  </a:lnTo>
                  <a:lnTo>
                    <a:pt x="36" y="84"/>
                  </a:lnTo>
                  <a:lnTo>
                    <a:pt x="36" y="72"/>
                  </a:lnTo>
                  <a:lnTo>
                    <a:pt x="54" y="60"/>
                  </a:lnTo>
                  <a:lnTo>
                    <a:pt x="66" y="60"/>
                  </a:lnTo>
                  <a:lnTo>
                    <a:pt x="84" y="54"/>
                  </a:lnTo>
                  <a:lnTo>
                    <a:pt x="96" y="48"/>
                  </a:lnTo>
                  <a:lnTo>
                    <a:pt x="126" y="48"/>
                  </a:lnTo>
                  <a:lnTo>
                    <a:pt x="156" y="48"/>
                  </a:lnTo>
                  <a:lnTo>
                    <a:pt x="174" y="48"/>
                  </a:lnTo>
                  <a:lnTo>
                    <a:pt x="186" y="48"/>
                  </a:lnTo>
                  <a:lnTo>
                    <a:pt x="204" y="42"/>
                  </a:lnTo>
                  <a:lnTo>
                    <a:pt x="222" y="42"/>
                  </a:lnTo>
                  <a:lnTo>
                    <a:pt x="252" y="42"/>
                  </a:lnTo>
                  <a:lnTo>
                    <a:pt x="288" y="42"/>
                  </a:lnTo>
                  <a:lnTo>
                    <a:pt x="318" y="36"/>
                  </a:lnTo>
                  <a:lnTo>
                    <a:pt x="336" y="30"/>
                  </a:lnTo>
                  <a:lnTo>
                    <a:pt x="360" y="24"/>
                  </a:lnTo>
                  <a:lnTo>
                    <a:pt x="384" y="12"/>
                  </a:lnTo>
                  <a:lnTo>
                    <a:pt x="407" y="6"/>
                  </a:lnTo>
                  <a:lnTo>
                    <a:pt x="431" y="0"/>
                  </a:lnTo>
                  <a:lnTo>
                    <a:pt x="449" y="0"/>
                  </a:lnTo>
                  <a:lnTo>
                    <a:pt x="467" y="0"/>
                  </a:lnTo>
                  <a:lnTo>
                    <a:pt x="479" y="0"/>
                  </a:lnTo>
                  <a:lnTo>
                    <a:pt x="497" y="0"/>
                  </a:lnTo>
                  <a:lnTo>
                    <a:pt x="515" y="12"/>
                  </a:lnTo>
                  <a:lnTo>
                    <a:pt x="527" y="42"/>
                  </a:lnTo>
                  <a:lnTo>
                    <a:pt x="527" y="54"/>
                  </a:lnTo>
                  <a:lnTo>
                    <a:pt x="527" y="66"/>
                  </a:lnTo>
                  <a:lnTo>
                    <a:pt x="527" y="90"/>
                  </a:lnTo>
                  <a:lnTo>
                    <a:pt x="527" y="102"/>
                  </a:lnTo>
                  <a:lnTo>
                    <a:pt x="527" y="126"/>
                  </a:lnTo>
                  <a:lnTo>
                    <a:pt x="527" y="144"/>
                  </a:lnTo>
                  <a:lnTo>
                    <a:pt x="527" y="162"/>
                  </a:lnTo>
                  <a:lnTo>
                    <a:pt x="533" y="180"/>
                  </a:lnTo>
                  <a:lnTo>
                    <a:pt x="545" y="198"/>
                  </a:lnTo>
                  <a:lnTo>
                    <a:pt x="551" y="216"/>
                  </a:lnTo>
                  <a:lnTo>
                    <a:pt x="569" y="228"/>
                  </a:lnTo>
                  <a:lnTo>
                    <a:pt x="587" y="234"/>
                  </a:lnTo>
                  <a:lnTo>
                    <a:pt x="617" y="246"/>
                  </a:lnTo>
                  <a:lnTo>
                    <a:pt x="641" y="258"/>
                  </a:lnTo>
                  <a:lnTo>
                    <a:pt x="677" y="258"/>
                  </a:lnTo>
                  <a:lnTo>
                    <a:pt x="707" y="264"/>
                  </a:lnTo>
                  <a:lnTo>
                    <a:pt x="731" y="270"/>
                  </a:lnTo>
                  <a:lnTo>
                    <a:pt x="743" y="270"/>
                  </a:lnTo>
                  <a:lnTo>
                    <a:pt x="761" y="282"/>
                  </a:lnTo>
                  <a:lnTo>
                    <a:pt x="773" y="282"/>
                  </a:lnTo>
                  <a:lnTo>
                    <a:pt x="779" y="294"/>
                  </a:lnTo>
                  <a:lnTo>
                    <a:pt x="785" y="306"/>
                  </a:lnTo>
                  <a:lnTo>
                    <a:pt x="791" y="318"/>
                  </a:lnTo>
                  <a:lnTo>
                    <a:pt x="803" y="330"/>
                  </a:lnTo>
                  <a:lnTo>
                    <a:pt x="809" y="354"/>
                  </a:lnTo>
                  <a:lnTo>
                    <a:pt x="809" y="378"/>
                  </a:lnTo>
                  <a:lnTo>
                    <a:pt x="809" y="390"/>
                  </a:lnTo>
                  <a:lnTo>
                    <a:pt x="809" y="414"/>
                  </a:lnTo>
                  <a:lnTo>
                    <a:pt x="809" y="426"/>
                  </a:lnTo>
                  <a:lnTo>
                    <a:pt x="809" y="438"/>
                  </a:lnTo>
                  <a:lnTo>
                    <a:pt x="797" y="462"/>
                  </a:lnTo>
                  <a:lnTo>
                    <a:pt x="785" y="474"/>
                  </a:lnTo>
                  <a:lnTo>
                    <a:pt x="773" y="486"/>
                  </a:lnTo>
                  <a:lnTo>
                    <a:pt x="755" y="498"/>
                  </a:lnTo>
                  <a:lnTo>
                    <a:pt x="737" y="522"/>
                  </a:lnTo>
                  <a:lnTo>
                    <a:pt x="719" y="546"/>
                  </a:lnTo>
                  <a:lnTo>
                    <a:pt x="707" y="570"/>
                  </a:lnTo>
                  <a:lnTo>
                    <a:pt x="701" y="594"/>
                  </a:lnTo>
                  <a:lnTo>
                    <a:pt x="701" y="618"/>
                  </a:lnTo>
                  <a:lnTo>
                    <a:pt x="701" y="642"/>
                  </a:lnTo>
                  <a:lnTo>
                    <a:pt x="701" y="666"/>
                  </a:lnTo>
                  <a:lnTo>
                    <a:pt x="701" y="684"/>
                  </a:lnTo>
                  <a:lnTo>
                    <a:pt x="701" y="702"/>
                  </a:lnTo>
                  <a:lnTo>
                    <a:pt x="701" y="714"/>
                  </a:lnTo>
                  <a:lnTo>
                    <a:pt x="701" y="726"/>
                  </a:lnTo>
                  <a:lnTo>
                    <a:pt x="695" y="750"/>
                  </a:lnTo>
                  <a:lnTo>
                    <a:pt x="677" y="762"/>
                  </a:lnTo>
                  <a:lnTo>
                    <a:pt x="659" y="774"/>
                  </a:lnTo>
                  <a:lnTo>
                    <a:pt x="635" y="774"/>
                  </a:lnTo>
                  <a:lnTo>
                    <a:pt x="593" y="780"/>
                  </a:lnTo>
                  <a:lnTo>
                    <a:pt x="551" y="780"/>
                  </a:lnTo>
                  <a:lnTo>
                    <a:pt x="407" y="780"/>
                  </a:lnTo>
                  <a:lnTo>
                    <a:pt x="366" y="768"/>
                  </a:lnTo>
                  <a:lnTo>
                    <a:pt x="360" y="756"/>
                  </a:lnTo>
                  <a:lnTo>
                    <a:pt x="348" y="756"/>
                  </a:lnTo>
                  <a:lnTo>
                    <a:pt x="330" y="744"/>
                  </a:lnTo>
                  <a:lnTo>
                    <a:pt x="312" y="738"/>
                  </a:lnTo>
                  <a:lnTo>
                    <a:pt x="288" y="738"/>
                  </a:lnTo>
                  <a:lnTo>
                    <a:pt x="264" y="738"/>
                  </a:lnTo>
                  <a:lnTo>
                    <a:pt x="240" y="738"/>
                  </a:lnTo>
                  <a:lnTo>
                    <a:pt x="222" y="738"/>
                  </a:lnTo>
                  <a:lnTo>
                    <a:pt x="198" y="750"/>
                  </a:lnTo>
                  <a:lnTo>
                    <a:pt x="162" y="762"/>
                  </a:lnTo>
                  <a:lnTo>
                    <a:pt x="150" y="762"/>
                  </a:lnTo>
                  <a:lnTo>
                    <a:pt x="120" y="762"/>
                  </a:lnTo>
                  <a:lnTo>
                    <a:pt x="102" y="762"/>
                  </a:lnTo>
                  <a:lnTo>
                    <a:pt x="84" y="738"/>
                  </a:lnTo>
                  <a:lnTo>
                    <a:pt x="54" y="708"/>
                  </a:lnTo>
                  <a:lnTo>
                    <a:pt x="42" y="684"/>
                  </a:lnTo>
                  <a:lnTo>
                    <a:pt x="36" y="660"/>
                  </a:lnTo>
                  <a:lnTo>
                    <a:pt x="30" y="624"/>
                  </a:lnTo>
                  <a:lnTo>
                    <a:pt x="30" y="588"/>
                  </a:lnTo>
                  <a:lnTo>
                    <a:pt x="30" y="576"/>
                  </a:lnTo>
                  <a:lnTo>
                    <a:pt x="30" y="564"/>
                  </a:lnTo>
                  <a:lnTo>
                    <a:pt x="30" y="546"/>
                  </a:lnTo>
                  <a:lnTo>
                    <a:pt x="30" y="516"/>
                  </a:lnTo>
                  <a:lnTo>
                    <a:pt x="30" y="504"/>
                  </a:lnTo>
                  <a:lnTo>
                    <a:pt x="30" y="480"/>
                  </a:lnTo>
                  <a:lnTo>
                    <a:pt x="30" y="468"/>
                  </a:lnTo>
                  <a:lnTo>
                    <a:pt x="36" y="456"/>
                  </a:lnTo>
                  <a:lnTo>
                    <a:pt x="36" y="444"/>
                  </a:lnTo>
                  <a:lnTo>
                    <a:pt x="36" y="432"/>
                  </a:lnTo>
                  <a:lnTo>
                    <a:pt x="36" y="420"/>
                  </a:lnTo>
                  <a:lnTo>
                    <a:pt x="30" y="408"/>
                  </a:lnTo>
                  <a:lnTo>
                    <a:pt x="24" y="396"/>
                  </a:lnTo>
                  <a:lnTo>
                    <a:pt x="12" y="384"/>
                  </a:lnTo>
                  <a:lnTo>
                    <a:pt x="6" y="360"/>
                  </a:lnTo>
                  <a:lnTo>
                    <a:pt x="0" y="348"/>
                  </a:lnTo>
                  <a:lnTo>
                    <a:pt x="0" y="330"/>
                  </a:lnTo>
                  <a:lnTo>
                    <a:pt x="0" y="312"/>
                  </a:lnTo>
                  <a:lnTo>
                    <a:pt x="0" y="300"/>
                  </a:lnTo>
                  <a:lnTo>
                    <a:pt x="0" y="288"/>
                  </a:lnTo>
                  <a:lnTo>
                    <a:pt x="0" y="276"/>
                  </a:lnTo>
                  <a:lnTo>
                    <a:pt x="6" y="264"/>
                  </a:lnTo>
                  <a:lnTo>
                    <a:pt x="18" y="258"/>
                  </a:lnTo>
                  <a:lnTo>
                    <a:pt x="30" y="252"/>
                  </a:lnTo>
                  <a:lnTo>
                    <a:pt x="30" y="258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20853" name="Rectangle 21"/>
            <p:cNvSpPr>
              <a:spLocks noChangeArrowheads="1"/>
            </p:cNvSpPr>
            <p:nvPr/>
          </p:nvSpPr>
          <p:spPr bwMode="auto">
            <a:xfrm>
              <a:off x="2521" y="2978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AU" sz="1800">
                  <a:solidFill>
                    <a:srgbClr val="000000"/>
                  </a:solidFill>
                  <a:latin typeface="Calibri" panose="020F0502020204030204" pitchFamily="34" charset="0"/>
                </a:rPr>
                <a:t>Network</a:t>
              </a:r>
            </a:p>
          </p:txBody>
        </p:sp>
      </p:grpSp>
      <p:sp>
        <p:nvSpPr>
          <p:cNvPr id="120854" name="Rectangle 22"/>
          <p:cNvSpPr>
            <a:spLocks noChangeArrowheads="1"/>
          </p:cNvSpPr>
          <p:nvPr/>
        </p:nvSpPr>
        <p:spPr bwMode="auto">
          <a:xfrm>
            <a:off x="419102" y="1858166"/>
            <a:ext cx="1000146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AU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Plain Text</a:t>
            </a:r>
          </a:p>
        </p:txBody>
      </p:sp>
      <p:sp>
        <p:nvSpPr>
          <p:cNvPr id="120855" name="Rectangle 23"/>
          <p:cNvSpPr>
            <a:spLocks noChangeArrowheads="1"/>
          </p:cNvSpPr>
          <p:nvPr/>
        </p:nvSpPr>
        <p:spPr bwMode="auto">
          <a:xfrm>
            <a:off x="2695577" y="1848641"/>
            <a:ext cx="113640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AU" sz="1600" b="1">
                <a:solidFill>
                  <a:srgbClr val="000000"/>
                </a:solidFill>
                <a:latin typeface="Calibri" panose="020F0502020204030204" pitchFamily="34" charset="0"/>
              </a:rPr>
              <a:t>Cipher Text</a:t>
            </a:r>
          </a:p>
        </p:txBody>
      </p:sp>
      <p:sp>
        <p:nvSpPr>
          <p:cNvPr id="120856" name="Rectangle 24"/>
          <p:cNvSpPr>
            <a:spLocks noChangeArrowheads="1"/>
          </p:cNvSpPr>
          <p:nvPr/>
        </p:nvSpPr>
        <p:spPr bwMode="auto">
          <a:xfrm>
            <a:off x="5919789" y="2297904"/>
            <a:ext cx="676275" cy="827087"/>
          </a:xfrm>
          <a:prstGeom prst="rect">
            <a:avLst/>
          </a:prstGeom>
          <a:solidFill>
            <a:srgbClr val="000080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20857" name="Rectangle 25"/>
          <p:cNvSpPr>
            <a:spLocks noChangeArrowheads="1"/>
          </p:cNvSpPr>
          <p:nvPr/>
        </p:nvSpPr>
        <p:spPr bwMode="auto">
          <a:xfrm>
            <a:off x="5808664" y="1781966"/>
            <a:ext cx="113640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AU" sz="1600" b="1">
                <a:solidFill>
                  <a:srgbClr val="000000"/>
                </a:solidFill>
                <a:latin typeface="Calibri" panose="020F0502020204030204" pitchFamily="34" charset="0"/>
              </a:rPr>
              <a:t>Cipher Text</a:t>
            </a:r>
          </a:p>
        </p:txBody>
      </p:sp>
      <p:sp>
        <p:nvSpPr>
          <p:cNvPr id="120858" name="Rectangle 26"/>
          <p:cNvSpPr>
            <a:spLocks noChangeArrowheads="1"/>
          </p:cNvSpPr>
          <p:nvPr/>
        </p:nvSpPr>
        <p:spPr bwMode="auto">
          <a:xfrm>
            <a:off x="7176636" y="2550996"/>
            <a:ext cx="501876" cy="40957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D</a:t>
            </a:r>
            <a:endParaRPr lang="en-US" sz="2400" dirty="0">
              <a:latin typeface="Calibri" panose="020F0502020204030204" pitchFamily="34" charset="0"/>
            </a:endParaRPr>
          </a:p>
        </p:txBody>
      </p:sp>
      <p:grpSp>
        <p:nvGrpSpPr>
          <p:cNvPr id="120865" name="Group 33"/>
          <p:cNvGrpSpPr>
            <a:grpSpLocks/>
          </p:cNvGrpSpPr>
          <p:nvPr/>
        </p:nvGrpSpPr>
        <p:grpSpPr bwMode="auto">
          <a:xfrm>
            <a:off x="8224839" y="2326479"/>
            <a:ext cx="676275" cy="827087"/>
            <a:chOff x="5104" y="2843"/>
            <a:chExt cx="426" cy="521"/>
          </a:xfrm>
        </p:grpSpPr>
        <p:sp>
          <p:nvSpPr>
            <p:cNvPr id="120866" name="Rectangle 34"/>
            <p:cNvSpPr>
              <a:spLocks noChangeArrowheads="1"/>
            </p:cNvSpPr>
            <p:nvPr/>
          </p:nvSpPr>
          <p:spPr bwMode="auto">
            <a:xfrm>
              <a:off x="5104" y="2843"/>
              <a:ext cx="426" cy="52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20867" name="Line 35"/>
            <p:cNvSpPr>
              <a:spLocks noChangeShapeType="1"/>
            </p:cNvSpPr>
            <p:nvPr/>
          </p:nvSpPr>
          <p:spPr bwMode="auto">
            <a:xfrm>
              <a:off x="5152" y="2939"/>
              <a:ext cx="1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20868" name="Line 36"/>
            <p:cNvSpPr>
              <a:spLocks noChangeShapeType="1"/>
            </p:cNvSpPr>
            <p:nvPr/>
          </p:nvSpPr>
          <p:spPr bwMode="auto">
            <a:xfrm>
              <a:off x="5152" y="3035"/>
              <a:ext cx="3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20869" name="Line 37"/>
            <p:cNvSpPr>
              <a:spLocks noChangeShapeType="1"/>
            </p:cNvSpPr>
            <p:nvPr/>
          </p:nvSpPr>
          <p:spPr bwMode="auto">
            <a:xfrm>
              <a:off x="5152" y="3083"/>
              <a:ext cx="3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20870" name="Line 38"/>
            <p:cNvSpPr>
              <a:spLocks noChangeShapeType="1"/>
            </p:cNvSpPr>
            <p:nvPr/>
          </p:nvSpPr>
          <p:spPr bwMode="auto">
            <a:xfrm>
              <a:off x="5152" y="3131"/>
              <a:ext cx="3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20871" name="Line 39"/>
            <p:cNvSpPr>
              <a:spLocks noChangeShapeType="1"/>
            </p:cNvSpPr>
            <p:nvPr/>
          </p:nvSpPr>
          <p:spPr bwMode="auto">
            <a:xfrm>
              <a:off x="5152" y="3179"/>
              <a:ext cx="3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20872" name="Line 40"/>
            <p:cNvSpPr>
              <a:spLocks noChangeShapeType="1"/>
            </p:cNvSpPr>
            <p:nvPr/>
          </p:nvSpPr>
          <p:spPr bwMode="auto">
            <a:xfrm>
              <a:off x="5152" y="3227"/>
              <a:ext cx="3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20873" name="Line 41"/>
            <p:cNvSpPr>
              <a:spLocks noChangeShapeType="1"/>
            </p:cNvSpPr>
            <p:nvPr/>
          </p:nvSpPr>
          <p:spPr bwMode="auto">
            <a:xfrm>
              <a:off x="5152" y="3275"/>
              <a:ext cx="3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20874" name="Line 42"/>
            <p:cNvSpPr>
              <a:spLocks noChangeShapeType="1"/>
            </p:cNvSpPr>
            <p:nvPr/>
          </p:nvSpPr>
          <p:spPr bwMode="auto">
            <a:xfrm>
              <a:off x="5152" y="2987"/>
              <a:ext cx="3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120875" name="Rectangle 43"/>
          <p:cNvSpPr>
            <a:spLocks noChangeArrowheads="1"/>
          </p:cNvSpPr>
          <p:nvPr/>
        </p:nvSpPr>
        <p:spPr bwMode="auto">
          <a:xfrm>
            <a:off x="8085139" y="1905791"/>
            <a:ext cx="1000146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AU" sz="1600" b="1">
                <a:solidFill>
                  <a:srgbClr val="000000"/>
                </a:solidFill>
                <a:latin typeface="Calibri" panose="020F0502020204030204" pitchFamily="34" charset="0"/>
              </a:rPr>
              <a:t>Plain Text</a:t>
            </a:r>
          </a:p>
        </p:txBody>
      </p:sp>
      <p:sp>
        <p:nvSpPr>
          <p:cNvPr id="120876" name="Rectangle 44"/>
          <p:cNvSpPr>
            <a:spLocks noChangeArrowheads="1"/>
          </p:cNvSpPr>
          <p:nvPr/>
        </p:nvSpPr>
        <p:spPr bwMode="auto">
          <a:xfrm>
            <a:off x="2797177" y="2374104"/>
            <a:ext cx="676275" cy="827087"/>
          </a:xfrm>
          <a:prstGeom prst="rect">
            <a:avLst/>
          </a:prstGeom>
          <a:solidFill>
            <a:srgbClr val="000080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grpSp>
        <p:nvGrpSpPr>
          <p:cNvPr id="120877" name="Group 45"/>
          <p:cNvGrpSpPr>
            <a:grpSpLocks/>
          </p:cNvGrpSpPr>
          <p:nvPr/>
        </p:nvGrpSpPr>
        <p:grpSpPr bwMode="auto">
          <a:xfrm>
            <a:off x="2244727" y="2697954"/>
            <a:ext cx="533400" cy="219075"/>
            <a:chOff x="1337" y="3077"/>
            <a:chExt cx="336" cy="138"/>
          </a:xfrm>
        </p:grpSpPr>
        <p:sp>
          <p:nvSpPr>
            <p:cNvPr id="120878" name="Rectangle 46"/>
            <p:cNvSpPr>
              <a:spLocks noChangeArrowheads="1"/>
            </p:cNvSpPr>
            <p:nvPr/>
          </p:nvSpPr>
          <p:spPr bwMode="auto">
            <a:xfrm>
              <a:off x="1337" y="3111"/>
              <a:ext cx="217" cy="63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20879" name="Freeform 47"/>
            <p:cNvSpPr>
              <a:spLocks/>
            </p:cNvSpPr>
            <p:nvPr/>
          </p:nvSpPr>
          <p:spPr bwMode="auto">
            <a:xfrm>
              <a:off x="1560" y="3077"/>
              <a:ext cx="113" cy="138"/>
            </a:xfrm>
            <a:custGeom>
              <a:avLst/>
              <a:gdLst>
                <a:gd name="T0" fmla="*/ 0 w 113"/>
                <a:gd name="T1" fmla="*/ 0 h 138"/>
                <a:gd name="T2" fmla="*/ 0 w 113"/>
                <a:gd name="T3" fmla="*/ 137 h 138"/>
                <a:gd name="T4" fmla="*/ 112 w 113"/>
                <a:gd name="T5" fmla="*/ 68 h 138"/>
                <a:gd name="T6" fmla="*/ 0 w 113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138">
                  <a:moveTo>
                    <a:pt x="0" y="0"/>
                  </a:moveTo>
                  <a:lnTo>
                    <a:pt x="0" y="137"/>
                  </a:lnTo>
                  <a:lnTo>
                    <a:pt x="112" y="68"/>
                  </a:lnTo>
                  <a:lnTo>
                    <a:pt x="0" y="0"/>
                  </a:lnTo>
                </a:path>
              </a:pathLst>
            </a:custGeom>
            <a:solidFill>
              <a:srgbClr val="008000"/>
            </a:solidFill>
            <a:ln w="12700" cap="rnd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120880" name="Group 48"/>
          <p:cNvGrpSpPr>
            <a:grpSpLocks/>
          </p:cNvGrpSpPr>
          <p:nvPr/>
        </p:nvGrpSpPr>
        <p:grpSpPr bwMode="auto">
          <a:xfrm>
            <a:off x="3568702" y="2678904"/>
            <a:ext cx="533400" cy="219075"/>
            <a:chOff x="2171" y="3065"/>
            <a:chExt cx="336" cy="138"/>
          </a:xfrm>
        </p:grpSpPr>
        <p:sp>
          <p:nvSpPr>
            <p:cNvPr id="120881" name="Rectangle 49"/>
            <p:cNvSpPr>
              <a:spLocks noChangeArrowheads="1"/>
            </p:cNvSpPr>
            <p:nvPr/>
          </p:nvSpPr>
          <p:spPr bwMode="auto">
            <a:xfrm>
              <a:off x="2171" y="3099"/>
              <a:ext cx="217" cy="63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20882" name="Freeform 50"/>
            <p:cNvSpPr>
              <a:spLocks/>
            </p:cNvSpPr>
            <p:nvPr/>
          </p:nvSpPr>
          <p:spPr bwMode="auto">
            <a:xfrm>
              <a:off x="2394" y="3065"/>
              <a:ext cx="113" cy="138"/>
            </a:xfrm>
            <a:custGeom>
              <a:avLst/>
              <a:gdLst>
                <a:gd name="T0" fmla="*/ 0 w 113"/>
                <a:gd name="T1" fmla="*/ 0 h 138"/>
                <a:gd name="T2" fmla="*/ 0 w 113"/>
                <a:gd name="T3" fmla="*/ 137 h 138"/>
                <a:gd name="T4" fmla="*/ 112 w 113"/>
                <a:gd name="T5" fmla="*/ 68 h 138"/>
                <a:gd name="T6" fmla="*/ 0 w 113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138">
                  <a:moveTo>
                    <a:pt x="0" y="0"/>
                  </a:moveTo>
                  <a:lnTo>
                    <a:pt x="0" y="137"/>
                  </a:lnTo>
                  <a:lnTo>
                    <a:pt x="112" y="68"/>
                  </a:lnTo>
                  <a:lnTo>
                    <a:pt x="0" y="0"/>
                  </a:lnTo>
                </a:path>
              </a:pathLst>
            </a:custGeom>
            <a:solidFill>
              <a:srgbClr val="008000"/>
            </a:solidFill>
            <a:ln w="12700" cap="rnd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120883" name="Group 51"/>
          <p:cNvGrpSpPr>
            <a:grpSpLocks/>
          </p:cNvGrpSpPr>
          <p:nvPr/>
        </p:nvGrpSpPr>
        <p:grpSpPr bwMode="auto">
          <a:xfrm>
            <a:off x="5386389" y="2621754"/>
            <a:ext cx="533400" cy="219075"/>
            <a:chOff x="3316" y="3029"/>
            <a:chExt cx="336" cy="138"/>
          </a:xfrm>
        </p:grpSpPr>
        <p:sp>
          <p:nvSpPr>
            <p:cNvPr id="120884" name="Rectangle 52"/>
            <p:cNvSpPr>
              <a:spLocks noChangeArrowheads="1"/>
            </p:cNvSpPr>
            <p:nvPr/>
          </p:nvSpPr>
          <p:spPr bwMode="auto">
            <a:xfrm>
              <a:off x="3316" y="3063"/>
              <a:ext cx="217" cy="63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20885" name="Freeform 53"/>
            <p:cNvSpPr>
              <a:spLocks/>
            </p:cNvSpPr>
            <p:nvPr/>
          </p:nvSpPr>
          <p:spPr bwMode="auto">
            <a:xfrm>
              <a:off x="3539" y="3029"/>
              <a:ext cx="113" cy="138"/>
            </a:xfrm>
            <a:custGeom>
              <a:avLst/>
              <a:gdLst>
                <a:gd name="T0" fmla="*/ 0 w 113"/>
                <a:gd name="T1" fmla="*/ 0 h 138"/>
                <a:gd name="T2" fmla="*/ 0 w 113"/>
                <a:gd name="T3" fmla="*/ 137 h 138"/>
                <a:gd name="T4" fmla="*/ 112 w 113"/>
                <a:gd name="T5" fmla="*/ 68 h 138"/>
                <a:gd name="T6" fmla="*/ 0 w 113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138">
                  <a:moveTo>
                    <a:pt x="0" y="0"/>
                  </a:moveTo>
                  <a:lnTo>
                    <a:pt x="0" y="137"/>
                  </a:lnTo>
                  <a:lnTo>
                    <a:pt x="112" y="68"/>
                  </a:lnTo>
                  <a:lnTo>
                    <a:pt x="0" y="0"/>
                  </a:lnTo>
                </a:path>
              </a:pathLst>
            </a:custGeom>
            <a:solidFill>
              <a:srgbClr val="008000"/>
            </a:solidFill>
            <a:ln w="12700" cap="rnd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120886" name="Group 54"/>
          <p:cNvGrpSpPr>
            <a:grpSpLocks/>
          </p:cNvGrpSpPr>
          <p:nvPr/>
        </p:nvGrpSpPr>
        <p:grpSpPr bwMode="auto">
          <a:xfrm>
            <a:off x="6643689" y="2612229"/>
            <a:ext cx="533400" cy="219075"/>
            <a:chOff x="4108" y="3023"/>
            <a:chExt cx="336" cy="138"/>
          </a:xfrm>
        </p:grpSpPr>
        <p:sp>
          <p:nvSpPr>
            <p:cNvPr id="120887" name="Rectangle 55"/>
            <p:cNvSpPr>
              <a:spLocks noChangeArrowheads="1"/>
            </p:cNvSpPr>
            <p:nvPr/>
          </p:nvSpPr>
          <p:spPr bwMode="auto">
            <a:xfrm>
              <a:off x="4108" y="3057"/>
              <a:ext cx="217" cy="63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20888" name="Freeform 56"/>
            <p:cNvSpPr>
              <a:spLocks/>
            </p:cNvSpPr>
            <p:nvPr/>
          </p:nvSpPr>
          <p:spPr bwMode="auto">
            <a:xfrm>
              <a:off x="4331" y="3023"/>
              <a:ext cx="113" cy="138"/>
            </a:xfrm>
            <a:custGeom>
              <a:avLst/>
              <a:gdLst>
                <a:gd name="T0" fmla="*/ 0 w 113"/>
                <a:gd name="T1" fmla="*/ 0 h 138"/>
                <a:gd name="T2" fmla="*/ 0 w 113"/>
                <a:gd name="T3" fmla="*/ 137 h 138"/>
                <a:gd name="T4" fmla="*/ 112 w 113"/>
                <a:gd name="T5" fmla="*/ 68 h 138"/>
                <a:gd name="T6" fmla="*/ 0 w 113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138">
                  <a:moveTo>
                    <a:pt x="0" y="0"/>
                  </a:moveTo>
                  <a:lnTo>
                    <a:pt x="0" y="137"/>
                  </a:lnTo>
                  <a:lnTo>
                    <a:pt x="112" y="68"/>
                  </a:lnTo>
                  <a:lnTo>
                    <a:pt x="0" y="0"/>
                  </a:lnTo>
                </a:path>
              </a:pathLst>
            </a:custGeom>
            <a:solidFill>
              <a:srgbClr val="008000"/>
            </a:solidFill>
            <a:ln w="12700" cap="rnd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120889" name="Group 57"/>
          <p:cNvGrpSpPr>
            <a:grpSpLocks/>
          </p:cNvGrpSpPr>
          <p:nvPr/>
        </p:nvGrpSpPr>
        <p:grpSpPr bwMode="auto">
          <a:xfrm>
            <a:off x="7681914" y="2612229"/>
            <a:ext cx="533400" cy="219075"/>
            <a:chOff x="4762" y="3023"/>
            <a:chExt cx="336" cy="138"/>
          </a:xfrm>
        </p:grpSpPr>
        <p:sp>
          <p:nvSpPr>
            <p:cNvPr id="120890" name="Rectangle 58"/>
            <p:cNvSpPr>
              <a:spLocks noChangeArrowheads="1"/>
            </p:cNvSpPr>
            <p:nvPr/>
          </p:nvSpPr>
          <p:spPr bwMode="auto">
            <a:xfrm>
              <a:off x="4762" y="3057"/>
              <a:ext cx="217" cy="63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20891" name="Freeform 59"/>
            <p:cNvSpPr>
              <a:spLocks/>
            </p:cNvSpPr>
            <p:nvPr/>
          </p:nvSpPr>
          <p:spPr bwMode="auto">
            <a:xfrm>
              <a:off x="4985" y="3023"/>
              <a:ext cx="113" cy="138"/>
            </a:xfrm>
            <a:custGeom>
              <a:avLst/>
              <a:gdLst>
                <a:gd name="T0" fmla="*/ 0 w 113"/>
                <a:gd name="T1" fmla="*/ 0 h 138"/>
                <a:gd name="T2" fmla="*/ 0 w 113"/>
                <a:gd name="T3" fmla="*/ 137 h 138"/>
                <a:gd name="T4" fmla="*/ 112 w 113"/>
                <a:gd name="T5" fmla="*/ 68 h 138"/>
                <a:gd name="T6" fmla="*/ 0 w 113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138">
                  <a:moveTo>
                    <a:pt x="0" y="0"/>
                  </a:moveTo>
                  <a:lnTo>
                    <a:pt x="0" y="137"/>
                  </a:lnTo>
                  <a:lnTo>
                    <a:pt x="112" y="68"/>
                  </a:lnTo>
                  <a:lnTo>
                    <a:pt x="0" y="0"/>
                  </a:lnTo>
                </a:path>
              </a:pathLst>
            </a:custGeom>
            <a:solidFill>
              <a:srgbClr val="008000"/>
            </a:solidFill>
            <a:ln w="12700" cap="rnd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pic>
        <p:nvPicPr>
          <p:cNvPr id="95" name="Picture 2" descr="http://img2.wikia.nocookie.net/__cb20121212130049/spongebob/images/a/a4/Spongebob_SquarePa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18" y="3253782"/>
            <a:ext cx="1138985" cy="12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595157-alice1 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348" y="3124991"/>
            <a:ext cx="802913" cy="143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" descr="http://www.dabeagle.com/images/old-golden-ke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670" y="2012388"/>
            <a:ext cx="610759" cy="51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encrypted-tbn3.gstatic.com/images?q=tbn:ANd9GcRuJ6Nnv6XA7J_uT4FA-GlqjSDXrxTyihspRHt0xuQdi0DF6rzr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579" y="2022268"/>
            <a:ext cx="419100" cy="49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Rectangle 77"/>
          <p:cNvSpPr>
            <a:spLocks noChangeArrowheads="1"/>
          </p:cNvSpPr>
          <p:nvPr/>
        </p:nvSpPr>
        <p:spPr bwMode="auto">
          <a:xfrm>
            <a:off x="1736275" y="1550204"/>
            <a:ext cx="639599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AU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Public</a:t>
            </a:r>
            <a:br>
              <a:rPr lang="en-AU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AU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Key</a:t>
            </a:r>
            <a:endParaRPr lang="en-AU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0909" name="Rectangle 77"/>
          <p:cNvSpPr>
            <a:spLocks noChangeArrowheads="1"/>
          </p:cNvSpPr>
          <p:nvPr/>
        </p:nvSpPr>
        <p:spPr bwMode="auto">
          <a:xfrm>
            <a:off x="7138309" y="1688310"/>
            <a:ext cx="649217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AU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Secret</a:t>
            </a:r>
            <a:br>
              <a:rPr lang="en-AU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AU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Key</a:t>
            </a:r>
            <a:endParaRPr lang="en-AU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0849" name="Rectangle 17"/>
          <p:cNvSpPr>
            <a:spLocks noChangeArrowheads="1"/>
          </p:cNvSpPr>
          <p:nvPr/>
        </p:nvSpPr>
        <p:spPr bwMode="auto">
          <a:xfrm>
            <a:off x="1672775" y="2578211"/>
            <a:ext cx="501876" cy="40957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E</a:t>
            </a:r>
            <a:endParaRPr lang="en-US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78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380589"/>
              </p:ext>
            </p:extLst>
          </p:nvPr>
        </p:nvGraphicFramePr>
        <p:xfrm>
          <a:off x="0" y="4559653"/>
          <a:ext cx="9144000" cy="1681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7860172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228600" y="1981200"/>
            <a:ext cx="7620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93688" indent="-293688">
              <a:spcBef>
                <a:spcPct val="20000"/>
              </a:spcBef>
              <a:buFont typeface="Wingdings" pitchFamily="2" charset="2"/>
              <a:buNone/>
            </a:pPr>
            <a:r>
              <a:rPr lang="en-GB" sz="1800" b="1">
                <a:latin typeface="Century Gothic" pitchFamily="34" charset="0"/>
              </a:rPr>
              <a:t>	</a:t>
            </a:r>
            <a:endParaRPr lang="en-GB" sz="2000" b="1">
              <a:latin typeface="Century Gothic" pitchFamily="34" charset="0"/>
            </a:endParaRP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288925" y="773113"/>
            <a:ext cx="8474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381000" y="1066800"/>
            <a:ext cx="84582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sv-SE" sz="2800" b="1" dirty="0"/>
              <a:t>Certificate</a:t>
            </a:r>
            <a:endParaRPr lang="sv-SE" sz="1800" dirty="0"/>
          </a:p>
          <a:p>
            <a:pPr algn="l"/>
            <a:endParaRPr lang="en-GB" dirty="0"/>
          </a:p>
        </p:txBody>
      </p:sp>
      <p:sp>
        <p:nvSpPr>
          <p:cNvPr id="215052" name="AutoShape 12"/>
          <p:cNvSpPr>
            <a:spLocks noChangeArrowheads="1"/>
          </p:cNvSpPr>
          <p:nvPr/>
        </p:nvSpPr>
        <p:spPr bwMode="auto">
          <a:xfrm>
            <a:off x="1936898" y="2174358"/>
            <a:ext cx="5435451" cy="3445392"/>
          </a:xfrm>
          <a:prstGeom prst="vertic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v-SE" sz="1800" dirty="0"/>
              <a:t> </a:t>
            </a:r>
          </a:p>
          <a:p>
            <a:r>
              <a:rPr lang="sv-SE" sz="1800" dirty="0"/>
              <a:t>an </a:t>
            </a:r>
            <a:r>
              <a:rPr lang="sv-SE" sz="1800" b="1" dirty="0"/>
              <a:t>entity’s description</a:t>
            </a:r>
            <a:r>
              <a:rPr lang="sv-SE" sz="1800" dirty="0"/>
              <a:t> (name, </a:t>
            </a:r>
            <a:r>
              <a:rPr lang="sv-SE" sz="1800" dirty="0" smtClean="0"/>
              <a:t>type, etc</a:t>
            </a:r>
            <a:r>
              <a:rPr lang="sv-SE" sz="1800" dirty="0"/>
              <a:t>.)</a:t>
            </a:r>
          </a:p>
          <a:p>
            <a:endParaRPr lang="sv-SE" sz="1800" dirty="0" smtClean="0"/>
          </a:p>
          <a:p>
            <a:r>
              <a:rPr lang="sv-SE" sz="1800" dirty="0" smtClean="0"/>
              <a:t>+ entity’s </a:t>
            </a:r>
            <a:r>
              <a:rPr lang="sv-SE" sz="1800" b="1" dirty="0"/>
              <a:t>public key</a:t>
            </a:r>
          </a:p>
          <a:p>
            <a:endParaRPr lang="sv-SE" sz="1800" dirty="0" smtClean="0"/>
          </a:p>
          <a:p>
            <a:r>
              <a:rPr lang="sv-SE" sz="1800" dirty="0" smtClean="0"/>
              <a:t>+ expiration </a:t>
            </a:r>
            <a:r>
              <a:rPr lang="sv-SE" sz="1800" dirty="0"/>
              <a:t>date, serial number, etc.</a:t>
            </a:r>
          </a:p>
          <a:p>
            <a:endParaRPr lang="sv-SE" sz="1800" dirty="0" smtClean="0"/>
          </a:p>
          <a:p>
            <a:r>
              <a:rPr lang="sv-SE" sz="1800" dirty="0" smtClean="0"/>
              <a:t>+ </a:t>
            </a:r>
            <a:r>
              <a:rPr lang="sv-SE" sz="1800" b="1" dirty="0" smtClean="0"/>
              <a:t>CA’s </a:t>
            </a:r>
            <a:r>
              <a:rPr lang="sv-SE" sz="1800" b="1" dirty="0"/>
              <a:t>name</a:t>
            </a:r>
          </a:p>
          <a:p>
            <a:endParaRPr lang="sv-SE" sz="1800" dirty="0" smtClean="0"/>
          </a:p>
          <a:p>
            <a:r>
              <a:rPr lang="sv-SE" sz="1800" dirty="0" smtClean="0"/>
              <a:t>+ a </a:t>
            </a:r>
            <a:r>
              <a:rPr lang="sv-SE" sz="1800" b="1" dirty="0"/>
              <a:t>signature issued by a CA</a:t>
            </a:r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14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Outline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Crypto Background</a:t>
            </a:r>
          </a:p>
          <a:p>
            <a:r>
              <a:rPr lang="en-US" dirty="0" smtClean="0"/>
              <a:t>SSL/TLS</a:t>
            </a:r>
          </a:p>
          <a:p>
            <a:r>
              <a:rPr lang="en-US" dirty="0" smtClean="0"/>
              <a:t>Attacks on SSL</a:t>
            </a:r>
          </a:p>
        </p:txBody>
      </p:sp>
    </p:spTree>
    <p:extLst>
      <p:ext uri="{BB962C8B-B14F-4D97-AF65-F5344CB8AC3E}">
        <p14:creationId xmlns:p14="http://schemas.microsoft.com/office/powerpoint/2010/main" val="35349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Certificates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Only </a:t>
            </a:r>
            <a:r>
              <a:rPr lang="sv-SE" sz="2400" b="1" u="sng" dirty="0"/>
              <a:t>Trusted</a:t>
            </a:r>
            <a:r>
              <a:rPr lang="sv-SE" sz="2400" dirty="0"/>
              <a:t> Certificate Authorities (</a:t>
            </a:r>
            <a:r>
              <a:rPr lang="sv-SE" sz="2400" dirty="0" smtClean="0"/>
              <a:t>CAs) </a:t>
            </a:r>
            <a:r>
              <a:rPr lang="sv-SE" sz="2400" dirty="0"/>
              <a:t>are ”allowed” to create/modify certificates</a:t>
            </a:r>
          </a:p>
          <a:p>
            <a:r>
              <a:rPr lang="sv-SE" sz="2400" b="1" dirty="0" smtClean="0"/>
              <a:t>Certificates allows:</a:t>
            </a:r>
            <a:endParaRPr lang="sv-SE" sz="2400" b="1" dirty="0"/>
          </a:p>
          <a:p>
            <a:pPr lvl="1">
              <a:buFontTx/>
              <a:buChar char="•"/>
            </a:pPr>
            <a:r>
              <a:rPr lang="sv-SE" sz="2400" dirty="0" smtClean="0"/>
              <a:t>Clients </a:t>
            </a:r>
            <a:r>
              <a:rPr lang="sv-SE" sz="2400" dirty="0"/>
              <a:t>to authenticate servers</a:t>
            </a:r>
          </a:p>
          <a:p>
            <a:pPr lvl="1">
              <a:buFontTx/>
              <a:buChar char="•"/>
            </a:pPr>
            <a:r>
              <a:rPr lang="sv-SE" sz="2400" dirty="0" smtClean="0"/>
              <a:t>Servers </a:t>
            </a:r>
            <a:r>
              <a:rPr lang="sv-SE" sz="2400" dirty="0"/>
              <a:t>to authenticate clients (when used)</a:t>
            </a:r>
          </a:p>
          <a:p>
            <a:pPr lvl="1">
              <a:buFontTx/>
              <a:buChar char="•"/>
            </a:pPr>
            <a:r>
              <a:rPr lang="sv-SE" sz="2400" dirty="0" smtClean="0"/>
              <a:t>Key </a:t>
            </a:r>
            <a:r>
              <a:rPr lang="sv-SE" sz="2400" dirty="0"/>
              <a:t>exchange </a:t>
            </a:r>
            <a:r>
              <a:rPr lang="sv-SE" sz="2400" u="sng" dirty="0"/>
              <a:t>without Public Key Server</a:t>
            </a:r>
          </a:p>
          <a:p>
            <a:r>
              <a:rPr lang="sv-SE" sz="2400" dirty="0" smtClean="0"/>
              <a:t>Chain-of-trust</a:t>
            </a:r>
          </a:p>
          <a:p>
            <a:r>
              <a:rPr lang="sv-SE" sz="2400" dirty="0" smtClean="0"/>
              <a:t>Certificate </a:t>
            </a:r>
            <a:r>
              <a:rPr lang="sv-SE" sz="2400" dirty="0"/>
              <a:t>Revocation </a:t>
            </a:r>
            <a:r>
              <a:rPr lang="sv-SE" sz="2400" dirty="0" smtClean="0"/>
              <a:t>List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44129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1192213"/>
            <a:ext cx="7829550" cy="808037"/>
          </a:xfrm>
        </p:spPr>
        <p:txBody>
          <a:bodyPr/>
          <a:lstStyle/>
          <a:p>
            <a:pPr algn="ctr"/>
            <a:r>
              <a:rPr lang="en-US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Security Rule #1</a:t>
            </a:r>
            <a:endParaRPr lang="en-US" sz="4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2953" y="2491085"/>
            <a:ext cx="74381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THE CHAIN IS AS STRONG</a:t>
            </a:r>
            <a:br>
              <a:rPr lang="en-US" sz="4400" b="1" dirty="0" smtClean="0">
                <a:solidFill>
                  <a:srgbClr val="FF0000"/>
                </a:solidFill>
              </a:rPr>
            </a:br>
            <a:r>
              <a:rPr lang="en-US" sz="4400" b="1" dirty="0" smtClean="0">
                <a:solidFill>
                  <a:srgbClr val="FF0000"/>
                </a:solidFill>
              </a:rPr>
              <a:t>AS ITS WEAKEST LINK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data:image/jpeg;base64,/9j/4AAQSkZJRgABAQAAAQABAAD/2wCEAAkGBxIHEhUUEBMWExAWGBwXGRQXFRYVGhcUFRQWFhoVHhgZHSghHRolHRUXITEhJSkrLi4vFyA2OD8uNyguMCsBCgoKDg0OGxAQGzglHyAsNDcsNDcuNC0yLzQyNzcsKzQwNys3LCw0KywsNywsLDcsKy83LzcsLDY3NCwsLCwsNP/AABEIAOAA4QMBIgACEQEDEQH/xAAcAAEAAgMBAQEAAAAAAAAAAAAABQYDBAcBAgj/xABEEAABAwIDBQQGBggEBwAAAAABAAIDBBEFIUEGEjFRYRMiMnEHQmKBkaEUI1KxwdEVM0NygtLh8BZTk6IXVFVzkqPD/8QAGgEBAAIDAQAAAAAAAAAAAAAAAAMEAQIFBv/EACgRAQACAgEDAgUFAAAAAAAAAAABAgMRBAUSIRNBIjFRgdEUYXHB4f/aAAwDAQACEQMRAD8A7iiIgIiICIiAiIgIiICIiAiIgIiICIiAiIgIiICIiAiIgKJx/HYsEZvP7zz4Y25uN9bDMN5n8SFo1ONPr5poKfutgymmI4OLd4MZ1sczp8CucYlU1FXI5tLG97PXmvdzv4jogvH+IsQ/5KP/AFT+SKi/SMQ/yZP9QfmiDtqIiAiIgIiICIiAiIgIiICIiAiIgIiICIiAiIgIviWUQgucQGjMkmwA81GO2ipxez96wvkNAgz4jijaLu2L5SLiMcSBlvE6Nvr8Lqi7QbUvou9NIWu9WGMlvzGZ8z8FIVW0UVLBNPk6plJa1oOYtdrY8tGjiebjzXO8KqxPUD6dTiUZucd4ixNwMvPLyQb0O0k2I78TN4ic3fu5G3Bzi8+VvdZTuy+yT3GQQVToR3bt3XPyN7Zh7QOB4grJhkTsSd2VDSOghsLzvaWxsAv4RYdo7M2AyzzIV+wbCI8Hj3I7kk7znuzc99gC9x55DoAABYIKv/w/f/1Gq/8AX/KivCICIiAiIgIiICIiAiIgIiICIiAiIgIiICIvCbIPVqYhXCjbw3n+qwWu78h1XlZiUVKxzy4HdHAEEk8A0dSbD3qFrqsYdA6Rx3qh5DLDPekcQBEwdL7o+KCGxnEy8dpVPDWA5MF90HQBvF7+vwAXP8Y2ndiG86K8ccPeGpefCLnzcMh89MWNVVVBUSOrGbzmjOMO/VNNjuC3E2Obhe6s2EYthkFO10lK1kxGYO5obg5noDZBH4Hg1S4sfI4RxjvADxPJFyf3c7XK6FsO9k5mdGLgEMMtvE9l7tDtd2+fW+oKh8HoZtq+9JHJS0Wu9dktQPsgeKOPmcnHTmr9SUzKNjWRtDI2gNa1osA0cAAEGZERAREQEREBERAREQEREBERAREQEREBERAReE2UJiOLGQFsBtoZciB+6D4j14efBBuYli0dD3T3pDwjbmbczyb1KqOO49uMdJM7daMgyzrXN7AC3eOXH7ljxHEIcGbvPcbuPPekld78z58Aqngm0z8XxGnaRZglaBHkW53Bc4+s8C55C2XNB81+1lSxjmzQyQNNnRmRjmE5mzrOAyyPBe0mOOxWenbvvL4hcGMZMfqet72urD6SMGkxesha224A17joA3tMj1uW2GufJHMpdmoi4DdBPiteSWRxya0DqbBoQYKfZY4jVWaSY3kvleXZgEguF+Jc4mw0GZ0semw0UUFtyNjbCws0CwAtooHYygnYHT1TRG+QAMhGfZRDMBx1kJNzbIWA0VmQEREBERAREQEREBERAREQEREBERAREQERY5ZGxAucQ1oFySbAAaklBkWOaUQNLnGzRmT0VKxX0iwwktpmGa3rk7jD5HMnztZa9FtdJiILpmMaxhBa1pcS6TS5Pqjj52UcZaTbtifK7fp/Ix4vVvXVf3/HzWOpe6pBfUAx0/qsvmb8C4DO/s6dVS8c2lLZfo1HGaisPCJvhZ1eeAsNOCz7dbVmhiip2vDJ5t0ukcLiJrj+sIH2Rp0W3R1FDsVBu0e7PPIA50tw4yE5773jQ3yaOeXNb7U+2db14c0qJJqKaT9IB5l9Z+gbx3QNALq87DuwqVvat3WzRnJ53gQS21wediR71Wa6R9VL2s4MsszrNZbvyONg2NrNBaw9kcV0PZ70fU9HAxszT2vieGSPa0OcbljbEd1vhB4myywi8Z2mp6eQRwtdPPIe5FG1xfI7qTwHUngpvZbZV0DxVVxElaR3WjOOnafUYNXc3nM6WCnMKwKmwi5ghZG53icBdzvN5u4+8qSQEREBERAREQEREBERAREQEREBERAREQeXReOVHx/a2eoLosOjLyMnVFhugjjuB2Tj7Ry81ra0VjaTFinJbUeP58QsG0O0sGAN+sO9IR3Ym5vd7tB1OS5TtJtLPjZ+uduRcWwNPd83H1j1OXRRuLmSgLnTB/aOzdI/vFx53zW1snsXU7WkSS70FFx3iO/KPZB09o5crqjktlyT2xGnquJh4PCx+ta0Wt9fwiKKnqNoJOxo4y944kGzWA6udwA+Z0WQzT4DN9HkN3sJ3rXINiXOI55NIXe8FwaDA4hFTxhkY5cSftEnMnqVzH0iYE6grmVliach284AndcWnjbhmT8R1VjFginn3cfn9Wycr4dfD9FCxDEH43NvvzPH+nzUthL3skbHDEZpHm0cdw0b9r3JPBtgSfJQGEk7z3O7rS4kb3dyOeV/7yV49HsPb4lCdGNkfl/2yz/6KraZjPGndxUxz0m02r7TP4X/AGQ2PGEHt6lwnrnCxkt3Ygf2cTT4W8zxKtqIuk8YIiICIiAiIgIiICIiAiIgIiICIiAiIgLVr6+OgbvSOtyHEuPIDiStPFcXFN3YxvSHhyHXqoJ8QiPaVDi+Q6cfd0HQINiprJcVvvfVwfYvm4e0Rx/dGXUrQxDG4sMiJJayIeuQPg0DieigdrNsI8KFn96T1YWnhyLzp5cVzPEMUmxZ+/Mbv4NZ6rByDea0veKxuU/H4989+2if2l2rfizSyNojh9rxvHXQBdM9EW0L8foiJc5YH9iTq5oa1zHedjb+FcWp8HknFy4eXEq07J1lVsxHIync0dq4Pc5zN4ghu7YXNviCoI5Nfd1rdFzzERWPvMu8LG2Vslw1wJHEAg281xKuxCpr/wBfUSOH2d8tb/4ssD71u7D1ww2tiDTlKTG4DW4u0nqCPmsRyom0REN79BvTFa9rxuI3rX9/4y+lnY2sxKpFRTsM0ZY1pY3xMLb+rq03HDUlbHoi2RqsJmfPUxmJu4WMY7xEuIJNtB3dc11cL1TelHd3OZ+vyeh6PtrX2eBeoilUhERAREQEREBERAREQEREBERARFq19eygYXSODQOfXgg2JHhnFRdfWF3dbx15DzPPotfCsUOKE7rSB9o6DnbRReP1seGXDn39luXxKDyorGUd90gv9Z5NgPfoqBie08+MTfRsMa6Wd2RlA4DUjRrR9orJBRVe3z9yD6mhBs+exDTbiGD13ZceC6Xg+D0exNORGAxvFzzYvkI1J18uA6IIHY30eQbOj6RWObNVWLnPd+riuM7X4n2zn5LnO1mH081S92H7wiJ8JyBdqWXzDPP3ZKx7VbUyY87cZ3YAcmj1up5n5DzzUHLJ9ALWNYZquTKOBubiebuQtn7lpekWjUrPF5NsFu6sq6GVNM9rDE/eccmhpcXWzNrDPLNWelw2ur8o6abzdG5g+LwAujbBbHvwi9TWOElc8WyzbCw/s2fK56e83Syg/SVdSev55jWocioPRvW1ec8kcI5XMjvgLD/cVa8B9HdPhMjJXPkmlYd5pcQ1odYi+63z1JVyRS1w0r8oUM3UeRl8Wt4AvURSqIiIgIiICIiAiIgIiICIiAiLwmyD1Y5ZhH1PILRrcUbDkDn8T7h+KwwNfUd5142f7ne/T3IMtVV2yNyfsM083LnOM4l+kZzpEw2AHMZF3Uqax7a5sEzaWmzBye4Zi9j3S73AeZVQo3dlMwSZNBLj13bm3xA+KC8yYoMEgDR4yL25m2vQLmGP18mKvLspGhwcYzcCbdObC5pBDSMrBbW0eN9s6xPecQP3RyCk9kMB+mOu/Jo+86ILvgG2VJWUTZYWiING66DJvYuaBdptlbUEcR8qPj+NS4++2e5o3n5jQdPio6voG4dXmAOLWTd4crtaXcOeRspSjw+XFnmnoRa2UtQc2xA9dXkZho+QRmYREYkklFNRM7atdxOW5C3gXuPDK/H7zkeo7E7ExbMAvce2rHj6yd3E39VoPhb8zbNSWy+zcGzUXZwDM5vkdm+R+rnH8BkNFMowIiICIiAiIgIiICIiAiIgIiICIiAiIg1a+ujoW70jg0fMquT4xLijt2FpDeevw/ErQoMMlxV3aTOJGrncPID8lt4rjsOz47OFu/MR4Qc/NzvVag3RDDgrDLUPBdqXG4v+JVbr8Zqdpn9lThzIzyycRzJ9Rvz+5YsNwmp2pf2kzrRg+K3db0Y3U+0f6LoOF4ZFhbN2JthqeJceZOqCuwbERx08jHEGZ7CA8DKN1si0dDbNcOqauohmME92yMduFufiGXwOnmv0+qjttspRY7Yzxk1FrMdG7ckNtCeBaObhl5oOJx4JPPPE0sNnuzPJrbEk8sl2uipBhsbGnI+I9Msh8AStXZjZoYMAZXOqJwMhx3dRc66fBae1GMfoxr5JrgNzsci954N9/wCCCr19D/iXG4oGvLAyNz5HtsXNbuG9r5b3faM+F9eC7DhWGxYTG2KBgZG3Qak5lxPEuJzJOZXPvQ1g0jmzYhUX7WqNmX0iBJ3v4jw6NaumoCIiAiIgIiICIiAiIgIiICIiAiIgIiICIiDmuNbWOrfq6TJnh7QNvfQCNup628rqQ2b2L/aVQ4m/Zk3Lj9qQ6n2fjyU5s9szHhFnH6ye3jIyb0YPVHXifkp5B8sYGAAAADIAZAAaL6XhNlWcZ2kAO5AbnVw/A6D2vhzASuI4oKa7WkFw4k+Fnnzd7Iz8lF0m/WuPZ3z8UjvEfyHID5LTwrDX1x3nmzB8Bztfiepz5qRxXFo8JZuty5AcXH+9UGerrYsGjNj5nUn81TX7NHbaVr5wW0jX75ve8lvUHQ3zPIWGfCXwjB5MbcJqq4i9VnDeH8v3q5sYIwABYAWAGQAQeRRiIBrQA0AAAcAALADovtEQEREBERAREQEREBERAREQEREBERAREQEREFF9HXpFi2uvFI0Q1bRvGO+817dXsJGmVwcxfVXWoqG0zS55DWjiSvyvsTNNRV0EsTHF0TwXAZdzg8HlcEjNdfr8Rmx1wMndjHCNt7D8zY8fuQSGNY+/FyY4bth4E6v8+nT+xt4HggtvyZM49Xe/l1WXCMHbTgPmHkz8T+SwY9j5YdyPvSHKwzsTwFhxd0QbWO482hbuste2TRp1PRYcB2ddVu7erzJzbGfkXDl7PxWxs3s32JE1T3pjmGnMMPM83fIK02QeAWXqIgIiICIiAiIgIiICIiAiIgIiICIiAiIgIiICIiDkNDhwabNbdzjmbZvd16dFc8Mw1uHgOksZNBo3+qYfSswptyQZLZu5DkPzUJW4hLjEnY0wLifdcakn1Wdf6AhnxfGn1T+ygu57jbLMk8h+fAKe2a2bbhn1ktnznXiGX0b15u/BbGzuAMwZv25iO9Ja38LRo379VMoCIiAiIgIiICIiAiIgIiICIiAiIgIiICIiAiIgIiICIiDmtHHU7VH6ppipf814IDh7LTm8/BvU8FecGweLB2bsQNz4nuzc8jUn8BYDRSFrL1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IHEhUUEBMWExAWGBwXGRQXFRYVGhcUFRQWFhoVHhgZHSghHRolHRUXITEhJSkrLi4vFyA2OD8uNyguMCsBCgoKDg0OGxAQGzglHyAsNDcsNDcuNC0yLzQyNzcsKzQwNys3LCw0KywsNywsLDcsKy83LzcsLDY3NCwsLCwsNP/AABEIAOAA4QMBIgACEQEDEQH/xAAcAAEAAgMBAQEAAAAAAAAAAAAABQYDBAcBAgj/xABEEAABAwIDBQQGBggEBwAAAAABAAIDBBEFIUEGEjFRYRMiMnEHQmKBkaEUI1KxwdEVM0NygtLh8BZTk6IXVFVzkqPD/8QAGgEBAAIDAQAAAAAAAAAAAAAAAAMEAQIFBv/EACgRAQACAgEDAgUFAAAAAAAAAAABAgMRBAUSIRNBIjFRgdEUYXHB4f/aAAwDAQACEQMRAD8A7iiIgIiICIiAiIgIiICIiAiIgIiICIiAiIgIiICIiAiIgKJx/HYsEZvP7zz4Y25uN9bDMN5n8SFo1ONPr5poKfutgymmI4OLd4MZ1sczp8CucYlU1FXI5tLG97PXmvdzv4jogvH+IsQ/5KP/AFT+SKi/SMQ/yZP9QfmiDtqIiAiIgIiICIiAiIgIiICIiAiIgIiICIiAiIgIviWUQgucQGjMkmwA81GO2ipxez96wvkNAgz4jijaLu2L5SLiMcSBlvE6Nvr8Lqi7QbUvou9NIWu9WGMlvzGZ8z8FIVW0UVLBNPk6plJa1oOYtdrY8tGjiebjzXO8KqxPUD6dTiUZucd4ixNwMvPLyQb0O0k2I78TN4ic3fu5G3Bzi8+VvdZTuy+yT3GQQVToR3bt3XPyN7Zh7QOB4grJhkTsSd2VDSOghsLzvaWxsAv4RYdo7M2AyzzIV+wbCI8Hj3I7kk7znuzc99gC9x55DoAABYIKv/w/f/1Gq/8AX/KivCICIiAiIgIiICIiAiIgIiICIiAiIgIiICIvCbIPVqYhXCjbw3n+qwWu78h1XlZiUVKxzy4HdHAEEk8A0dSbD3qFrqsYdA6Rx3qh5DLDPekcQBEwdL7o+KCGxnEy8dpVPDWA5MF90HQBvF7+vwAXP8Y2ndiG86K8ccPeGpefCLnzcMh89MWNVVVBUSOrGbzmjOMO/VNNjuC3E2Obhe6s2EYthkFO10lK1kxGYO5obg5noDZBH4Hg1S4sfI4RxjvADxPJFyf3c7XK6FsO9k5mdGLgEMMtvE9l7tDtd2+fW+oKh8HoZtq+9JHJS0Wu9dktQPsgeKOPmcnHTmr9SUzKNjWRtDI2gNa1osA0cAAEGZERAREQEREBERAREQEREBERAREQEREBERAReE2UJiOLGQFsBtoZciB+6D4j14efBBuYli0dD3T3pDwjbmbczyb1KqOO49uMdJM7daMgyzrXN7AC3eOXH7ljxHEIcGbvPcbuPPekld78z58Aqngm0z8XxGnaRZglaBHkW53Bc4+s8C55C2XNB81+1lSxjmzQyQNNnRmRjmE5mzrOAyyPBe0mOOxWenbvvL4hcGMZMfqet72urD6SMGkxesha224A17joA3tMj1uW2GufJHMpdmoi4DdBPiteSWRxya0DqbBoQYKfZY4jVWaSY3kvleXZgEguF+Jc4mw0GZ0semw0UUFtyNjbCws0CwAtooHYygnYHT1TRG+QAMhGfZRDMBx1kJNzbIWA0VmQEREBERAREQEREBERAREQEREBERAREQERY5ZGxAucQ1oFySbAAaklBkWOaUQNLnGzRmT0VKxX0iwwktpmGa3rk7jD5HMnztZa9FtdJiILpmMaxhBa1pcS6TS5Pqjj52UcZaTbtifK7fp/Ix4vVvXVf3/HzWOpe6pBfUAx0/qsvmb8C4DO/s6dVS8c2lLZfo1HGaisPCJvhZ1eeAsNOCz7dbVmhiip2vDJ5t0ukcLiJrj+sIH2Rp0W3R1FDsVBu0e7PPIA50tw4yE5773jQ3yaOeXNb7U+2db14c0qJJqKaT9IB5l9Z+gbx3QNALq87DuwqVvat3WzRnJ53gQS21wediR71Wa6R9VL2s4MsszrNZbvyONg2NrNBaw9kcV0PZ70fU9HAxszT2vieGSPa0OcbljbEd1vhB4myywi8Z2mp6eQRwtdPPIe5FG1xfI7qTwHUngpvZbZV0DxVVxElaR3WjOOnafUYNXc3nM6WCnMKwKmwi5ghZG53icBdzvN5u4+8qSQEREBERAREQEREBERAREQEREBERAREQeXReOVHx/a2eoLosOjLyMnVFhugjjuB2Tj7Ry81ra0VjaTFinJbUeP58QsG0O0sGAN+sO9IR3Ym5vd7tB1OS5TtJtLPjZ+uduRcWwNPd83H1j1OXRRuLmSgLnTB/aOzdI/vFx53zW1snsXU7WkSS70FFx3iO/KPZB09o5crqjktlyT2xGnquJh4PCx+ta0Wt9fwiKKnqNoJOxo4y944kGzWA6udwA+Z0WQzT4DN9HkN3sJ3rXINiXOI55NIXe8FwaDA4hFTxhkY5cSftEnMnqVzH0iYE6grmVliach284AndcWnjbhmT8R1VjFginn3cfn9Wycr4dfD9FCxDEH43NvvzPH+nzUthL3skbHDEZpHm0cdw0b9r3JPBtgSfJQGEk7z3O7rS4kb3dyOeV/7yV49HsPb4lCdGNkfl/2yz/6KraZjPGndxUxz0m02r7TP4X/AGQ2PGEHt6lwnrnCxkt3Ygf2cTT4W8zxKtqIuk8YIiICIiAiIgIiICIiAiIgIiICIiAiIgLVr6+OgbvSOtyHEuPIDiStPFcXFN3YxvSHhyHXqoJ8QiPaVDi+Q6cfd0HQINiprJcVvvfVwfYvm4e0Rx/dGXUrQxDG4sMiJJayIeuQPg0DieigdrNsI8KFn96T1YWnhyLzp5cVzPEMUmxZ+/Mbv4NZ6rByDea0veKxuU/H4989+2if2l2rfizSyNojh9rxvHXQBdM9EW0L8foiJc5YH9iTq5oa1zHedjb+FcWp8HknFy4eXEq07J1lVsxHIync0dq4Pc5zN4ghu7YXNviCoI5Nfd1rdFzzERWPvMu8LG2Vslw1wJHEAg281xKuxCpr/wBfUSOH2d8tb/4ssD71u7D1ww2tiDTlKTG4DW4u0nqCPmsRyom0REN79BvTFa9rxuI3rX9/4y+lnY2sxKpFRTsM0ZY1pY3xMLb+rq03HDUlbHoi2RqsJmfPUxmJu4WMY7xEuIJNtB3dc11cL1TelHd3OZ+vyeh6PtrX2eBeoilUhERAREQEREBERAREQEREBERARFq19eygYXSODQOfXgg2JHhnFRdfWF3dbx15DzPPotfCsUOKE7rSB9o6DnbRReP1seGXDn39luXxKDyorGUd90gv9Z5NgPfoqBie08+MTfRsMa6Wd2RlA4DUjRrR9orJBRVe3z9yD6mhBs+exDTbiGD13ZceC6Xg+D0exNORGAxvFzzYvkI1J18uA6IIHY30eQbOj6RWObNVWLnPd+riuM7X4n2zn5LnO1mH081S92H7wiJ8JyBdqWXzDPP3ZKx7VbUyY87cZ3YAcmj1up5n5DzzUHLJ9ALWNYZquTKOBubiebuQtn7lpekWjUrPF5NsFu6sq6GVNM9rDE/eccmhpcXWzNrDPLNWelw2ur8o6abzdG5g+LwAujbBbHvwi9TWOElc8WyzbCw/s2fK56e83Syg/SVdSev55jWocioPRvW1ec8kcI5XMjvgLD/cVa8B9HdPhMjJXPkmlYd5pcQ1odYi+63z1JVyRS1w0r8oUM3UeRl8Wt4AvURSqIiIgIiICIiAiIgIiICIiAiLwmyD1Y5ZhH1PILRrcUbDkDn8T7h+KwwNfUd5142f7ne/T3IMtVV2yNyfsM083LnOM4l+kZzpEw2AHMZF3Uqax7a5sEzaWmzBye4Zi9j3S73AeZVQo3dlMwSZNBLj13bm3xA+KC8yYoMEgDR4yL25m2vQLmGP18mKvLspGhwcYzcCbdObC5pBDSMrBbW0eN9s6xPecQP3RyCk9kMB+mOu/Jo+86ILvgG2VJWUTZYWiING66DJvYuaBdptlbUEcR8qPj+NS4++2e5o3n5jQdPio6voG4dXmAOLWTd4crtaXcOeRspSjw+XFnmnoRa2UtQc2xA9dXkZho+QRmYREYkklFNRM7atdxOW5C3gXuPDK/H7zkeo7E7ExbMAvce2rHj6yd3E39VoPhb8zbNSWy+zcGzUXZwDM5vkdm+R+rnH8BkNFMowIiICIiAiIgIiICIiAiIgIiICIiAiIg1a+ujoW70jg0fMquT4xLijt2FpDeevw/ErQoMMlxV3aTOJGrncPID8lt4rjsOz47OFu/MR4Qc/NzvVag3RDDgrDLUPBdqXG4v+JVbr8Zqdpn9lThzIzyycRzJ9Rvz+5YsNwmp2pf2kzrRg+K3db0Y3U+0f6LoOF4ZFhbN2JthqeJceZOqCuwbERx08jHEGZ7CA8DKN1si0dDbNcOqauohmME92yMduFufiGXwOnmv0+qjttspRY7Yzxk1FrMdG7ckNtCeBaObhl5oOJx4JPPPE0sNnuzPJrbEk8sl2uipBhsbGnI+I9Msh8AStXZjZoYMAZXOqJwMhx3dRc66fBae1GMfoxr5JrgNzsci954N9/wCCCr19D/iXG4oGvLAyNz5HtsXNbuG9r5b3faM+F9eC7DhWGxYTG2KBgZG3Qak5lxPEuJzJOZXPvQ1g0jmzYhUX7WqNmX0iBJ3v4jw6NaumoCIiAiIgIiICIiAiIgIiICIiAiIgIiICIiDmuNbWOrfq6TJnh7QNvfQCNup628rqQ2b2L/aVQ4m/Zk3Lj9qQ6n2fjyU5s9szHhFnH6ye3jIyb0YPVHXifkp5B8sYGAAAADIAZAAaL6XhNlWcZ2kAO5AbnVw/A6D2vhzASuI4oKa7WkFw4k+Fnnzd7Iz8lF0m/WuPZ3z8UjvEfyHID5LTwrDX1x3nmzB8Bztfiepz5qRxXFo8JZuty5AcXH+9UGerrYsGjNj5nUn81TX7NHbaVr5wW0jX75ve8lvUHQ3zPIWGfCXwjB5MbcJqq4i9VnDeH8v3q5sYIwABYAWAGQAQeRRiIBrQA0AAAcAALADovtEQEREBERAREQEREBERAREQEREBERAREQEREFF9HXpFi2uvFI0Q1bRvGO+817dXsJGmVwcxfVXWoqG0zS55DWjiSvyvsTNNRV0EsTHF0TwXAZdzg8HlcEjNdfr8Rmx1wMndjHCNt7D8zY8fuQSGNY+/FyY4bth4E6v8+nT+xt4HggtvyZM49Xe/l1WXCMHbTgPmHkz8T+SwY9j5YdyPvSHKwzsTwFhxd0QbWO482hbuste2TRp1PRYcB2ddVu7erzJzbGfkXDl7PxWxs3s32JE1T3pjmGnMMPM83fIK02QeAWXqIgIiICIiAiIgIiICIiAiIgIiICIiAiIgIiICIiDkNDhwabNbdzjmbZvd16dFc8Mw1uHgOksZNBo3+qYfSswptyQZLZu5DkPzUJW4hLjEnY0wLifdcakn1Wdf6AhnxfGn1T+ygu57jbLMk8h+fAKe2a2bbhn1ktnznXiGX0b15u/BbGzuAMwZv25iO9Ja38LRo379VMoCIiAiIgIiICIiAiIgIiICIiAiIgIiICIiAiIgIiICIiDmtHHU7VH6ppipf814IDh7LTm8/BvU8FecGweLB2bsQNz4nuzc8jUn8BYDRSFrL1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IHEhUUEBMWExAWGBwXGRQXFRYVGhcUFRQWFhoVHhgZHSghHRolHRUXITEhJSkrLi4vFyA2OD8uNyguMCsBCgoKDg0OGxAQGzglHyAsNDcsNDcuNC0yLzQyNzcsKzQwNys3LCw0KywsNywsLDcsKy83LzcsLDY3NCwsLCwsNP/AABEIAOAA4QMBIgACEQEDEQH/xAAcAAEAAgMBAQEAAAAAAAAAAAAABQYDBAcBAgj/xABEEAABAwIDBQQGBggEBwAAAAABAAIDBBEFIUEGEjFRYRMiMnEHQmKBkaEUI1KxwdEVM0NygtLh8BZTk6IXVFVzkqPD/8QAGgEBAAIDAQAAAAAAAAAAAAAAAAMEAQIFBv/EACgRAQACAgEDAgUFAAAAAAAAAAABAgMRBAUSIRNBIjFRgdEUYXHB4f/aAAwDAQACEQMRAD8A7iiIgIiICIiAiIgIiICIiAiIgIiICIiAiIgIiICIiAiIgKJx/HYsEZvP7zz4Y25uN9bDMN5n8SFo1ONPr5poKfutgymmI4OLd4MZ1sczp8CucYlU1FXI5tLG97PXmvdzv4jogvH+IsQ/5KP/AFT+SKi/SMQ/yZP9QfmiDtqIiAiIgIiICIiAiIgIiICIiAiIgIiICIiAiIgIviWUQgucQGjMkmwA81GO2ipxez96wvkNAgz4jijaLu2L5SLiMcSBlvE6Nvr8Lqi7QbUvou9NIWu9WGMlvzGZ8z8FIVW0UVLBNPk6plJa1oOYtdrY8tGjiebjzXO8KqxPUD6dTiUZucd4ixNwMvPLyQb0O0k2I78TN4ic3fu5G3Bzi8+VvdZTuy+yT3GQQVToR3bt3XPyN7Zh7QOB4grJhkTsSd2VDSOghsLzvaWxsAv4RYdo7M2AyzzIV+wbCI8Hj3I7kk7znuzc99gC9x55DoAABYIKv/w/f/1Gq/8AX/KivCICIiAiIgIiICIiAiIgIiICIiAiIgIiICIvCbIPVqYhXCjbw3n+qwWu78h1XlZiUVKxzy4HdHAEEk8A0dSbD3qFrqsYdA6Rx3qh5DLDPekcQBEwdL7o+KCGxnEy8dpVPDWA5MF90HQBvF7+vwAXP8Y2ndiG86K8ccPeGpefCLnzcMh89MWNVVVBUSOrGbzmjOMO/VNNjuC3E2Obhe6s2EYthkFO10lK1kxGYO5obg5noDZBH4Hg1S4sfI4RxjvADxPJFyf3c7XK6FsO9k5mdGLgEMMtvE9l7tDtd2+fW+oKh8HoZtq+9JHJS0Wu9dktQPsgeKOPmcnHTmr9SUzKNjWRtDI2gNa1osA0cAAEGZERAREQEREBERAREQEREBERAREQEREBERAReE2UJiOLGQFsBtoZciB+6D4j14efBBuYli0dD3T3pDwjbmbczyb1KqOO49uMdJM7daMgyzrXN7AC3eOXH7ljxHEIcGbvPcbuPPekld78z58Aqngm0z8XxGnaRZglaBHkW53Bc4+s8C55C2XNB81+1lSxjmzQyQNNnRmRjmE5mzrOAyyPBe0mOOxWenbvvL4hcGMZMfqet72urD6SMGkxesha224A17joA3tMj1uW2GufJHMpdmoi4DdBPiteSWRxya0DqbBoQYKfZY4jVWaSY3kvleXZgEguF+Jc4mw0GZ0semw0UUFtyNjbCws0CwAtooHYygnYHT1TRG+QAMhGfZRDMBx1kJNzbIWA0VmQEREBERAREQEREBERAREQEREBERAREQERY5ZGxAucQ1oFySbAAaklBkWOaUQNLnGzRmT0VKxX0iwwktpmGa3rk7jD5HMnztZa9FtdJiILpmMaxhBa1pcS6TS5Pqjj52UcZaTbtifK7fp/Ix4vVvXVf3/HzWOpe6pBfUAx0/qsvmb8C4DO/s6dVS8c2lLZfo1HGaisPCJvhZ1eeAsNOCz7dbVmhiip2vDJ5t0ukcLiJrj+sIH2Rp0W3R1FDsVBu0e7PPIA50tw4yE5773jQ3yaOeXNb7U+2db14c0qJJqKaT9IB5l9Z+gbx3QNALq87DuwqVvat3WzRnJ53gQS21wediR71Wa6R9VL2s4MsszrNZbvyONg2NrNBaw9kcV0PZ70fU9HAxszT2vieGSPa0OcbljbEd1vhB4myywi8Z2mp6eQRwtdPPIe5FG1xfI7qTwHUngpvZbZV0DxVVxElaR3WjOOnafUYNXc3nM6WCnMKwKmwi5ghZG53icBdzvN5u4+8qSQEREBERAREQEREBERAREQEREBERAREQeXReOVHx/a2eoLosOjLyMnVFhugjjuB2Tj7Ry81ra0VjaTFinJbUeP58QsG0O0sGAN+sO9IR3Ym5vd7tB1OS5TtJtLPjZ+uduRcWwNPd83H1j1OXRRuLmSgLnTB/aOzdI/vFx53zW1snsXU7WkSS70FFx3iO/KPZB09o5crqjktlyT2xGnquJh4PCx+ta0Wt9fwiKKnqNoJOxo4y944kGzWA6udwA+Z0WQzT4DN9HkN3sJ3rXINiXOI55NIXe8FwaDA4hFTxhkY5cSftEnMnqVzH0iYE6grmVliach284AndcWnjbhmT8R1VjFginn3cfn9Wycr4dfD9FCxDEH43NvvzPH+nzUthL3skbHDEZpHm0cdw0b9r3JPBtgSfJQGEk7z3O7rS4kb3dyOeV/7yV49HsPb4lCdGNkfl/2yz/6KraZjPGndxUxz0m02r7TP4X/AGQ2PGEHt6lwnrnCxkt3Ygf2cTT4W8zxKtqIuk8YIiICIiAiIgIiICIiAiIgIiICIiAiIgLVr6+OgbvSOtyHEuPIDiStPFcXFN3YxvSHhyHXqoJ8QiPaVDi+Q6cfd0HQINiprJcVvvfVwfYvm4e0Rx/dGXUrQxDG4sMiJJayIeuQPg0DieigdrNsI8KFn96T1YWnhyLzp5cVzPEMUmxZ+/Mbv4NZ6rByDea0veKxuU/H4989+2if2l2rfizSyNojh9rxvHXQBdM9EW0L8foiJc5YH9iTq5oa1zHedjb+FcWp8HknFy4eXEq07J1lVsxHIync0dq4Pc5zN4ghu7YXNviCoI5Nfd1rdFzzERWPvMu8LG2Vslw1wJHEAg281xKuxCpr/wBfUSOH2d8tb/4ssD71u7D1ww2tiDTlKTG4DW4u0nqCPmsRyom0REN79BvTFa9rxuI3rX9/4y+lnY2sxKpFRTsM0ZY1pY3xMLb+rq03HDUlbHoi2RqsJmfPUxmJu4WMY7xEuIJNtB3dc11cL1TelHd3OZ+vyeh6PtrX2eBeoilUhERAREQEREBERAREQEREBERARFq19eygYXSODQOfXgg2JHhnFRdfWF3dbx15DzPPotfCsUOKE7rSB9o6DnbRReP1seGXDn39luXxKDyorGUd90gv9Z5NgPfoqBie08+MTfRsMa6Wd2RlA4DUjRrR9orJBRVe3z9yD6mhBs+exDTbiGD13ZceC6Xg+D0exNORGAxvFzzYvkI1J18uA6IIHY30eQbOj6RWObNVWLnPd+riuM7X4n2zn5LnO1mH081S92H7wiJ8JyBdqWXzDPP3ZKx7VbUyY87cZ3YAcmj1up5n5DzzUHLJ9ALWNYZquTKOBubiebuQtn7lpekWjUrPF5NsFu6sq6GVNM9rDE/eccmhpcXWzNrDPLNWelw2ur8o6abzdG5g+LwAujbBbHvwi9TWOElc8WyzbCw/s2fK56e83Syg/SVdSev55jWocioPRvW1ec8kcI5XMjvgLD/cVa8B9HdPhMjJXPkmlYd5pcQ1odYi+63z1JVyRS1w0r8oUM3UeRl8Wt4AvURSqIiIgIiICIiAiIgIiICIiAiLwmyD1Y5ZhH1PILRrcUbDkDn8T7h+KwwNfUd5142f7ne/T3IMtVV2yNyfsM083LnOM4l+kZzpEw2AHMZF3Uqax7a5sEzaWmzBye4Zi9j3S73AeZVQo3dlMwSZNBLj13bm3xA+KC8yYoMEgDR4yL25m2vQLmGP18mKvLspGhwcYzcCbdObC5pBDSMrBbW0eN9s6xPecQP3RyCk9kMB+mOu/Jo+86ILvgG2VJWUTZYWiING66DJvYuaBdptlbUEcR8qPj+NS4++2e5o3n5jQdPio6voG4dXmAOLWTd4crtaXcOeRspSjw+XFnmnoRa2UtQc2xA9dXkZho+QRmYREYkklFNRM7atdxOW5C3gXuPDK/H7zkeo7E7ExbMAvce2rHj6yd3E39VoPhb8zbNSWy+zcGzUXZwDM5vkdm+R+rnH8BkNFMowIiICIiAiIgIiICIiAiIgIiICIiAiIg1a+ujoW70jg0fMquT4xLijt2FpDeevw/ErQoMMlxV3aTOJGrncPID8lt4rjsOz47OFu/MR4Qc/NzvVag3RDDgrDLUPBdqXG4v+JVbr8Zqdpn9lThzIzyycRzJ9Rvz+5YsNwmp2pf2kzrRg+K3db0Y3U+0f6LoOF4ZFhbN2JthqeJceZOqCuwbERx08jHEGZ7CA8DKN1si0dDbNcOqauohmME92yMduFufiGXwOnmv0+qjttspRY7Yzxk1FrMdG7ckNtCeBaObhl5oOJx4JPPPE0sNnuzPJrbEk8sl2uipBhsbGnI+I9Msh8AStXZjZoYMAZXOqJwMhx3dRc66fBae1GMfoxr5JrgNzsci954N9/wCCCr19D/iXG4oGvLAyNz5HtsXNbuG9r5b3faM+F9eC7DhWGxYTG2KBgZG3Qak5lxPEuJzJOZXPvQ1g0jmzYhUX7WqNmX0iBJ3v4jw6NaumoCIiAiIgIiICIiAiIgIiICIiAiIgIiICIiDmuNbWOrfq6TJnh7QNvfQCNup628rqQ2b2L/aVQ4m/Zk3Lj9qQ6n2fjyU5s9szHhFnH6ye3jIyb0YPVHXifkp5B8sYGAAAADIAZAAaL6XhNlWcZ2kAO5AbnVw/A6D2vhzASuI4oKa7WkFw4k+Fnnzd7Iz8lF0m/WuPZ3z8UjvEfyHID5LTwrDX1x3nmzB8Bztfiepz5qRxXFo8JZuty5AcXH+9UGerrYsGjNj5nUn81TX7NHbaVr5wW0jX75ve8lvUHQ3zPIWGfCXwjB5MbcJqq4i9VnDeH8v3q5sYIwABYAWAGQAQeRRiIBrQA0AAAcAALADovtEQEREBERAREQEREBERAREQEREBERAREQEREFF9HXpFi2uvFI0Q1bRvGO+817dXsJGmVwcxfVXWoqG0zS55DWjiSvyvsTNNRV0EsTHF0TwXAZdzg8HlcEjNdfr8Rmx1wMndjHCNt7D8zY8fuQSGNY+/FyY4bth4E6v8+nT+xt4HggtvyZM49Xe/l1WXCMHbTgPmHkz8T+SwY9j5YdyPvSHKwzsTwFhxd0QbWO482hbuste2TRp1PRYcB2ddVu7erzJzbGfkXDl7PxWxs3s32JE1T3pjmGnMMPM83fIK02QeAWXqIgIiICIiAiIgIiICIiAiIgIiICIiAiIgIiICIiDkNDhwabNbdzjmbZvd16dFc8Mw1uHgOksZNBo3+qYfSswptyQZLZu5DkPzUJW4hLjEnY0wLifdcakn1Wdf6AhnxfGn1T+ygu57jbLMk8h+fAKe2a2bbhn1ktnznXiGX0b15u/BbGzuAMwZv25iO9Ja38LRo379VMoCIiAiIgIiICIiAiIgIiICIiAiIgIiICIiAiIgIiICIiDmtHHU7VH6ppipf814IDh7LTm8/BvU8FecGweLB2bsQNz4nuzc8jUn8BYDRSFrL1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weak_link_vulnerability_iStock_000013836855X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53" y="404622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acks around a g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4203382"/>
            <a:ext cx="4495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8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Crypto Background</a:t>
            </a:r>
          </a:p>
          <a:p>
            <a:r>
              <a:rPr lang="en-US" b="1" u="sng" dirty="0" smtClean="0"/>
              <a:t>SSL/TLS</a:t>
            </a:r>
          </a:p>
          <a:p>
            <a:r>
              <a:rPr lang="en-US" dirty="0" smtClean="0"/>
              <a:t>Attacks on SSL</a:t>
            </a:r>
          </a:p>
        </p:txBody>
      </p:sp>
    </p:spTree>
    <p:extLst>
      <p:ext uri="{BB962C8B-B14F-4D97-AF65-F5344CB8AC3E}">
        <p14:creationId xmlns:p14="http://schemas.microsoft.com/office/powerpoint/2010/main" val="36110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SSL?</a:t>
            </a:r>
          </a:p>
        </p:txBody>
      </p:sp>
      <p:pic>
        <p:nvPicPr>
          <p:cNvPr id="3074" name="Picture 2" descr="Figure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9236"/>
            <a:ext cx="8804552" cy="447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34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813"/>
            <a:ext cx="8229600" cy="808037"/>
          </a:xfrm>
        </p:spPr>
        <p:txBody>
          <a:bodyPr/>
          <a:lstStyle/>
          <a:p>
            <a:r>
              <a:rPr lang="en-US" dirty="0" smtClean="0"/>
              <a:t>SSL and TLS</a:t>
            </a:r>
            <a:endParaRPr lang="en-US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7738111"/>
              </p:ext>
            </p:extLst>
          </p:nvPr>
        </p:nvGraphicFramePr>
        <p:xfrm>
          <a:off x="0" y="1371600"/>
          <a:ext cx="9144000" cy="509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48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813"/>
            <a:ext cx="8229600" cy="808037"/>
          </a:xfrm>
        </p:spPr>
        <p:txBody>
          <a:bodyPr/>
          <a:lstStyle/>
          <a:p>
            <a:r>
              <a:rPr lang="en-US" dirty="0" smtClean="0"/>
              <a:t>SSL Objectives</a:t>
            </a:r>
            <a:endParaRPr lang="en-US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20065"/>
              </p:ext>
            </p:extLst>
          </p:nvPr>
        </p:nvGraphicFramePr>
        <p:xfrm>
          <a:off x="0" y="1371600"/>
          <a:ext cx="9144000" cy="509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27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Man-in-the-Middle</a:t>
            </a:r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93221" y="2345050"/>
            <a:ext cx="1550790" cy="67945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SSL Client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247142" y="2345051"/>
            <a:ext cx="1550790" cy="67945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SSL Server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2" name="Picture 4" descr="C:\Users\mantin\AppData\Local\Microsoft\Windows\Temporary Internet Files\Content.IE5\O7UCBJPA\MC90028750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89722" y="2863064"/>
            <a:ext cx="1358633" cy="191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1650543" y="5404742"/>
            <a:ext cx="9554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0" dirty="0" smtClean="0">
                <a:latin typeface="Calibri" pitchFamily="34" charset="0"/>
              </a:rPr>
              <a:t>Browser</a:t>
            </a:r>
            <a:endParaRPr lang="en-US" b="1" u="sng" dirty="0">
              <a:latin typeface="Calibri" pitchFamily="34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6463810" y="5570239"/>
            <a:ext cx="17318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0" dirty="0" smtClean="0">
                <a:latin typeface="Calibri" pitchFamily="34" charset="0"/>
              </a:rPr>
              <a:t>Web Application</a:t>
            </a:r>
            <a:endParaRPr lang="en-US" b="1" u="sng" dirty="0">
              <a:latin typeface="Calibri" pitchFamily="34" charset="0"/>
            </a:endParaRPr>
          </a:p>
        </p:txBody>
      </p:sp>
      <p:sp>
        <p:nvSpPr>
          <p:cNvPr id="25" name="AutoShape 2" descr="data:image/jpeg;base64,/9j/4AAQSkZJRgABAQAAAQABAAD/2wCEAAkGBg8PEA8QDxAPDw8QDw8QEBAQEBASDxAPFBAVFRUQFBYYGyYeFxkjGRQVHy8gIycpLCwsFR4xNTAqNSYrLCkBCQoKDgwOGg8PGiokHyUuLCwsLyopKTE0LC4sLCwuNC0sLDQsKSw1LC8pKS80KSopLCwtKSksLCwsLC0sLCwsKf/AABEIAKcBLgMBIgACEQEDEQH/xAAcAAABBQEBAQAAAAAAAAAAAAABAAIEBQYHAwj/xABFEAABAwIDBQUEBwYFAgcAAAABAAIDBBEFEiEGMUFRYRMicYGRB0JioRQyUoKx0fAjM3KSosEWU3PS4YTxFyRDRGODwv/EABsBAQACAwEBAAAAAAAAAAAAAAABBQIEBgMH/8QANBEAAgEDAgIIBQQBBQAAAAAAAAECAwQRBSESMRNBUWGBkaHwFCJx0eEGMrHBwiMzQlJi/9oADAMBAAIRAxEAPwDsYRSCSkgSKISQCRSRQASsijZQAWSRRsgGpJ1krIBtkrIpWQDUrJ1kLIBpSIRSUgahZOQQDUE5BANIQTkEA1ApxTUAEEUEAEESgVJAECigUAEEUCgAgiUEIAgUSkpBZJAJBELEyCkkigEEbJWRUASSSKEgSsikgFZCyKSAFkkUkAELIpIQNQsnJEIBqCdZBSBqBRQQAKCNkEA0oJyBQDSgU4ppQAQRKCABTU5AqSBqSJQQDUE4oIQBBFBAWaISRCgyEAikEVAEkkihIkUkkAkkbJIAJIpIAWSRsgUAE17wN5soOM4zHSxukkcAAP0FyvaDb6oqCRGTDHra37xw8fdWE6ihzNu2s6ty8QW3b1HSMU2upKb95K0Hle7j5DVZWu9rcTbiKKSTro0fPX5Lmj3XJJOp36kk+J4punAFajuJPkdHR0KnH/cbfovfibh/tdqOFO23WU/7U6L2uze9TtI+GTX5tWDLj9n5rzMx+z81j01TtNl6Rbf9PV/c6vQe1imdYStkiPNzczfVt1qcO2gp6gB0UjHj4XAr59NQ3iCPmnU9WWOD4nljxuc05Xf8+CzjctfuRo19Dg1mm2n37r35n0iHXSXJ9mvac+MtjrLFu4TAWt/GOHiF0+ir2TNDmODgRcEG4W3Camso524tqlvLhqL8kgppTkCszXGlAooIAJqcggGlApyCkgagiUCgAUCiUEAECikhBZooBOCxMhIhJFAJFJFCQIpBZ2s20ghkka/Rkdw5/wAQ4W+SxlNRxnreF9TJRby11bv6Ghe8AXJAHVU9XtXAw2Ye0PQ2b6/kuY7Re0R9U4iN2WPN3Yx7wB3vI89P+6h4bUSSG+p58GhWcbOMIdJXlwr3zZRXWoVc9Haw4pPub8kjp7NqC472MHPK5/8AcKTFi7nXyzRG3OJ4G/nmXPm4gGu7PM0vAuWtN8vjyKfUYi9mV7NSxwdlP1Xt4sd0IuF6fDUqlLpKO+22/PxKBarf0q/RXGFvvtujfR7RWNnBj7bzE8Fw+6bFeOKbXQRxlzHBz9wZufm4Cx1VDJBRzQioYXNa5uYZXlpHMHkQbjyWXp2B8jpLuIGjS85nBviudhqVvWzGnGakuaklt6s6yHxVJZrcLT5NN/ZFZPtRWYhLOZMn0aF/1LWNg6wF+O4k+CjYjQ2yuGlyQRw0T6ClMNVVwEWZP+0YfhOY5fRxH3SpLszrMcLOiu13U8HeYsfNJLjipHY/pyumnTzvz8PePMrY6TovdtF0VpDSKQ6BrGlzy1rRvc4gAeZUxpZOqnVUeZSGi6KPNQdFMrNp6GLQyF38DCfxsvOn2goptGzNaeUgLP6j3fmsnSwa3xdN7cSKaamsocsS1NdQWsSN4uDwcOYPEdQqWpgsvOVI94zUuRViVw6jqtNsfto+ieGkk05PeYdTHfe5vTmFnJo1HK103TllHjcW8K8HCa2PprDsQZOxr2EOBAIIN7qUuJ7Cbbuo45GPa6VjLOa0EAhpNjqdwBI/mV5We0esk/dCOBvDK3O/+Z2nyVxQTrrMT57ew+DqunPw70dPKauQu2rrz/7qbyLQPkF7Uu1+IhwDJ3yEmwa5jJLnlbLdbLtZpZbRoK7g3jc6uvGepZHq9wbyudT4DeVRU2K1hivUCKF3Esve1txvcA9BdUtdirWHeS5xsC67nvPJrRdzj+rLmrjV6cJdHQXHLu5fnw8y7t7GVVcUnhd5q3Y5D8Z6hunzUmmrGSAlhvbeNxHiFioqHEJRmZA9jeBmkZCT90XI8wFI2erJG1IjlBY8F0b2lzTvjLx3gbEaNIPVTQu7zpI9PBKLeNur1Z6VbWhwN0p5a397GyKaUQQd1j4JFXZVAKanJqACSSCEFqEQgEQsTIIWVqpnPD5G1Ev0jPN2cLZAxjBEdWFliXEix8+FrrVBZ3GaCmmqWtdHGHRt7eontZzI2jRuYcSL3+HTihJNgxZ80bXxBsbcgMk82kbDbvBo0zWN9bgeKqcTqqZgBqJ5Xg6h087aaJ3VjNC4dWtIUHHMde6RsEIyFoafqgtpW2u0Bp7rqgtId3tIxbQk61EbY2EubrI768ryXyvO67pDqd3O3JbVO3cllmtUuFB4R7YtVULYS+Pso3EPyP7eoaLtIBuXQgaEjeRfgsxSukLcssYeHNIIdLYPDje7tCSrjFK+zI2vaRa7nkHSZrR9Q8z2jmi/Eb9yhU0B1klN5HFrso3NB1uflp1XNa3UjCapR6t/Hqxg6bRaTnCVSXJ7fXtHQ4TEd8NOwfZZED/U65KmsiZFG/smDM2OV7Wji4MLh8wvMygXRoJM0rBcd4lpvusWkG/kVzk61aovnk2ueG3gtna00nKMUnh7pLPmUeFWawG93O1c47y47yfNWLpdFYY7hVDQZTPNHM9wDmwQt/bSeps1vxn0J0WXpHdmwgAtGZ7mtLi8saXEhuY6mwNr9F9V068qXKfFS4Eu9PP0Pj2s6VStZ8UK3G2+XC1j1JDJJY3GEOHYSAyubfWMjfbo7l0Vhh9QAMp01v8A8Knw0EiWQ+85rB4Xv+an4a67j4/JczqDjGvNwXXuW1Jy6CEZPki2xDDBUNY6PuzRaxv3X45D0PPgfEqFLEZLStYRNH3J4bd9zAeAPvDUjncjiCtDhw3L3xrBDPE58J7OqYwmKQcXAXDHDiDu6X8l4Wtw4vhlyZt21xUoSU4PdFRWNggpxN20UrnDuRMcC5x6je3rpfhvWWp8Onr3lxHaBpLSXFzaeI/5YyG73c2tIA4uJ0XjK+OpFK+NgZW1rzC94JtG1htJK1u4Otax4Zui7Fg+H0sMEMMQAbGwbh+vFdNSpxhFTaybF/rFauuFSwc7bsnNG3uydn0igp4x8mFx8yVRYtgbzftGxTf6kMbX+UkQY8ep8F2ytpGlqw+O0gF1Z20qVb5ZQRytW5r0Kn7jm+FT1NM/JTSvbHcukpZXMcP42FzS17b8Q0OHEcVfww4tUsMkNOJIwS27TDbMN4ALBfyVbjVIT3maSMOZh5OHDwO4+K1HsfxxzpJqcnuSsM7QfdlaQ14HiD/QqrWaHwMOKmsp9p1GnalVrreXIxWM01dCCZ6F7PiMRa3+ZlgqIVrTvBb46hfTc7Vk9oNhqGruXwhkh/8AUi7j78zbQ+YXGy1KDeKkcd6+x1dC+rx68nH8KqGtlY46sJLXgcY3DK4ehK0MERY58btXRuLSeYG53mLHzUXFvZ5UUb88ZNRANSWiz2j428uov5K/wTC5Kqems0BstLG6WR4uGmMmM2b7ziGtIvorfTb6jSqZclwNPzW/L6Z258ir15fFwjOEfmW3mLCMFlqn5Im8szj9Rg5uP9t5W+ocEp6FlmjtJiO9Id5/2t6BWzmQ0cJAyxsY27nEAW+J1hq7y/JYnaqpxAs7RlLIKUgl3GZzftSNaczPDXryWldXNxrNboKb4Ka55/y7+yPLt7qq3oQtIdLNcUuxe/U8Md2l1LYyHuGmb3G9Gjj+t6z1JjE0EwnY+0oBGZ1iC072EfZ6KuZirJQezuCN7XWzN/MdfwTDA52pXUW2kW9nTxSWX1t8377EaVTUK1ef+o8Jcl1I6Vhm0Qq2Zs3fGj2XvlPToeBUHDjnq5pALtaXG/DMQI2/Jjz94LDxVctOHPgdlkykXsHacdDpfiOqNNszi1SO3ZBUZX99pzhl22AaQC4E90DXiqm5oyjNbZS39+Z1thUp14byUep+/fWdR+kW3Gx6aFSabGi02k7zefvD81yWh2mq6GbsavtcoID2Sg9owH3mk69bbitwasEXBuDqCNxHNYqTW5uVbOMtnv3m7a4EAg3BFwRuISVBsziObNCTuGdnhfvD5g+ZV+tqMuJZOcr0XRm4MakigsjwLQJwTU4LEyCFiafEgYp6p+rZZZ53A7jBTtuxh6F3ZD1W0eDY232NvGy5tQyA4c0EX/8AJVILczm3LZYS4XGo0HDksorMkiJvEWyphkJ1c673Fz5HXBc6R5u4kjfqT5ABTKWlMhIa5rbMLyXkhoa0jMS4DSwPn42vmqd5AhaGuL2PLpnnTO2xGTtHPc88NzWN6E6rY0csVVDJBFH9EcOyknqC8ytEDX3cCXDRxI7o3EjkCrqp8iz1FJBcU1FSTM9jNYx00MUbi8QxvzPyFrXPe+9xfWwB424JRSaaX4X6nVeeKSQ/ShHEO4yIjjcm5sXfEdCb6802N+7qvnmrPiuZPHYfTNHjizivr/LPeWRVsu0kML29/vg3GVpcARzsvbGHFsLiN5LWX/ivf5A+qzD8CllbnitnbfQmwc3lfgV52FChUkuneI8jau3VjQlKisy6k+v2iwxHE6eSZ00JkLpSXSh7e6029x51tyaRpzUtz2x6yNLmuYCy3eBceAtv0WepsMqi7L2EoP8AASPAW3rZR7OVf0drnNiiysFmPkJfu11AIC7z46zsaMaTrJrkt1n0Pl9xYXFxWdTosPr2f9nhQtJpGyEWzSPcRy0OiWGS2I9Fd4PQF+EhxHeY94cN9j3h/ZZ2A2K5evJTm39f5M5LGzNrh0m5X0Eumm/h4rGYbWWsCtDS1e5eUI4Z5Zwct2cmtVUWb3Y5/wCczOv/AGXT8NxTKdTxC5ptJhrqSoeWjuxzOmj/ANGU3I+64WV5R4wJGhwOttQvoFjCNegkipv4yypI6LNi4I3rL4xWB1/NVpxY23qBVVpct63suB5Kt8c3mREq+8bDiVI9kFK51cXNHdYai5+Esdb52Vfis/YRlx/ePBaxvEX3uW39i9AYqeaVzbBxygni7eQPAZfVVf6hq03RUGzptIpyTcjcTqBMps7lAmK+Q3D3O3pIgzlQjVthqY5HENAa+7jwHdUuQ3PmAsptgby0zRffI4jwDfzXtpNt8TdwpJ4z1+D5GGoVeitpzxyX9ovKvahkkzZCx7mx6xRuy5A//NI4vtuuTbhqny7fSe7GPNZdtO47mu9CvcYa/wCw8/dd+S+v0dJtLeChCOEu9nziWo3Enlyfp9ivxKkilqTVZGxSEHMyOwjcTvcW8/BRqhwHXwVrJQPHuOH3SoFVTEDcfQrbVGMY4jyPL4ic5ZlzKCrqjw0/Fdi9nmImfD4C43dHmhJ49x1h/TZcbr2WXT/ZCT9Bk5fSZLfyMuqS9pqKyX9jUcnjuG+1zA2S0f0kD9rTOb3uJhe4Nc09AS0+vNZXZ6uLqaK51a0s/lJA+QC6Pt0y+G1w/wDgd6gghcgwaq7OFrTe93mw/iKpqqO90XiqU+HsZttn67LVQfE/IfvAt/EhdDK4tg9U6SspOA+kw2A/1B6rtKUuRq67R6OrHvX9gKARQXsc+WgRCaE4LEyCCueRQfRpamBwOWGaWdoG91JM20oH8LXtd9x3JdDVDtPg75MlRBft4fsgFzmC57oOhcLmwOjg57feuAOdVWEmKUxnLcE5XFwaxzLXDg4nUW1JUvOSwQx3ZCHZnusWyTy7u0cPdA3NB1AHPVTWSQzAMc3RgLmBgc98AB1LB9aWnvwHfjPdcBbRzcPdlD2WkjtpJEQ9jrDfccb8Oit6VWFbCqPl1dvvsKKvRqW2XTXPr7F2fkp9rJmdlRuaGCRhlbMWtYHEBwyZrC+7mqdk3Ee6Nfl+asqnZ2WRkbSwNcwSBz2m/a2AaDluTmJJJOlwLkXF1nWSugkLJWlvuuDgRa1xfwXN69ZpTVWG+fv9jt/0xecdOVvJ7rdd6aX9/wAmlZTNnjMdwMwaWk7g4ajy4earjSzQAlgN23zsIN7cwvTC6oatDvqnTmNdx5jkeqv4qpsgGYajQOBs4W5H+xXKcXRvEllHSzlKHLkZI7biLTPA13DQud5AAqtrNo56hzv2jt18xLc1vhaCQ0LS4xsjS1Lsz22f9tnccfG12nxsqb/wuYbZKl7QNNWZnDzDmj5K+sq2kU/nmmn3rJQX3x1RNU8Jdq5+ppPZviWeirKZ5zOa57m33nc4fifRZ977PI6r1w/CBhMzXMkklElmvLyLHfuA3aE+q8MWbkmdb6ru+08MpWU6lKtJ1KX7eo5S4ozpSxPn7/vJZ0k6uaSqtxWVp51aU1UoWxoyRe4lQR1TA11g9t8j7Xtcatdzaf11wtdgtRRu+qSw7uPoRvHULYQViibTYtGKaSJ9nOmaWxMvrn/zegbvvx3cSrayvalCS4PI8uHPytGZixVnvteD0IT3Y8Gj9lF3vtON/wBeqm7KbMyYhLlBLII7dtNa9tNI283n5DU8L9Qw/YrD4CHNgD3Dc6UmTXnY92/krW8/UCovgxl/U2aOlKfzdRzLZnYeqxGUTT5o4L3MrhvA92MH634D8ewU1LHBEyGJuWONuVo424kniSbknmV7PlUaWVcRqGpTuZcUzoba2jSWEMleoM8m9e8j1Blfc/h+a52pLiZawjg82j9dSqcYDHX1n7R0obCzKOykdHq43O7oArasnbDG97jZrGlxPgL3Wb2Mq5w6WoDspmeXlrhmYRwBbcEECwuCN2t10P6esqlWrKrH/ivV/jJV6reUqFNKp1v+DXM2Bpm7p68eFZKvYbHxjdVYkP8ArpvzXtHtA63eibfm2U29HMBUeqxyVws0NiHMXkf5EgNb42cuwVKs3jcoJXtnFcXFHwMrtxg0kXZMpKuvdNcula6tksIyO6SSdDcaDjqsXPR14Bzy1R/6u/8Adb6qI1OpJNySSXE8yTqSs5itSNVbUrKPBmUnn6mhDXJ54adKnw/+oJvxZnMIkibLIMR+lTQObZojnGdjsw1Ouoy3XcsDoKeCniZStDYMocy19Q4XzG+pJuuBTsdK7Iz6zr6ncBxcf1vIXQcN9oFdFGyJ1JFJkaGNe1+QWAsLgEjcOFlWXSjGSim39WdJp1pc3tN1owilnGyUfwaH2l4g2LDpmk96YsiaOd3Bzv6Wn1XJ448rWg7w0X8T3iPn8lpK3Epaqds9cGPbGD2VMw/swfi1Ol7E6kmwGgVLUxElzr6klxvzOq059h3mkWbtYYlz5+f2wWew1H2tfT6aRl0rugY02/qLV2BZH2d7POgidUStyyTgZQd7YRqL8i46+AC1yiKwjmdbuY17p8PKKx9xIJJLIpCzRTQnLEyHJkkmUE2J8E4IoDn211JHM4vjhkjmzZs7dGueNzyBqHfG0h3UrOQ1VSw3kjmD+MrAXOd1L4nMe77wcuxGNp3gHyTTSRnexvoEJOWNxmQ6Get8GsrCfmB+Kz+O4WZCZIKeovvkfM5oc7qGNub9SbruX0GL7DPQJszImC5Y238IWMoqSwz0p1JUpKcHho+bCZIzmaXAt8nDoRyUmLaR7TmFs2mYe5IOZHuu6hdL2uwujnu6NhZJzaLArmtdhhYSJIXkfbjGvmNyqa1ljqyvU6m31alVWKnyv09/Ut6fayJ47xdGeoJHk5v5L2btKW8Y5W82uDH+YOh+SzLKGA7pyzpJGR81Kiw+AfWq4gOjXE/iqudrTT5Pyf2LBVKD34l5ltiWORzxkFkl+HeaNfFVtLU/SIsh0ljvlHPm303f8KRC+jZu+kVTvssZkZ5k6rxq6WVx7VkIgDdzG7yOp5rcsqE45jGDS79vR7+hzesq2qpOm/mRHjlspsNSoxc2bX6snvDdmPMdei8JGuAI5gi/LRbLjhnIyiS6naMM7sVnu5k/s2+J4+AVjs1sXUVz+2qC+OF1iZHC0ko4Njafqt62sOAKh+zWGF1YWTta5zYnGJrwC3tQ8XNjvIbcjzK68JVq3mo/Cvo6S3a/c+/sLmzsYSjxntQU0VPGyKFojjYLNaPxPMniTqV7GZQ+1TXTrn3cN7luqSRJfKvCSVeLpz4fMrx7zjYa8QeHgvFzcng9FDAZZL/lxKcyO2p3/gvRkQGu88/yWd2l2pZCewiOed41DRm7Np9535L1pUJTaXvxJcupFHtxjJlkbRQm+odORwG8M8956W5qfhc4jY1u6wVBNFTAF1MJnVZN5C2z2Ocd5k1s09cwPROZiszNJKd5+KIh49DYr6LpU6dpRVOO/a+1nJ6pazuZZl1dXYbJle3mvObEmjisodpGcWzA8jBJ+S8ZNoC76kU7/wD6y0errK+jc0ebfqczLS6mdk/IuK7ESd11nqoPkdkY10kjtzGam3Mn3R1XtA6aVw7VroY+IZZ0pHidG/NbzZ3EaOnZkigMea2d7u9I883OOpWvXv1jECztdLcd5mGotn5YblzCXu+sQNAODRxsFL+iu+y7+UrqsEsUouGg+IC9DSx/Yb6BVD+Z5Z3FtrNS3pqlGEcLZc0ckNFIdzHehVngOFhsgfNA6WxBa0/UB5ke94bl0j6Mz7LfQJwjA3AeijBjcazc1o8KxFd33+x5U8+cXLS3oV6IoKSmAkkkhBZIpt04KDIKITUVAHJIXRQkN0HsB3i6SKAhy4RC7e0KLJsvTu3tVtdJAZ6TYWkdvY30C8x7P6L/AC2+gWmQQFDHsZSt3NA8AF7/AOGKe1i26t7pkl7aIDm+1vs/i1kg7jt9hxXPJ5nROyTDUaX4n812vFqKR17XsshimyPa3zN+S8p0lM8501I5++mDnNlgfkmYQ5jgcpuNQt9sztg2ptDUWp6saFjtGy/FGf8A8+l1mazYGZn7om3Ii4VVV4FVgZXxl7Ru1Oh5i+7yVZdaeq8cS8GZUKlW3fy7rsOwZDzCBh1GvMLmOGbSYpTAMyunYNA2duZwHIPBDvW6vYdt6pw1onB3R/d+bbqklpFaL2jnx/JcQvYSW+31No2Jo6+KZV18cTS6R7WNbqS4gALGSYvik2jI2QA8bF7h+A+S8WbHzTOD6mSSZ2/vHujwbuHkFt0NIqZ+bEV5v34mE7uHVuWk20klW4xUfdYdDORw+AH8T81cYL7OqJozTNdO9xu4yyPeCeZBNj5qHh2AOjsGi1lq8Np3tHeV/QtadBYivE0J1pT5i/w3TABrY2saNwaAAPILxfsrAeCuggto8ihOyMCH+EYFfJqApm7LQDgpEWBwt3NCsEEB5xwtbuACcigVJAEESggAUCiUEAEEUCpILJFNRWJkOSQSQDkbpqKgDkk26KAKSCV0JHIIXSugCkgkhAiAvN1O08F6XQugI7qFh4LxfhMZ90eimpXQFacBh+yPREYJEPdHorC6CkENuGRjgE9tGwcApCCA8xCBwTrIoFAJNRQKACCSCASCSCECQSQUgCSSBQASSQQgCSRSUgsEUkliZBSSSQBRSSUAV0bpJKQK6SSSgCSSSUgSSSSgAukkkpAEkEkAroFJJABBFJANQSSQAQKSSACCSSACCSSkgCCSSACCCSECQSSQAKCKSk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4" descr="data:image/jpeg;base64,/9j/4AAQSkZJRgABAQAAAQABAAD/2wCEAAkGBg8PEA8QDxAPDw8QDw8QEBAQEBASDxAPFBAVFRUQFBYYGyYeFxkjGRQVHy8gIycpLCwsFR4xNTAqNSYrLCkBCQoKDgwOGg8PGiokHyUuLCwsLyopKTE0LC4sLCwuNC0sLDQsKSw1LC8pKS80KSopLCwtKSksLCwsLC0sLCwsKf/AABEIAKcBLgMBIgACEQEDEQH/xAAcAAABBQEBAQAAAAAAAAAAAAABAAIEBQYHAwj/xABFEAABAwIDBQUEBwYFAgcAAAABAAIDBBEFEiEGMUFRYRMicYGRB0JioRQyUoKx0fAjM3KSosEWU3PS4YTxFyRDRGODwv/EABsBAQACAwEBAAAAAAAAAAAAAAABBQIEBgMH/8QANBEAAgEDAgIIBQQBBQAAAAAAAAECAwQRBSESMRNBUWGBkaHwFCJx0eEGMrHBwiMzQlJi/9oADAMBAAIRAxEAPwDsYRSCSkgSKISQCRSRQASsijZQAWSRRsgGpJ1krIBtkrIpWQDUrJ1kLIBpSIRSUgahZOQQDUE5BANIQTkEA1ApxTUAEEUEAEESgVJAECigUAEEUCgAgiUEIAgUSkpBZJAJBELEyCkkigEEbJWRUASSSKEgSsikgFZCyKSAFkkUkAELIpIQNQsnJEIBqCdZBSBqBRQQAKCNkEA0oJyBQDSgU4ppQAQRKCABTU5AqSBqSJQQDUE4oIQBBFBAWaISRCgyEAikEVAEkkihIkUkkAkkbJIAJIpIAWSRsgUAE17wN5soOM4zHSxukkcAAP0FyvaDb6oqCRGTDHra37xw8fdWE6ihzNu2s6ty8QW3b1HSMU2upKb95K0Hle7j5DVZWu9rcTbiKKSTro0fPX5Lmj3XJJOp36kk+J4punAFajuJPkdHR0KnH/cbfovfibh/tdqOFO23WU/7U6L2uze9TtI+GTX5tWDLj9n5rzMx+z81j01TtNl6Rbf9PV/c6vQe1imdYStkiPNzczfVt1qcO2gp6gB0UjHj4XAr59NQ3iCPmnU9WWOD4nljxuc05Xf8+CzjctfuRo19Dg1mm2n37r35n0iHXSXJ9mvac+MtjrLFu4TAWt/GOHiF0+ir2TNDmODgRcEG4W3Camso524tqlvLhqL8kgppTkCszXGlAooIAJqcggGlApyCkgagiUCgAUCiUEAECikhBZooBOCxMhIhJFAJFJFCQIpBZ2s20ghkka/Rkdw5/wAQ4W+SxlNRxnreF9TJRby11bv6Ghe8AXJAHVU9XtXAw2Ye0PQ2b6/kuY7Re0R9U4iN2WPN3Yx7wB3vI89P+6h4bUSSG+p58GhWcbOMIdJXlwr3zZRXWoVc9Haw4pPub8kjp7NqC472MHPK5/8AcKTFi7nXyzRG3OJ4G/nmXPm4gGu7PM0vAuWtN8vjyKfUYi9mV7NSxwdlP1Xt4sd0IuF6fDUqlLpKO+22/PxKBarf0q/RXGFvvtujfR7RWNnBj7bzE8Fw+6bFeOKbXQRxlzHBz9wZufm4Cx1VDJBRzQioYXNa5uYZXlpHMHkQbjyWXp2B8jpLuIGjS85nBviudhqVvWzGnGakuaklt6s6yHxVJZrcLT5NN/ZFZPtRWYhLOZMn0aF/1LWNg6wF+O4k+CjYjQ2yuGlyQRw0T6ClMNVVwEWZP+0YfhOY5fRxH3SpLszrMcLOiu13U8HeYsfNJLjipHY/pyumnTzvz8PePMrY6TovdtF0VpDSKQ6BrGlzy1rRvc4gAeZUxpZOqnVUeZSGi6KPNQdFMrNp6GLQyF38DCfxsvOn2goptGzNaeUgLP6j3fmsnSwa3xdN7cSKaamsocsS1NdQWsSN4uDwcOYPEdQqWpgsvOVI94zUuRViVw6jqtNsfto+ieGkk05PeYdTHfe5vTmFnJo1HK103TllHjcW8K8HCa2PprDsQZOxr2EOBAIIN7qUuJ7Cbbuo45GPa6VjLOa0EAhpNjqdwBI/mV5We0esk/dCOBvDK3O/+Z2nyVxQTrrMT57ew+DqunPw70dPKauQu2rrz/7qbyLQPkF7Uu1+IhwDJ3yEmwa5jJLnlbLdbLtZpZbRoK7g3jc6uvGepZHq9wbyudT4DeVRU2K1hivUCKF3Esve1txvcA9BdUtdirWHeS5xsC67nvPJrRdzj+rLmrjV6cJdHQXHLu5fnw8y7t7GVVcUnhd5q3Y5D8Z6hunzUmmrGSAlhvbeNxHiFioqHEJRmZA9jeBmkZCT90XI8wFI2erJG1IjlBY8F0b2lzTvjLx3gbEaNIPVTQu7zpI9PBKLeNur1Z6VbWhwN0p5a397GyKaUQQd1j4JFXZVAKanJqACSSCEFqEQgEQsTIIWVqpnPD5G1Ev0jPN2cLZAxjBEdWFliXEix8+FrrVBZ3GaCmmqWtdHGHRt7eontZzI2jRuYcSL3+HTihJNgxZ80bXxBsbcgMk82kbDbvBo0zWN9bgeKqcTqqZgBqJ5Xg6h087aaJ3VjNC4dWtIUHHMde6RsEIyFoafqgtpW2u0Bp7rqgtId3tIxbQk61EbY2EubrI768ryXyvO67pDqd3O3JbVO3cllmtUuFB4R7YtVULYS+Pso3EPyP7eoaLtIBuXQgaEjeRfgsxSukLcssYeHNIIdLYPDje7tCSrjFK+zI2vaRa7nkHSZrR9Q8z2jmi/Eb9yhU0B1klN5HFrso3NB1uflp1XNa3UjCapR6t/Hqxg6bRaTnCVSXJ7fXtHQ4TEd8NOwfZZED/U65KmsiZFG/smDM2OV7Wji4MLh8wvMygXRoJM0rBcd4lpvusWkG/kVzk61aovnk2ueG3gtna00nKMUnh7pLPmUeFWawG93O1c47y47yfNWLpdFYY7hVDQZTPNHM9wDmwQt/bSeps1vxn0J0WXpHdmwgAtGZ7mtLi8saXEhuY6mwNr9F9V068qXKfFS4Eu9PP0Pj2s6VStZ8UK3G2+XC1j1JDJJY3GEOHYSAyubfWMjfbo7l0Vhh9QAMp01v8A8Knw0EiWQ+85rB4Xv+an4a67j4/JczqDjGvNwXXuW1Jy6CEZPki2xDDBUNY6PuzRaxv3X45D0PPgfEqFLEZLStYRNH3J4bd9zAeAPvDUjncjiCtDhw3L3xrBDPE58J7OqYwmKQcXAXDHDiDu6X8l4Wtw4vhlyZt21xUoSU4PdFRWNggpxN20UrnDuRMcC5x6je3rpfhvWWp8Onr3lxHaBpLSXFzaeI/5YyG73c2tIA4uJ0XjK+OpFK+NgZW1rzC94JtG1htJK1u4Otax4Zui7Fg+H0sMEMMQAbGwbh+vFdNSpxhFTaybF/rFauuFSwc7bsnNG3uydn0igp4x8mFx8yVRYtgbzftGxTf6kMbX+UkQY8ep8F2ytpGlqw+O0gF1Z20qVb5ZQRytW5r0Kn7jm+FT1NM/JTSvbHcukpZXMcP42FzS17b8Q0OHEcVfww4tUsMkNOJIwS27TDbMN4ALBfyVbjVIT3maSMOZh5OHDwO4+K1HsfxxzpJqcnuSsM7QfdlaQ14HiD/QqrWaHwMOKmsp9p1GnalVrreXIxWM01dCCZ6F7PiMRa3+ZlgqIVrTvBb46hfTc7Vk9oNhqGruXwhkh/8AUi7j78zbQ+YXGy1KDeKkcd6+x1dC+rx68nH8KqGtlY46sJLXgcY3DK4ehK0MERY58btXRuLSeYG53mLHzUXFvZ5UUb88ZNRANSWiz2j428uov5K/wTC5Kqems0BstLG6WR4uGmMmM2b7ziGtIvorfTb6jSqZclwNPzW/L6Z258ir15fFwjOEfmW3mLCMFlqn5Im8szj9Rg5uP9t5W+ocEp6FlmjtJiO9Id5/2t6BWzmQ0cJAyxsY27nEAW+J1hq7y/JYnaqpxAs7RlLIKUgl3GZzftSNaczPDXryWldXNxrNboKb4Ka55/y7+yPLt7qq3oQtIdLNcUuxe/U8Md2l1LYyHuGmb3G9Gjj+t6z1JjE0EwnY+0oBGZ1iC072EfZ6KuZirJQezuCN7XWzN/MdfwTDA52pXUW2kW9nTxSWX1t8377EaVTUK1ef+o8Jcl1I6Vhm0Qq2Zs3fGj2XvlPToeBUHDjnq5pALtaXG/DMQI2/Jjz94LDxVctOHPgdlkykXsHacdDpfiOqNNszi1SO3ZBUZX99pzhl22AaQC4E90DXiqm5oyjNbZS39+Z1thUp14byUep+/fWdR+kW3Gx6aFSabGi02k7zefvD81yWh2mq6GbsavtcoID2Sg9owH3mk69bbitwasEXBuDqCNxHNYqTW5uVbOMtnv3m7a4EAg3BFwRuISVBsziObNCTuGdnhfvD5g+ZV+tqMuJZOcr0XRm4MakigsjwLQJwTU4LEyCFiafEgYp6p+rZZZ53A7jBTtuxh6F3ZD1W0eDY232NvGy5tQyA4c0EX/8AJVILczm3LZYS4XGo0HDksorMkiJvEWyphkJ1c673Fz5HXBc6R5u4kjfqT5ABTKWlMhIa5rbMLyXkhoa0jMS4DSwPn42vmqd5AhaGuL2PLpnnTO2xGTtHPc88NzWN6E6rY0csVVDJBFH9EcOyknqC8ytEDX3cCXDRxI7o3EjkCrqp8iz1FJBcU1FSTM9jNYx00MUbi8QxvzPyFrXPe+9xfWwB424JRSaaX4X6nVeeKSQ/ShHEO4yIjjcm5sXfEdCb6802N+7qvnmrPiuZPHYfTNHjizivr/LPeWRVsu0kML29/vg3GVpcARzsvbGHFsLiN5LWX/ivf5A+qzD8CllbnitnbfQmwc3lfgV52FChUkuneI8jau3VjQlKisy6k+v2iwxHE6eSZ00JkLpSXSh7e6029x51tyaRpzUtz2x6yNLmuYCy3eBceAtv0WepsMqi7L2EoP8AASPAW3rZR7OVf0drnNiiysFmPkJfu11AIC7z46zsaMaTrJrkt1n0Pl9xYXFxWdTosPr2f9nhQtJpGyEWzSPcRy0OiWGS2I9Fd4PQF+EhxHeY94cN9j3h/ZZ2A2K5evJTm39f5M5LGzNrh0m5X0Eumm/h4rGYbWWsCtDS1e5eUI4Z5Zwct2cmtVUWb3Y5/wCczOv/AGXT8NxTKdTxC5ptJhrqSoeWjuxzOmj/ANGU3I+64WV5R4wJGhwOttQvoFjCNegkipv4yypI6LNi4I3rL4xWB1/NVpxY23qBVVpct63suB5Kt8c3mREq+8bDiVI9kFK51cXNHdYai5+Esdb52Vfis/YRlx/ePBaxvEX3uW39i9AYqeaVzbBxygni7eQPAZfVVf6hq03RUGzptIpyTcjcTqBMps7lAmK+Q3D3O3pIgzlQjVthqY5HENAa+7jwHdUuQ3PmAsptgby0zRffI4jwDfzXtpNt8TdwpJ4z1+D5GGoVeitpzxyX9ovKvahkkzZCx7mx6xRuy5A//NI4vtuuTbhqny7fSe7GPNZdtO47mu9CvcYa/wCw8/dd+S+v0dJtLeChCOEu9nziWo3Enlyfp9ivxKkilqTVZGxSEHMyOwjcTvcW8/BRqhwHXwVrJQPHuOH3SoFVTEDcfQrbVGMY4jyPL4ic5ZlzKCrqjw0/Fdi9nmImfD4C43dHmhJ49x1h/TZcbr2WXT/ZCT9Bk5fSZLfyMuqS9pqKyX9jUcnjuG+1zA2S0f0kD9rTOb3uJhe4Nc09AS0+vNZXZ6uLqaK51a0s/lJA+QC6Pt0y+G1w/wDgd6gghcgwaq7OFrTe93mw/iKpqqO90XiqU+HsZttn67LVQfE/IfvAt/EhdDK4tg9U6SspOA+kw2A/1B6rtKUuRq67R6OrHvX9gKARQXsc+WgRCaE4LEyCCueRQfRpamBwOWGaWdoG91JM20oH8LXtd9x3JdDVDtPg75MlRBft4fsgFzmC57oOhcLmwOjg57feuAOdVWEmKUxnLcE5XFwaxzLXDg4nUW1JUvOSwQx3ZCHZnusWyTy7u0cPdA3NB1AHPVTWSQzAMc3RgLmBgc98AB1LB9aWnvwHfjPdcBbRzcPdlD2WkjtpJEQ9jrDfccb8Oit6VWFbCqPl1dvvsKKvRqW2XTXPr7F2fkp9rJmdlRuaGCRhlbMWtYHEBwyZrC+7mqdk3Ee6Nfl+asqnZ2WRkbSwNcwSBz2m/a2AaDluTmJJJOlwLkXF1nWSugkLJWlvuuDgRa1xfwXN69ZpTVWG+fv9jt/0xecdOVvJ7rdd6aX9/wAmlZTNnjMdwMwaWk7g4ajy4earjSzQAlgN23zsIN7cwvTC6oatDvqnTmNdx5jkeqv4qpsgGYajQOBs4W5H+xXKcXRvEllHSzlKHLkZI7biLTPA13DQud5AAqtrNo56hzv2jt18xLc1vhaCQ0LS4xsjS1Lsz22f9tnccfG12nxsqb/wuYbZKl7QNNWZnDzDmj5K+sq2kU/nmmn3rJQX3x1RNU8Jdq5+ppPZviWeirKZ5zOa57m33nc4fifRZ977PI6r1w/CBhMzXMkklElmvLyLHfuA3aE+q8MWbkmdb6ru+08MpWU6lKtJ1KX7eo5S4ozpSxPn7/vJZ0k6uaSqtxWVp51aU1UoWxoyRe4lQR1TA11g9t8j7Xtcatdzaf11wtdgtRRu+qSw7uPoRvHULYQViibTYtGKaSJ9nOmaWxMvrn/zegbvvx3cSrayvalCS4PI8uHPytGZixVnvteD0IT3Y8Gj9lF3vtON/wBeqm7KbMyYhLlBLII7dtNa9tNI283n5DU8L9Qw/YrD4CHNgD3Dc6UmTXnY92/krW8/UCovgxl/U2aOlKfzdRzLZnYeqxGUTT5o4L3MrhvA92MH634D8ewU1LHBEyGJuWONuVo424kniSbknmV7PlUaWVcRqGpTuZcUzoba2jSWEMleoM8m9e8j1Blfc/h+a52pLiZawjg82j9dSqcYDHX1n7R0obCzKOykdHq43O7oArasnbDG97jZrGlxPgL3Wb2Mq5w6WoDspmeXlrhmYRwBbcEECwuCN2t10P6esqlWrKrH/ivV/jJV6reUqFNKp1v+DXM2Bpm7p68eFZKvYbHxjdVYkP8ArpvzXtHtA63eibfm2U29HMBUeqxyVws0NiHMXkf5EgNb42cuwVKs3jcoJXtnFcXFHwMrtxg0kXZMpKuvdNcula6tksIyO6SSdDcaDjqsXPR14Bzy1R/6u/8Adb6qI1OpJNySSXE8yTqSs5itSNVbUrKPBmUnn6mhDXJ54adKnw/+oJvxZnMIkibLIMR+lTQObZojnGdjsw1Ouoy3XcsDoKeCniZStDYMocy19Q4XzG+pJuuBTsdK7Iz6zr6ncBxcf1vIXQcN9oFdFGyJ1JFJkaGNe1+QWAsLgEjcOFlWXSjGSim39WdJp1pc3tN1owilnGyUfwaH2l4g2LDpmk96YsiaOd3Bzv6Wn1XJ448rWg7w0X8T3iPn8lpK3Epaqds9cGPbGD2VMw/swfi1Ol7E6kmwGgVLUxElzr6klxvzOq059h3mkWbtYYlz5+f2wWew1H2tfT6aRl0rugY02/qLV2BZH2d7POgidUStyyTgZQd7YRqL8i46+AC1yiKwjmdbuY17p8PKKx9xIJJLIpCzRTQnLEyHJkkmUE2J8E4IoDn211JHM4vjhkjmzZs7dGueNzyBqHfG0h3UrOQ1VSw3kjmD+MrAXOd1L4nMe77wcuxGNp3gHyTTSRnexvoEJOWNxmQ6Get8GsrCfmB+Kz+O4WZCZIKeovvkfM5oc7qGNub9SbruX0GL7DPQJszImC5Y238IWMoqSwz0p1JUpKcHho+bCZIzmaXAt8nDoRyUmLaR7TmFs2mYe5IOZHuu6hdL2uwujnu6NhZJzaLArmtdhhYSJIXkfbjGvmNyqa1ljqyvU6m31alVWKnyv09/Ut6fayJ47xdGeoJHk5v5L2btKW8Y5W82uDH+YOh+SzLKGA7pyzpJGR81Kiw+AfWq4gOjXE/iqudrTT5Pyf2LBVKD34l5ltiWORzxkFkl+HeaNfFVtLU/SIsh0ljvlHPm303f8KRC+jZu+kVTvssZkZ5k6rxq6WVx7VkIgDdzG7yOp5rcsqE45jGDS79vR7+hzesq2qpOm/mRHjlspsNSoxc2bX6snvDdmPMdei8JGuAI5gi/LRbLjhnIyiS6naMM7sVnu5k/s2+J4+AVjs1sXUVz+2qC+OF1iZHC0ko4Njafqt62sOAKh+zWGF1YWTta5zYnGJrwC3tQ8XNjvIbcjzK68JVq3mo/Cvo6S3a/c+/sLmzsYSjxntQU0VPGyKFojjYLNaPxPMniTqV7GZQ+1TXTrn3cN7luqSRJfKvCSVeLpz4fMrx7zjYa8QeHgvFzcng9FDAZZL/lxKcyO2p3/gvRkQGu88/yWd2l2pZCewiOed41DRm7Np9535L1pUJTaXvxJcupFHtxjJlkbRQm+odORwG8M8956W5qfhc4jY1u6wVBNFTAF1MJnVZN5C2z2Ocd5k1s09cwPROZiszNJKd5+KIh49DYr6LpU6dpRVOO/a+1nJ6pazuZZl1dXYbJle3mvObEmjisodpGcWzA8jBJ+S8ZNoC76kU7/wD6y0errK+jc0ebfqczLS6mdk/IuK7ESd11nqoPkdkY10kjtzGam3Mn3R1XtA6aVw7VroY+IZZ0pHidG/NbzZ3EaOnZkigMea2d7u9I883OOpWvXv1jECztdLcd5mGotn5YblzCXu+sQNAODRxsFL+iu+y7+UrqsEsUouGg+IC9DSx/Yb6BVD+Z5Z3FtrNS3pqlGEcLZc0ckNFIdzHehVngOFhsgfNA6WxBa0/UB5ke94bl0j6Mz7LfQJwjA3AeijBjcazc1o8KxFd33+x5U8+cXLS3oV6IoKSmAkkkhBZIpt04KDIKITUVAHJIXRQkN0HsB3i6SKAhy4RC7e0KLJsvTu3tVtdJAZ6TYWkdvY30C8x7P6L/AC2+gWmQQFDHsZSt3NA8AF7/AOGKe1i26t7pkl7aIDm+1vs/i1kg7jt9hxXPJ5nROyTDUaX4n812vFqKR17XsshimyPa3zN+S8p0lM8501I5++mDnNlgfkmYQ5jgcpuNQt9sztg2ptDUWp6saFjtGy/FGf8A8+l1mazYGZn7om3Ii4VVV4FVgZXxl7Ru1Oh5i+7yVZdaeq8cS8GZUKlW3fy7rsOwZDzCBh1GvMLmOGbSYpTAMyunYNA2duZwHIPBDvW6vYdt6pw1onB3R/d+bbqklpFaL2jnx/JcQvYSW+31No2Jo6+KZV18cTS6R7WNbqS4gALGSYvik2jI2QA8bF7h+A+S8WbHzTOD6mSSZ2/vHujwbuHkFt0NIqZ+bEV5v34mE7uHVuWk20klW4xUfdYdDORw+AH8T81cYL7OqJozTNdO9xu4yyPeCeZBNj5qHh2AOjsGi1lq8Np3tHeV/QtadBYivE0J1pT5i/w3TABrY2saNwaAAPILxfsrAeCuggto8ihOyMCH+EYFfJqApm7LQDgpEWBwt3NCsEEB5xwtbuACcigVJAEESggAUCiUEAEEUCpILJFNRWJkOSQSQDkbpqKgDkk26KAKSCV0JHIIXSugCkgkhAiAvN1O08F6XQugI7qFh4LxfhMZ90eimpXQFacBh+yPREYJEPdHorC6CkENuGRjgE9tGwcApCCA8xCBwTrIoFAJNRQKACCSCASCSCECQSQUgCSSBQASSQQgCSRSUgsEUkliZBSSSQBRSSUAV0bpJKQK6SSSgCSSSUgSSSSgAukkkpAEkEkAroFJJABBFJANQSSQAQKSSACCSSACCSSkgCCSSACCCSECQSSQAKCKSk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61" y="4206594"/>
            <a:ext cx="2166711" cy="119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595157-alice1 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45050"/>
            <a:ext cx="802913" cy="143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98" y="4003090"/>
            <a:ext cx="2497196" cy="140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Vertical Scroll 26"/>
          <p:cNvSpPr/>
          <p:nvPr/>
        </p:nvSpPr>
        <p:spPr>
          <a:xfrm>
            <a:off x="817202" y="3196221"/>
            <a:ext cx="1605518" cy="806869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alice.wonder@gmail.com</a:t>
            </a:r>
          </a:p>
          <a:p>
            <a:r>
              <a:rPr lang="en-US" sz="1100" dirty="0" smtClean="0"/>
              <a:t>Alice123!</a:t>
            </a:r>
            <a:endParaRPr lang="en-US" sz="1100" dirty="0"/>
          </a:p>
        </p:txBody>
      </p:sp>
      <p:pic>
        <p:nvPicPr>
          <p:cNvPr id="2056" name="Picture 8" descr="http://www.vanishingincmagic.com/gallery/photos/destination-bo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063" y="1803102"/>
            <a:ext cx="1036292" cy="103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Vertical Scroll 32"/>
          <p:cNvSpPr/>
          <p:nvPr/>
        </p:nvSpPr>
        <p:spPr>
          <a:xfrm>
            <a:off x="6192414" y="3105268"/>
            <a:ext cx="1605518" cy="806869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alice.wonder@gmail.com</a:t>
            </a:r>
          </a:p>
          <a:p>
            <a:r>
              <a:rPr lang="en-US" sz="1100" dirty="0" smtClean="0"/>
              <a:t>Alice123!</a:t>
            </a:r>
            <a:endParaRPr lang="en-US" sz="1100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972" y="1935109"/>
            <a:ext cx="1029705" cy="772279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936450" y="2769993"/>
            <a:ext cx="1384333" cy="584775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DNS</a:t>
            </a:r>
            <a:br>
              <a:rPr lang="en-US" sz="1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1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Poisoning</a:t>
            </a:r>
            <a:endParaRPr lang="en-US" sz="1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2744011" y="2684776"/>
            <a:ext cx="35031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7975" y="801914"/>
            <a:ext cx="16285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ACTIVE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726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SSL </a:t>
            </a:r>
            <a:r>
              <a:rPr lang="en-US" dirty="0" err="1" smtClean="0"/>
              <a:t>HowStuffWorks</a:t>
            </a:r>
            <a:r>
              <a:rPr lang="en-US" dirty="0" smtClean="0"/>
              <a:t> (file transfer)</a:t>
            </a:r>
            <a:endParaRPr lang="en-US" dirty="0"/>
          </a:p>
        </p:txBody>
      </p:sp>
      <p:pic>
        <p:nvPicPr>
          <p:cNvPr id="9218" name="Picture 2" descr="encrypted file transfer SSL Handsh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722437"/>
            <a:ext cx="7791450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5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SSL Certificates</a:t>
            </a:r>
            <a:endParaRPr lang="en-US" dirty="0"/>
          </a:p>
        </p:txBody>
      </p:sp>
      <p:pic>
        <p:nvPicPr>
          <p:cNvPr id="12290" name="Picture 2" descr="http://windowsitpro.com/portals/0/cert%20chain%20verification%20-%20web%20server%20c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18" y="1771650"/>
            <a:ext cx="7183581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11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Identification Security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151710"/>
              </p:ext>
            </p:extLst>
          </p:nvPr>
        </p:nvGraphicFramePr>
        <p:xfrm>
          <a:off x="0" y="1451429"/>
          <a:ext cx="9144000" cy="5406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8" descr="weak_link_vulnerability_iStock_000013836855XSm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352" y="3258603"/>
            <a:ext cx="1846705" cy="18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7373077" y="1095951"/>
            <a:ext cx="1683657" cy="444387"/>
          </a:xfrm>
          <a:prstGeom prst="ellipse">
            <a:avLst/>
          </a:prstGeom>
          <a:gradFill flip="none" rotWithShape="0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val 4"/>
          <p:cNvSpPr/>
          <p:nvPr/>
        </p:nvSpPr>
        <p:spPr>
          <a:xfrm>
            <a:off x="7619643" y="1161030"/>
            <a:ext cx="1190525" cy="3142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 smtClean="0">
                <a:latin typeface="Calibri" panose="020F0502020204030204" pitchFamily="34" charset="0"/>
              </a:rPr>
              <a:t>Authenticator</a:t>
            </a:r>
            <a:endParaRPr lang="en-US" sz="1400" kern="1200" dirty="0">
              <a:latin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373078" y="661600"/>
            <a:ext cx="1683657" cy="444387"/>
          </a:xfrm>
          <a:prstGeom prst="ellipse">
            <a:avLst/>
          </a:prstGeom>
          <a:gradFill flip="none" rotWithShape="0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8753347"/>
              <a:satOff val="-61630"/>
              <a:lumOff val="607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1400" dirty="0" smtClean="0"/>
              <a:t>Algorithms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230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0" t="11979" r="45339" b="47917"/>
          <a:stretch/>
        </p:blipFill>
        <p:spPr bwMode="auto">
          <a:xfrm>
            <a:off x="857517" y="1447798"/>
            <a:ext cx="6985715" cy="465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782763"/>
            <a:ext cx="8229600" cy="808037"/>
          </a:xfrm>
        </p:spPr>
        <p:txBody>
          <a:bodyPr/>
          <a:lstStyle/>
          <a:p>
            <a:r>
              <a:rPr lang="en-US" sz="1800" dirty="0"/>
              <a:t>https://www.isecpartners.com/media/106031/ssl_attacks_survey.pdf</a:t>
            </a:r>
          </a:p>
        </p:txBody>
      </p:sp>
    </p:spTree>
    <p:extLst>
      <p:ext uri="{BB962C8B-B14F-4D97-AF65-F5344CB8AC3E}">
        <p14:creationId xmlns:p14="http://schemas.microsoft.com/office/powerpoint/2010/main" val="42476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SL_handsh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99" y="566464"/>
            <a:ext cx="5277303" cy="629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288612" y="450889"/>
            <a:ext cx="1950388" cy="6794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515100" y="1330402"/>
            <a:ext cx="1299496" cy="5356148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480708" y="2329558"/>
            <a:ext cx="497348" cy="1793218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88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isco.com/web/about/ac123/ac147/images/ipj/ipj_1-1/fig1SS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4" y="2083024"/>
            <a:ext cx="7231924" cy="427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58813"/>
            <a:ext cx="8229600" cy="808037"/>
          </a:xfrm>
        </p:spPr>
        <p:txBody>
          <a:bodyPr/>
          <a:lstStyle/>
          <a:p>
            <a:r>
              <a:rPr lang="en-US" dirty="0" smtClean="0"/>
              <a:t>SSL-Protected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8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 Protocol Security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095749"/>
              </p:ext>
            </p:extLst>
          </p:nvPr>
        </p:nvGraphicFramePr>
        <p:xfrm>
          <a:off x="475581" y="1669142"/>
          <a:ext cx="7866743" cy="430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8" descr="weak_link_vulnerability_iStock_000013836855XSm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81" y="3534374"/>
            <a:ext cx="1846705" cy="18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4"/>
          <p:cNvSpPr/>
          <p:nvPr/>
        </p:nvSpPr>
        <p:spPr>
          <a:xfrm>
            <a:off x="7619643" y="1161030"/>
            <a:ext cx="1190525" cy="3142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 smtClean="0">
                <a:latin typeface="Calibri" panose="020F0502020204030204" pitchFamily="34" charset="0"/>
              </a:rPr>
              <a:t>Authenticator</a:t>
            </a:r>
            <a:endParaRPr lang="en-US" sz="1400" kern="1200" dirty="0">
              <a:latin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373078" y="661600"/>
            <a:ext cx="1683657" cy="444387"/>
          </a:xfrm>
          <a:prstGeom prst="ellipse">
            <a:avLst/>
          </a:prstGeom>
          <a:gradFill flip="none" rotWithShape="0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8753347"/>
              <a:satOff val="-61630"/>
              <a:lumOff val="607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1400" dirty="0" smtClean="0"/>
              <a:t>Algorithms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18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Crypto Background</a:t>
            </a:r>
          </a:p>
          <a:p>
            <a:r>
              <a:rPr lang="en-US" dirty="0" smtClean="0"/>
              <a:t>SSL/TLS</a:t>
            </a:r>
          </a:p>
          <a:p>
            <a:r>
              <a:rPr lang="en-US" u="sng" dirty="0" smtClean="0"/>
              <a:t>Attacks on SSL</a:t>
            </a:r>
          </a:p>
        </p:txBody>
      </p:sp>
    </p:spTree>
    <p:extLst>
      <p:ext uri="{BB962C8B-B14F-4D97-AF65-F5344CB8AC3E}">
        <p14:creationId xmlns:p14="http://schemas.microsoft.com/office/powerpoint/2010/main" val="234239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Collision Attack - Background</a:t>
            </a:r>
            <a:endParaRPr lang="en-US" dirty="0"/>
          </a:p>
        </p:txBody>
      </p:sp>
      <p:graphicFrame>
        <p:nvGraphicFramePr>
          <p:cNvPr id="1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011783"/>
              </p:ext>
            </p:extLst>
          </p:nvPr>
        </p:nvGraphicFramePr>
        <p:xfrm>
          <a:off x="0" y="1885950"/>
          <a:ext cx="9144000" cy="4095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20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Collision Attack</a:t>
            </a:r>
            <a:endParaRPr lang="en-US" dirty="0"/>
          </a:p>
        </p:txBody>
      </p:sp>
      <p:pic>
        <p:nvPicPr>
          <p:cNvPr id="1027" name="Picture 3" descr="C:\Users\mantin\AppData\Local\Microsoft\Windows\Temporary Internet Files\Content.IE5\22VAE301\MC90044131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894" y="1307195"/>
            <a:ext cx="1982105" cy="198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ntin\AppData\Local\Microsoft\Windows\Temporary Internet Files\Content.IE5\O7UCBJPA\MC900287504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68055" y="1411971"/>
            <a:ext cx="1328648" cy="187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5341255" y="1624578"/>
            <a:ext cx="1631049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CERT</a:t>
            </a:r>
            <a:r>
              <a:rPr lang="en-US" baseline="-25000" dirty="0" smtClean="0"/>
              <a:t>A</a:t>
            </a:r>
            <a:endParaRPr lang="en-US" baseline="-25000" dirty="0"/>
          </a:p>
        </p:txBody>
      </p:sp>
      <p:sp>
        <p:nvSpPr>
          <p:cNvPr id="14" name="Left Arrow 13"/>
          <p:cNvSpPr/>
          <p:nvPr/>
        </p:nvSpPr>
        <p:spPr>
          <a:xfrm>
            <a:off x="5341251" y="1925744"/>
            <a:ext cx="1631049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03200" y="1586595"/>
            <a:ext cx="3302000" cy="124550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Build site certificate CERT</a:t>
            </a:r>
            <a:r>
              <a:rPr lang="en-US" sz="1400" baseline="-25000" dirty="0" smtClean="0">
                <a:solidFill>
                  <a:schemeClr val="tx1"/>
                </a:solidFill>
              </a:rPr>
              <a:t>A</a:t>
            </a:r>
            <a:r>
              <a:rPr lang="en-US" sz="1400" dirty="0" smtClean="0">
                <a:solidFill>
                  <a:schemeClr val="tx1"/>
                </a:solidFill>
              </a:rPr>
              <a:t> and CA certificate CERT</a:t>
            </a:r>
            <a:r>
              <a:rPr lang="en-US" sz="1400" baseline="-25000" dirty="0" smtClean="0">
                <a:solidFill>
                  <a:schemeClr val="tx1"/>
                </a:solidFill>
              </a:rPr>
              <a:t>B</a:t>
            </a:r>
            <a:r>
              <a:rPr lang="en-US" sz="1400" dirty="0" smtClean="0">
                <a:solidFill>
                  <a:schemeClr val="tx1"/>
                </a:solidFill>
              </a:rPr>
              <a:t> with same hash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Ask CA to sign CERT</a:t>
            </a:r>
            <a:r>
              <a:rPr lang="en-US" sz="1400" baseline="-25000" dirty="0" smtClean="0">
                <a:solidFill>
                  <a:schemeClr val="tx1"/>
                </a:solidFill>
              </a:rPr>
              <a:t>A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And thus get signature on CERT</a:t>
            </a:r>
            <a:r>
              <a:rPr lang="en-US" sz="1400" baseline="-25000" dirty="0" smtClean="0">
                <a:solidFill>
                  <a:schemeClr val="tx1"/>
                </a:solidFill>
              </a:rPr>
              <a:t>B</a:t>
            </a:r>
            <a:endParaRPr lang="en-US" sz="1400" baseline="-25000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1400" baseline="-25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mantin\AppData\Local\Microsoft\Windows\Temporary Internet Files\Content.IE5\VBZFZQJ9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58238" y="3834495"/>
            <a:ext cx="1514929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mantin\AppData\Local\Microsoft\Windows\Temporary Internet Files\Content.IE5\O7UCBJPA\MC900287504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11870" y="3594100"/>
            <a:ext cx="556308" cy="78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ight Arrow 21"/>
          <p:cNvSpPr/>
          <p:nvPr/>
        </p:nvSpPr>
        <p:spPr>
          <a:xfrm>
            <a:off x="4020455" y="4137826"/>
            <a:ext cx="3141439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CERT</a:t>
            </a:r>
            <a:r>
              <a:rPr lang="en-US" baseline="-25000" dirty="0" smtClean="0"/>
              <a:t>GOOGLE</a:t>
            </a:r>
            <a:r>
              <a:rPr lang="en-US" dirty="0" smtClean="0"/>
              <a:t>, CERT</a:t>
            </a:r>
            <a:r>
              <a:rPr lang="en-US" baseline="-25000" dirty="0" smtClean="0"/>
              <a:t>B</a:t>
            </a:r>
            <a:endParaRPr lang="en-US" baseline="-25000" dirty="0"/>
          </a:p>
        </p:txBody>
      </p:sp>
      <p:pic>
        <p:nvPicPr>
          <p:cNvPr id="2051" name="Picture 3" descr="C:\Users\mantin\AppData\Local\Microsoft\Windows\Temporary Internet Files\Content.IE5\O7UCBJPA\MC900048592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94" y="4278402"/>
            <a:ext cx="1358539" cy="127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6099175" y="5384801"/>
            <a:ext cx="2142558" cy="12055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Verify </a:t>
            </a:r>
            <a:r>
              <a:rPr lang="en-US" sz="1400" dirty="0" smtClean="0">
                <a:solidFill>
                  <a:schemeClr val="tx1"/>
                </a:solidFill>
              </a:rPr>
              <a:t>CERT</a:t>
            </a:r>
            <a:r>
              <a:rPr lang="en-US" sz="1400" baseline="-25000" dirty="0" smtClean="0">
                <a:solidFill>
                  <a:schemeClr val="tx1"/>
                </a:solidFill>
              </a:rPr>
              <a:t>CA</a:t>
            </a:r>
            <a:endParaRPr lang="en-US" sz="1400" baseline="-25000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Verify CERT</a:t>
            </a:r>
            <a:r>
              <a:rPr lang="en-US" sz="1400" baseline="-25000" dirty="0" smtClean="0">
                <a:solidFill>
                  <a:schemeClr val="tx1"/>
                </a:solidFill>
              </a:rPr>
              <a:t>B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Verify B is a CA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Verify CERT</a:t>
            </a:r>
            <a:r>
              <a:rPr lang="en-US" sz="1400" baseline="-25000" dirty="0" smtClean="0">
                <a:solidFill>
                  <a:schemeClr val="tx1"/>
                </a:solidFill>
              </a:rPr>
              <a:t>GOOGLE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u="sng" dirty="0" smtClean="0">
                <a:solidFill>
                  <a:schemeClr val="tx1"/>
                </a:solidFill>
              </a:rPr>
              <a:t>Trust connection</a:t>
            </a:r>
            <a:endParaRPr lang="en-US" sz="1400" b="1" u="sng" dirty="0">
              <a:solidFill>
                <a:schemeClr val="tx1"/>
              </a:solidFill>
            </a:endParaRPr>
          </a:p>
        </p:txBody>
      </p:sp>
      <p:sp>
        <p:nvSpPr>
          <p:cNvPr id="24" name="Content Placeholder 3"/>
          <p:cNvSpPr>
            <a:spLocks noGrp="1"/>
          </p:cNvSpPr>
          <p:nvPr>
            <p:ph idx="1"/>
          </p:nvPr>
        </p:nvSpPr>
        <p:spPr>
          <a:xfrm>
            <a:off x="266700" y="5548994"/>
            <a:ext cx="4265679" cy="788305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NEVER USE MD5!!!!!</a:t>
            </a:r>
          </a:p>
        </p:txBody>
      </p:sp>
      <p:sp>
        <p:nvSpPr>
          <p:cNvPr id="25" name="Left Arrow 24"/>
          <p:cNvSpPr/>
          <p:nvPr/>
        </p:nvSpPr>
        <p:spPr>
          <a:xfrm>
            <a:off x="4020455" y="4622458"/>
            <a:ext cx="3104245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Hello Google!!!</a:t>
            </a:r>
            <a:endParaRPr lang="en-US" dirty="0"/>
          </a:p>
        </p:txBody>
      </p:sp>
      <p:sp>
        <p:nvSpPr>
          <p:cNvPr id="15" name="Content Placeholder 3"/>
          <p:cNvSpPr txBox="1">
            <a:spLocks/>
          </p:cNvSpPr>
          <p:nvPr/>
        </p:nvSpPr>
        <p:spPr bwMode="auto">
          <a:xfrm>
            <a:off x="6099175" y="411059"/>
            <a:ext cx="3324226" cy="100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5072B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defRPr>
            </a:lvl1pPr>
            <a:lvl2pPr marL="628650" indent="-22860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defRPr>
            </a:lvl2pPr>
            <a:lvl3pPr marL="977900" indent="-23495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defRPr>
            </a:lvl3pPr>
            <a:lvl4pPr marL="1314450" indent="-22860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defRPr>
            </a:lvl4pPr>
            <a:lvl5pPr marL="1663700" indent="-23495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Certificate</a:t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en-US" sz="2800" b="1" dirty="0" smtClean="0">
                <a:solidFill>
                  <a:srgbClr val="0070C0"/>
                </a:solidFill>
              </a:rPr>
              <a:t>Authority (CA)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5729287" y="1154483"/>
            <a:ext cx="739775" cy="514975"/>
          </a:xfrm>
          <a:prstGeom prst="verticalScroll">
            <a:avLst>
              <a:gd name="adj" fmla="val 12500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GB" sz="1200" dirty="0"/>
              <a:t>CERT</a:t>
            </a:r>
            <a:r>
              <a:rPr lang="en-GB" sz="1200" baseline="-25000" dirty="0"/>
              <a:t>A</a:t>
            </a:r>
            <a:endParaRPr lang="en-GB" sz="1200" dirty="0"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1286383" y="3031813"/>
            <a:ext cx="739775" cy="514975"/>
          </a:xfrm>
          <a:prstGeom prst="verticalScroll">
            <a:avLst>
              <a:gd name="adj" fmla="val 12500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GB" sz="1200" dirty="0" smtClean="0"/>
              <a:t>CERT</a:t>
            </a:r>
            <a:r>
              <a:rPr lang="en-GB" sz="1200" baseline="-25000" dirty="0" smtClean="0"/>
              <a:t>B</a:t>
            </a:r>
            <a:endParaRPr lang="en-GB" sz="1200" baseline="-25000" dirty="0"/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512763" y="3031812"/>
            <a:ext cx="739775" cy="514975"/>
          </a:xfrm>
          <a:prstGeom prst="verticalScroll">
            <a:avLst>
              <a:gd name="adj" fmla="val 12500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GB" sz="1200" dirty="0" smtClean="0"/>
              <a:t>CERT</a:t>
            </a:r>
            <a:r>
              <a:rPr lang="en-GB" sz="1200" baseline="-25000" dirty="0" smtClean="0"/>
              <a:t>A</a:t>
            </a:r>
            <a:endParaRPr lang="en-GB" sz="1200" baseline="-25000" dirty="0"/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5300905" y="3686487"/>
            <a:ext cx="739775" cy="514975"/>
          </a:xfrm>
          <a:prstGeom prst="verticalScroll">
            <a:avLst>
              <a:gd name="adj" fmla="val 12500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GB" sz="1200" dirty="0" smtClean="0"/>
              <a:t>CERT</a:t>
            </a:r>
            <a:r>
              <a:rPr lang="en-GB" sz="1200" baseline="-25000" dirty="0" smtClean="0"/>
              <a:t>B</a:t>
            </a:r>
            <a:endParaRPr lang="en-GB" sz="1200" baseline="-25000" dirty="0"/>
          </a:p>
        </p:txBody>
      </p:sp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4238172" y="3678806"/>
            <a:ext cx="1062734" cy="514975"/>
          </a:xfrm>
          <a:prstGeom prst="verticalScroll">
            <a:avLst>
              <a:gd name="adj" fmla="val 12500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GB" sz="1200" dirty="0" smtClean="0"/>
              <a:t>CERT</a:t>
            </a:r>
            <a:r>
              <a:rPr lang="en-GB" sz="1200" baseline="-25000" dirty="0" smtClean="0"/>
              <a:t>GOOGLE</a:t>
            </a:r>
            <a:endParaRPr lang="en-GB" sz="1200" baseline="-25000" dirty="0"/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8369353" y="3171512"/>
            <a:ext cx="739775" cy="514975"/>
          </a:xfrm>
          <a:prstGeom prst="verticalScroll">
            <a:avLst>
              <a:gd name="adj" fmla="val 12500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GB" sz="1200" dirty="0" smtClean="0"/>
              <a:t>CERT</a:t>
            </a:r>
            <a:r>
              <a:rPr lang="en-GB" sz="1200" baseline="-25000" dirty="0" smtClean="0"/>
              <a:t>CA</a:t>
            </a:r>
            <a:endParaRPr lang="en-GB" sz="1200" baseline="-25000" dirty="0"/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5796015" y="2381206"/>
            <a:ext cx="739775" cy="514975"/>
          </a:xfrm>
          <a:prstGeom prst="verticalScroll">
            <a:avLst>
              <a:gd name="adj" fmla="val 12500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GB" sz="1200" dirty="0" smtClean="0"/>
              <a:t>CERT</a:t>
            </a:r>
            <a:r>
              <a:rPr lang="en-GB" sz="1200" baseline="-25000" dirty="0" smtClean="0"/>
              <a:t>CA</a:t>
            </a:r>
            <a:endParaRPr lang="en-GB" sz="1200" baseline="-25000" dirty="0"/>
          </a:p>
        </p:txBody>
      </p:sp>
      <p:sp>
        <p:nvSpPr>
          <p:cNvPr id="30" name="AutoShape 12"/>
          <p:cNvSpPr>
            <a:spLocks noChangeArrowheads="1"/>
          </p:cNvSpPr>
          <p:nvPr/>
        </p:nvSpPr>
        <p:spPr bwMode="auto">
          <a:xfrm>
            <a:off x="6040680" y="3678805"/>
            <a:ext cx="739775" cy="514975"/>
          </a:xfrm>
          <a:prstGeom prst="verticalScroll">
            <a:avLst>
              <a:gd name="adj" fmla="val 12500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GB" sz="1200" dirty="0" smtClean="0"/>
              <a:t>CERT</a:t>
            </a:r>
            <a:r>
              <a:rPr lang="en-GB" sz="1200" baseline="-25000" dirty="0" smtClean="0"/>
              <a:t>CA</a:t>
            </a:r>
            <a:endParaRPr lang="en-GB" sz="1200" baseline="-25000" dirty="0"/>
          </a:p>
        </p:txBody>
      </p:sp>
    </p:spTree>
    <p:extLst>
      <p:ext uri="{BB962C8B-B14F-4D97-AF65-F5344CB8AC3E}">
        <p14:creationId xmlns:p14="http://schemas.microsoft.com/office/powerpoint/2010/main" val="229393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build="p"/>
      <p:bldP spid="25" grpId="0" animBg="1"/>
      <p:bldP spid="26" grpId="0" animBg="1"/>
      <p:bldP spid="27" grpId="0" animBg="1"/>
      <p:bldP spid="3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943"/>
            <a:ext cx="8229600" cy="1016907"/>
          </a:xfrm>
        </p:spPr>
        <p:txBody>
          <a:bodyPr/>
          <a:lstStyle/>
          <a:p>
            <a:r>
              <a:rPr lang="en-US" sz="2000" dirty="0" smtClean="0"/>
              <a:t>“Validating </a:t>
            </a:r>
            <a:r>
              <a:rPr lang="en-US" sz="2000" dirty="0"/>
              <a:t>SSL Certificates in Non-Browser </a:t>
            </a:r>
            <a:r>
              <a:rPr lang="en-US" sz="2000" dirty="0" smtClean="0"/>
              <a:t> Software”</a:t>
            </a:r>
            <a:br>
              <a:rPr lang="en-US" sz="2000" dirty="0" smtClean="0"/>
            </a:br>
            <a:r>
              <a:rPr lang="en-US" sz="2000" dirty="0" smtClean="0"/>
              <a:t>or Host Verification Attack</a:t>
            </a:r>
            <a:endParaRPr lang="en-US" sz="2000" dirty="0"/>
          </a:p>
        </p:txBody>
      </p:sp>
      <p:pic>
        <p:nvPicPr>
          <p:cNvPr id="1027" name="Picture 3" descr="C:\Users\mantin\AppData\Local\Microsoft\Windows\Temporary Internet Files\Content.IE5\22VAE301\MC90044131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894" y="1307195"/>
            <a:ext cx="1982105" cy="198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ntin\AppData\Local\Microsoft\Windows\Temporary Internet Files\Content.IE5\O7UCBJPA\MC900287504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68055" y="1411971"/>
            <a:ext cx="1328648" cy="187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5341255" y="1624578"/>
            <a:ext cx="1631049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CERT</a:t>
            </a:r>
            <a:r>
              <a:rPr lang="en-US" baseline="-25000" dirty="0" smtClean="0"/>
              <a:t>DEVIL</a:t>
            </a:r>
            <a:endParaRPr lang="en-US" baseline="-25000" dirty="0"/>
          </a:p>
        </p:txBody>
      </p:sp>
      <p:sp>
        <p:nvSpPr>
          <p:cNvPr id="14" name="Left Arrow 13"/>
          <p:cNvSpPr/>
          <p:nvPr/>
        </p:nvSpPr>
        <p:spPr>
          <a:xfrm>
            <a:off x="5341251" y="1925744"/>
            <a:ext cx="1631049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</a:t>
            </a:r>
            <a:endParaRPr lang="en-US" dirty="0"/>
          </a:p>
        </p:txBody>
      </p:sp>
      <p:pic>
        <p:nvPicPr>
          <p:cNvPr id="2050" name="Picture 2" descr="C:\Users\mantin\AppData\Local\Microsoft\Windows\Temporary Internet Files\Content.IE5\VBZFZQJ9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5095" y="3834495"/>
            <a:ext cx="1514929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mantin\AppData\Local\Microsoft\Windows\Temporary Internet Files\Content.IE5\O7UCBJPA\MC900287504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727" y="3594100"/>
            <a:ext cx="556308" cy="78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ight Arrow 21"/>
          <p:cNvSpPr/>
          <p:nvPr/>
        </p:nvSpPr>
        <p:spPr>
          <a:xfrm>
            <a:off x="2946383" y="4137826"/>
            <a:ext cx="4215511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HOST=GOOGLE, CERT</a:t>
            </a:r>
            <a:r>
              <a:rPr lang="en-US" baseline="-25000" dirty="0" smtClean="0"/>
              <a:t>DEVIL</a:t>
            </a:r>
            <a:endParaRPr lang="en-US" baseline="-25000" dirty="0"/>
          </a:p>
        </p:txBody>
      </p:sp>
      <p:pic>
        <p:nvPicPr>
          <p:cNvPr id="2051" name="Picture 3" descr="C:\Users\mantin\AppData\Local\Microsoft\Windows\Temporary Internet Files\Content.IE5\O7UCBJPA\MC900048592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94" y="4278402"/>
            <a:ext cx="1358539" cy="127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054138" y="5506442"/>
            <a:ext cx="3407691" cy="108485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Verify CERT</a:t>
            </a:r>
            <a:r>
              <a:rPr lang="en-US" sz="1400" baseline="-25000" dirty="0" smtClean="0">
                <a:solidFill>
                  <a:schemeClr val="tx1"/>
                </a:solidFill>
              </a:rPr>
              <a:t>DEVIL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NEVER COMPARE HOST TO CERT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idx="1"/>
          </p:nvPr>
        </p:nvSpPr>
        <p:spPr>
          <a:xfrm>
            <a:off x="266700" y="5548994"/>
            <a:ext cx="4546600" cy="788305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USE HOST NAME VERIFICATION!!!!!</a:t>
            </a:r>
          </a:p>
        </p:txBody>
      </p:sp>
      <p:sp>
        <p:nvSpPr>
          <p:cNvPr id="25" name="Left Arrow 24"/>
          <p:cNvSpPr/>
          <p:nvPr/>
        </p:nvSpPr>
        <p:spPr>
          <a:xfrm>
            <a:off x="2959101" y="4622458"/>
            <a:ext cx="4165600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Hello Google!!!</a:t>
            </a:r>
            <a:endParaRPr lang="en-US" dirty="0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2627087" y="1528941"/>
            <a:ext cx="1071790" cy="514975"/>
          </a:xfrm>
          <a:prstGeom prst="verticalScroll">
            <a:avLst>
              <a:gd name="adj" fmla="val 12500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GB" sz="1200" dirty="0" smtClean="0"/>
              <a:t>CERT</a:t>
            </a:r>
            <a:r>
              <a:rPr lang="en-GB" sz="1200" baseline="-25000" dirty="0" smtClean="0"/>
              <a:t>DEVIL</a:t>
            </a:r>
            <a:endParaRPr lang="en-GB" sz="1200" baseline="-25000" dirty="0"/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5604947" y="1166366"/>
            <a:ext cx="1071790" cy="514975"/>
          </a:xfrm>
          <a:prstGeom prst="verticalScroll">
            <a:avLst>
              <a:gd name="adj" fmla="val 12500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GB" sz="1200" dirty="0" smtClean="0"/>
              <a:t>CERT</a:t>
            </a:r>
            <a:r>
              <a:rPr lang="en-GB" sz="1200" baseline="-25000" dirty="0" smtClean="0"/>
              <a:t>DEVIL</a:t>
            </a:r>
            <a:endParaRPr lang="en-GB" sz="1200" baseline="-25000" dirty="0"/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4533323" y="3622851"/>
            <a:ext cx="1071790" cy="514975"/>
          </a:xfrm>
          <a:prstGeom prst="verticalScroll">
            <a:avLst>
              <a:gd name="adj" fmla="val 12500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GB" sz="1200" dirty="0" smtClean="0"/>
              <a:t>CERT</a:t>
            </a:r>
            <a:r>
              <a:rPr lang="en-GB" sz="1200" baseline="-25000" dirty="0" smtClean="0"/>
              <a:t>DEVIL</a:t>
            </a:r>
            <a:endParaRPr lang="en-GB" sz="1200" baseline="-25000" dirty="0"/>
          </a:p>
        </p:txBody>
      </p:sp>
    </p:spTree>
    <p:extLst>
      <p:ext uri="{BB962C8B-B14F-4D97-AF65-F5344CB8AC3E}">
        <p14:creationId xmlns:p14="http://schemas.microsoft.com/office/powerpoint/2010/main" val="412651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build="p"/>
      <p:bldP spid="25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0915"/>
            <a:ext cx="8229600" cy="1103085"/>
          </a:xfrm>
        </p:spPr>
        <p:txBody>
          <a:bodyPr/>
          <a:lstStyle/>
          <a:p>
            <a:r>
              <a:rPr lang="en-US" sz="2400" dirty="0"/>
              <a:t>The Most Dangerous Code in the World: Validating SSL Certificates in Non-Browser </a:t>
            </a:r>
            <a:r>
              <a:rPr lang="en-US" sz="2400" dirty="0" smtClean="0"/>
              <a:t>Software (</a:t>
            </a:r>
            <a:r>
              <a:rPr lang="en-US" sz="2400" dirty="0" err="1" smtClean="0"/>
              <a:t>Boneh</a:t>
            </a:r>
            <a:r>
              <a:rPr lang="en-US" sz="2400" dirty="0" smtClean="0"/>
              <a:t> et-al)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71" y="1654628"/>
            <a:ext cx="8621486" cy="4847771"/>
          </a:xfrm>
        </p:spPr>
        <p:txBody>
          <a:bodyPr/>
          <a:lstStyle/>
          <a:p>
            <a:r>
              <a:rPr lang="en-US" sz="1800" dirty="0" smtClean="0"/>
              <a:t>Faulty authenticators (not browsers)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OpenSSL</a:t>
            </a:r>
            <a:r>
              <a:rPr lang="en-US" sz="1800" dirty="0"/>
              <a:t>: Hostname verification must be managed by the application itself, or by data-transport wrapper (ex. </a:t>
            </a:r>
            <a:r>
              <a:rPr lang="en-US" sz="1800" dirty="0" err="1"/>
              <a:t>cURL</a:t>
            </a:r>
            <a:r>
              <a:rPr lang="en-US" sz="1800" dirty="0"/>
              <a:t>)</a:t>
            </a:r>
          </a:p>
          <a:p>
            <a:endParaRPr lang="en-US" sz="1800" dirty="0" smtClean="0"/>
          </a:p>
          <a:p>
            <a:r>
              <a:rPr lang="en-US" sz="1800" dirty="0" smtClean="0"/>
              <a:t>“The </a:t>
            </a:r>
            <a:r>
              <a:rPr lang="en-US" sz="1800" dirty="0"/>
              <a:t>primary cause of these vulnerabilities is the developers’ misunderstanding of the numerous options, parameters, and return values of SSL libraries</a:t>
            </a:r>
            <a:r>
              <a:rPr lang="en-US" sz="1800" dirty="0" smtClean="0"/>
              <a:t>.”</a:t>
            </a:r>
          </a:p>
          <a:p>
            <a:endParaRPr lang="en-US" sz="1800" dirty="0" smtClean="0"/>
          </a:p>
          <a:p>
            <a:r>
              <a:rPr lang="en-US" sz="1800" dirty="0" smtClean="0"/>
              <a:t>Paper </a:t>
            </a:r>
            <a:r>
              <a:rPr lang="en-US" sz="1800" dirty="0"/>
              <a:t>shows applications that depend on standard SSL libraries such as JSSE,  </a:t>
            </a:r>
            <a:r>
              <a:rPr lang="en-US" sz="1800" dirty="0" err="1"/>
              <a:t>OpenSSL</a:t>
            </a:r>
            <a:r>
              <a:rPr lang="en-US" sz="1800" dirty="0"/>
              <a:t>, </a:t>
            </a:r>
            <a:r>
              <a:rPr lang="en-US" sz="1800" dirty="0" err="1"/>
              <a:t>GnuTLS</a:t>
            </a:r>
            <a:r>
              <a:rPr lang="en-US" sz="1800" dirty="0"/>
              <a:t>, etc. often accomplish SSL Certificate Validation </a:t>
            </a:r>
            <a:r>
              <a:rPr lang="en-US" sz="1800" dirty="0" smtClean="0"/>
              <a:t>incorrectly </a:t>
            </a:r>
            <a:r>
              <a:rPr lang="en-US" sz="1800" dirty="0"/>
              <a:t>or not at all.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See </a:t>
            </a: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://www.cs.utexas.edu/~</a:t>
            </a:r>
            <a:r>
              <a:rPr lang="en-US" sz="1800" dirty="0" smtClean="0">
                <a:hlinkClick r:id="rId2"/>
              </a:rPr>
              <a:t>shmat/shmat_ccs12.pdf</a:t>
            </a:r>
            <a:endParaRPr lang="en-US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130073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SSL Security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486943"/>
              </p:ext>
            </p:extLst>
          </p:nvPr>
        </p:nvGraphicFramePr>
        <p:xfrm>
          <a:off x="0" y="3744686"/>
          <a:ext cx="4847771" cy="3113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8" descr="weak_link_vulnerability_iStock_000013836855XSm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914" y="571579"/>
            <a:ext cx="1271693" cy="127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residentadvisor.net/images/events/flyer/2012/4/uk-0406-349751-fron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82" y="2147730"/>
            <a:ext cx="2503551" cy="158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9795976"/>
              </p:ext>
            </p:extLst>
          </p:nvPr>
        </p:nvGraphicFramePr>
        <p:xfrm>
          <a:off x="5457371" y="4122057"/>
          <a:ext cx="3088153" cy="2097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2" name="Picture 2" descr="http://www.residentadvisor.net/images/events/flyer/2012/4/uk-0406-349751-fron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62" y="2224380"/>
            <a:ext cx="2503551" cy="158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2139043" y="1937206"/>
            <a:ext cx="4546600" cy="78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5072B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defRPr>
            </a:lvl1pPr>
            <a:lvl2pPr marL="628650" indent="-22860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defRPr>
            </a:lvl2pPr>
            <a:lvl3pPr marL="977900" indent="-23495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defRPr>
            </a:lvl3pPr>
            <a:lvl4pPr marL="1314450" indent="-22860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defRPr>
            </a:lvl4pPr>
            <a:lvl5pPr marL="1663700" indent="-23495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/>
              <a:t>Black-box Assumption</a:t>
            </a:r>
          </a:p>
        </p:txBody>
      </p:sp>
    </p:spTree>
    <p:extLst>
      <p:ext uri="{BB962C8B-B14F-4D97-AF65-F5344CB8AC3E}">
        <p14:creationId xmlns:p14="http://schemas.microsoft.com/office/powerpoint/2010/main" val="392306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SSL Attacks</a:t>
            </a:r>
            <a:endParaRPr lang="en-US" dirty="0"/>
          </a:p>
        </p:txBody>
      </p:sp>
      <p:graphicFrame>
        <p:nvGraphicFramePr>
          <p:cNvPr id="6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700369"/>
              </p:ext>
            </p:extLst>
          </p:nvPr>
        </p:nvGraphicFramePr>
        <p:xfrm>
          <a:off x="0" y="1712687"/>
          <a:ext cx="9144000" cy="4542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353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Crypto Background</a:t>
            </a:r>
          </a:p>
          <a:p>
            <a:r>
              <a:rPr lang="en-US" dirty="0" smtClean="0"/>
              <a:t>SSL/TLS</a:t>
            </a:r>
          </a:p>
          <a:p>
            <a:r>
              <a:rPr lang="en-US" dirty="0" smtClean="0"/>
              <a:t>Attacks on SSL</a:t>
            </a:r>
          </a:p>
        </p:txBody>
      </p:sp>
    </p:spTree>
    <p:extLst>
      <p:ext uri="{BB962C8B-B14F-4D97-AF65-F5344CB8AC3E}">
        <p14:creationId xmlns:p14="http://schemas.microsoft.com/office/powerpoint/2010/main" val="14079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HSR Model</a:t>
            </a:r>
            <a:endParaRPr lang="en-US" dirty="0"/>
          </a:p>
        </p:txBody>
      </p:sp>
      <p:pic>
        <p:nvPicPr>
          <p:cNvPr id="1027" name="Picture 3" descr="C:\Users\mantin\AppData\Local\Microsoft\Windows\Temporary Internet Files\Content.IE5\22VAE301\MC90044131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055" y="1410955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ntin\AppData\Local\Microsoft\Windows\Temporary Internet Files\Content.IE5\O7UCBJPA\MC900287504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5755" y="1385555"/>
            <a:ext cx="1714500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015339" y="1530815"/>
            <a:ext cx="2409371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Plaintext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3015337" y="1870307"/>
            <a:ext cx="2409371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Ciphertext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3015338" y="2838816"/>
            <a:ext cx="2409371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Ciphertext</a:t>
            </a:r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3015336" y="3163794"/>
            <a:ext cx="2409371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Plaintext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idx="1"/>
          </p:nvPr>
        </p:nvSpPr>
        <p:spPr>
          <a:xfrm>
            <a:off x="185050" y="4749240"/>
            <a:ext cx="8610600" cy="165156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Plaintext </a:t>
            </a:r>
            <a:r>
              <a:rPr lang="en-US" sz="2800" dirty="0"/>
              <a:t>is a combination </a:t>
            </a:r>
            <a:r>
              <a:rPr lang="en-US" sz="2800" dirty="0" smtClean="0"/>
              <a:t>of secret info </a:t>
            </a:r>
            <a:r>
              <a:rPr lang="en-US" sz="2800" dirty="0"/>
              <a:t>and known info (under same key</a:t>
            </a:r>
            <a:r>
              <a:rPr lang="en-US" sz="2800" dirty="0" smtClean="0"/>
              <a:t>)</a:t>
            </a:r>
          </a:p>
          <a:p>
            <a:pPr marL="0" indent="0" algn="ctr">
              <a:buNone/>
            </a:pPr>
            <a:r>
              <a:rPr lang="en-US" sz="2800" dirty="0" smtClean="0"/>
              <a:t>(Header + Secret + Random)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-1" y="3826798"/>
            <a:ext cx="8781143" cy="104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5072B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defRPr>
            </a:lvl1pPr>
            <a:lvl2pPr marL="628650" indent="-22860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defRPr>
            </a:lvl2pPr>
            <a:lvl3pPr marL="977900" indent="-23495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defRPr>
            </a:lvl3pPr>
            <a:lvl4pPr marL="1314450" indent="-22860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defRPr>
            </a:lvl4pPr>
            <a:lvl5pPr marL="1663700" indent="-23495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</a:rPr>
              <a:t>NO ALGORITHM </a:t>
            </a:r>
            <a:r>
              <a:rPr lang="en-US" sz="3200" b="1" dirty="0" smtClean="0">
                <a:solidFill>
                  <a:srgbClr val="FF0000"/>
                </a:solidFill>
              </a:rPr>
              <a:t>GUARANTEES ANY SECURITY IN THE </a:t>
            </a:r>
            <a:r>
              <a:rPr lang="en-US" sz="3200" b="1" dirty="0">
                <a:solidFill>
                  <a:srgbClr val="FF0000"/>
                </a:solidFill>
              </a:rPr>
              <a:t>HSR MODEL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8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584391"/>
            <a:ext cx="8229600" cy="808037"/>
          </a:xfrm>
        </p:spPr>
        <p:txBody>
          <a:bodyPr/>
          <a:lstStyle/>
          <a:p>
            <a:r>
              <a:rPr lang="en-US" dirty="0" smtClean="0"/>
              <a:t>HSR Attack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79400" y="1482852"/>
            <a:ext cx="1625600" cy="612648"/>
          </a:xfrm>
          <a:prstGeom prst="wedgeRoundRectCallout">
            <a:avLst>
              <a:gd name="adj1" fmla="val 5730"/>
              <a:gd name="adj2" fmla="val 8737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Chosen/Known</a:t>
            </a:r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019300" y="1392428"/>
            <a:ext cx="1625600" cy="612648"/>
          </a:xfrm>
          <a:prstGeom prst="wedgeRoundRectCallout">
            <a:avLst>
              <a:gd name="adj1" fmla="val -23957"/>
              <a:gd name="adj2" fmla="val 101887"/>
              <a:gd name="adj3" fmla="val 16667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5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5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The Secret</a:t>
            </a:r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746500" y="1393952"/>
            <a:ext cx="1625600" cy="612648"/>
          </a:xfrm>
          <a:prstGeom prst="wedgeRoundRectCallout">
            <a:avLst>
              <a:gd name="adj1" fmla="val -75520"/>
              <a:gd name="adj2" fmla="val 103960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Random (unknown)</a:t>
            </a:r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78000" y="2362200"/>
            <a:ext cx="914400" cy="355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5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5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30000" dirty="0" smtClean="0">
                <a:solidFill>
                  <a:schemeClr val="tx1"/>
                </a:solidFill>
              </a:rPr>
              <a:t>*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2362200"/>
            <a:ext cx="774700" cy="355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30000" dirty="0" smtClean="0">
                <a:solidFill>
                  <a:schemeClr val="tx1"/>
                </a:solidFill>
              </a:rPr>
              <a:t>*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05100" y="2362200"/>
            <a:ext cx="1397000" cy="3556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59400" y="2362200"/>
            <a:ext cx="914400" cy="35560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baseline="30000" dirty="0" smtClean="0">
                <a:solidFill>
                  <a:schemeClr val="tx1"/>
                </a:solidFill>
              </a:rPr>
              <a:t>*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86500" y="2362200"/>
            <a:ext cx="914400" cy="35560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200900" y="2362200"/>
            <a:ext cx="914400" cy="35560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66" name="Right Arrow 65"/>
          <p:cNvSpPr/>
          <p:nvPr/>
        </p:nvSpPr>
        <p:spPr>
          <a:xfrm>
            <a:off x="4305300" y="2297684"/>
            <a:ext cx="832762" cy="48463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977900" y="3173984"/>
            <a:ext cx="8064500" cy="2211833"/>
            <a:chOff x="977900" y="3173984"/>
            <a:chExt cx="8064500" cy="2211833"/>
          </a:xfrm>
        </p:grpSpPr>
        <p:sp>
          <p:nvSpPr>
            <p:cNvPr id="5" name="Rectangle 4"/>
            <p:cNvSpPr/>
            <p:nvPr/>
          </p:nvSpPr>
          <p:spPr>
            <a:xfrm>
              <a:off x="1905000" y="3238500"/>
              <a:ext cx="914400" cy="3556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5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5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</a:t>
              </a:r>
              <a:r>
                <a:rPr lang="en-US" baseline="30000" dirty="0" smtClean="0">
                  <a:solidFill>
                    <a:schemeClr val="tx1"/>
                  </a:solidFill>
                </a:rPr>
                <a:t>*</a:t>
              </a:r>
              <a:endParaRPr lang="en-US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3238500"/>
              <a:ext cx="914400" cy="355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0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32100" y="3238500"/>
              <a:ext cx="1397000" cy="3556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0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05000" y="3708400"/>
              <a:ext cx="914400" cy="3556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5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5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</a:t>
              </a:r>
              <a:r>
                <a:rPr lang="en-US" baseline="30000" dirty="0" smtClean="0">
                  <a:solidFill>
                    <a:schemeClr val="tx1"/>
                  </a:solidFill>
                </a:rPr>
                <a:t>*</a:t>
              </a:r>
              <a:endParaRPr lang="en-US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90600" y="3708400"/>
              <a:ext cx="914400" cy="355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32100" y="3708400"/>
              <a:ext cx="1397000" cy="3556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05000" y="4191000"/>
              <a:ext cx="914400" cy="3556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5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5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</a:t>
              </a:r>
              <a:r>
                <a:rPr lang="en-US" baseline="30000" dirty="0" smtClean="0">
                  <a:solidFill>
                    <a:schemeClr val="tx1"/>
                  </a:solidFill>
                </a:rPr>
                <a:t>*</a:t>
              </a:r>
              <a:endParaRPr lang="en-US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90600" y="4191000"/>
              <a:ext cx="914400" cy="355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2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832100" y="4191000"/>
              <a:ext cx="1397000" cy="3556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2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92300" y="4965700"/>
              <a:ext cx="914400" cy="3556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5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5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</a:t>
              </a:r>
              <a:r>
                <a:rPr lang="en-US" baseline="30000" dirty="0" smtClean="0">
                  <a:solidFill>
                    <a:schemeClr val="tx1"/>
                  </a:solidFill>
                </a:rPr>
                <a:t>*</a:t>
              </a:r>
              <a:endParaRPr lang="en-US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77900" y="4965700"/>
              <a:ext cx="914400" cy="355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255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819400" y="4965700"/>
              <a:ext cx="1397000" cy="3556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255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359400" y="3238500"/>
              <a:ext cx="914400" cy="3556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0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273800" y="3238500"/>
              <a:ext cx="914400" cy="3556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200900" y="3238500"/>
              <a:ext cx="914400" cy="3556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115300" y="3238500"/>
              <a:ext cx="914400" cy="3556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372100" y="3708400"/>
              <a:ext cx="914400" cy="3556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286500" y="3708400"/>
              <a:ext cx="914400" cy="3556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213600" y="3708400"/>
              <a:ext cx="914400" cy="3556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128000" y="3708400"/>
              <a:ext cx="914400" cy="3556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59400" y="4196588"/>
              <a:ext cx="914400" cy="3556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2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273800" y="4196588"/>
              <a:ext cx="914400" cy="3556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200900" y="4196588"/>
              <a:ext cx="914400" cy="3556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115300" y="4196588"/>
              <a:ext cx="914400" cy="3556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359400" y="4965701"/>
              <a:ext cx="914400" cy="3556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255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273800" y="4965701"/>
              <a:ext cx="914400" cy="3556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200900" y="4965701"/>
              <a:ext cx="914400" cy="3556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115300" y="4965701"/>
              <a:ext cx="914400" cy="3556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67" name="Right Arrow 66"/>
            <p:cNvSpPr/>
            <p:nvPr/>
          </p:nvSpPr>
          <p:spPr>
            <a:xfrm>
              <a:off x="4363362" y="3173984"/>
              <a:ext cx="832762" cy="484632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ight Arrow 67"/>
            <p:cNvSpPr/>
            <p:nvPr/>
          </p:nvSpPr>
          <p:spPr>
            <a:xfrm>
              <a:off x="4377886" y="3643884"/>
              <a:ext cx="832762" cy="484632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ight Arrow 68"/>
            <p:cNvSpPr/>
            <p:nvPr/>
          </p:nvSpPr>
          <p:spPr>
            <a:xfrm>
              <a:off x="4397848" y="4126484"/>
              <a:ext cx="832762" cy="484632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ight Arrow 69"/>
            <p:cNvSpPr/>
            <p:nvPr/>
          </p:nvSpPr>
          <p:spPr>
            <a:xfrm>
              <a:off x="4363362" y="4901185"/>
              <a:ext cx="832762" cy="484632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003300" y="2005076"/>
            <a:ext cx="914400" cy="4459228"/>
            <a:chOff x="1003300" y="2005076"/>
            <a:chExt cx="914400" cy="4459228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892300" y="2005076"/>
              <a:ext cx="25400" cy="4408424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778000" y="2006600"/>
              <a:ext cx="0" cy="440690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1" name="Right Brace 30"/>
            <p:cNvSpPr/>
            <p:nvPr/>
          </p:nvSpPr>
          <p:spPr>
            <a:xfrm rot="5400000">
              <a:off x="1162050" y="5162551"/>
              <a:ext cx="584199" cy="901700"/>
            </a:xfrm>
            <a:prstGeom prst="rightBrace">
              <a:avLst>
                <a:gd name="adj1" fmla="val 15811"/>
                <a:gd name="adj2" fmla="val 48754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vert270" wrap="none" lIns="914400" tIns="0" rtlCol="0" anchor="ctr"/>
            <a:lstStyle/>
            <a:p>
              <a:pPr algn="ctr"/>
              <a:r>
                <a:rPr lang="en-US" dirty="0" smtClean="0"/>
                <a:t>16 bytes</a:t>
              </a:r>
              <a:endParaRPr lang="en-US" dirty="0"/>
            </a:p>
          </p:txBody>
        </p:sp>
        <p:sp>
          <p:nvSpPr>
            <p:cNvPr id="71" name="Right Brace 70"/>
            <p:cNvSpPr/>
            <p:nvPr/>
          </p:nvSpPr>
          <p:spPr>
            <a:xfrm rot="5400000">
              <a:off x="1663700" y="6223004"/>
              <a:ext cx="355600" cy="127000"/>
            </a:xfrm>
            <a:prstGeom prst="rightBrace">
              <a:avLst>
                <a:gd name="adj1" fmla="val 15811"/>
                <a:gd name="adj2" fmla="val 48754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vert270" wrap="none" lIns="914400" tIns="0" rtlCol="0" anchor="ctr"/>
            <a:lstStyle/>
            <a:p>
              <a:pPr algn="ctr"/>
              <a:r>
                <a:rPr lang="en-US" dirty="0" smtClean="0"/>
                <a:t>1 byte</a:t>
              </a:r>
              <a:endParaRPr lang="en-US" dirty="0"/>
            </a:p>
          </p:txBody>
        </p:sp>
      </p:grpSp>
      <p:sp>
        <p:nvSpPr>
          <p:cNvPr id="72" name="Content Placeholder 3"/>
          <p:cNvSpPr>
            <a:spLocks noGrp="1"/>
          </p:cNvSpPr>
          <p:nvPr>
            <p:ph idx="1"/>
          </p:nvPr>
        </p:nvSpPr>
        <p:spPr>
          <a:xfrm>
            <a:off x="3403600" y="5613401"/>
            <a:ext cx="4711700" cy="1003299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S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*</a:t>
            </a:r>
            <a:r>
              <a:rPr lang="en-US" sz="1600" b="1" dirty="0" smtClean="0">
                <a:solidFill>
                  <a:srgbClr val="FF0000"/>
                </a:solidFill>
              </a:rPr>
              <a:t>[0]=x if C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*</a:t>
            </a:r>
            <a:r>
              <a:rPr lang="en-US" sz="1600" b="1" dirty="0" smtClean="0">
                <a:solidFill>
                  <a:srgbClr val="FF0000"/>
                </a:solidFill>
              </a:rPr>
              <a:t>==C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X</a:t>
            </a:r>
            <a:r>
              <a:rPr lang="en-US" sz="1600" b="1" dirty="0" smtClean="0">
                <a:solidFill>
                  <a:srgbClr val="FF0000"/>
                </a:solidFill>
              </a:rPr>
              <a:t/>
            </a:r>
            <a:br>
              <a:rPr lang="en-US" sz="1600" b="1" dirty="0" smtClean="0">
                <a:solidFill>
                  <a:srgbClr val="FF0000"/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>Requires:</a:t>
            </a:r>
            <a:br>
              <a:rPr lang="en-US" sz="1600" b="1" dirty="0" smtClean="0">
                <a:solidFill>
                  <a:srgbClr val="FF0000"/>
                </a:solidFill>
              </a:rPr>
            </a:br>
            <a:r>
              <a:rPr lang="en-US" sz="1200" b="1" dirty="0" smtClean="0">
                <a:solidFill>
                  <a:srgbClr val="FF0000"/>
                </a:solidFill>
              </a:rPr>
              <a:t>*	SAME KEY</a:t>
            </a:r>
            <a:br>
              <a:rPr lang="en-US" sz="1200" b="1" dirty="0" smtClean="0">
                <a:solidFill>
                  <a:srgbClr val="FF0000"/>
                </a:solidFill>
              </a:rPr>
            </a:br>
            <a:r>
              <a:rPr lang="en-US" sz="1200" b="1" dirty="0" smtClean="0">
                <a:solidFill>
                  <a:srgbClr val="FF0000"/>
                </a:solidFill>
              </a:rPr>
              <a:t>*	SAME SECRET S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*</a:t>
            </a:r>
            <a:br>
              <a:rPr lang="en-US" sz="1200" b="1" baseline="30000" dirty="0" smtClean="0">
                <a:solidFill>
                  <a:srgbClr val="FF0000"/>
                </a:solidFill>
              </a:rPr>
            </a:br>
            <a:r>
              <a:rPr lang="en-US" sz="1200" b="1" dirty="0" smtClean="0">
                <a:solidFill>
                  <a:srgbClr val="FF0000"/>
                </a:solidFill>
              </a:rPr>
              <a:t>*	HSR</a:t>
            </a:r>
          </a:p>
        </p:txBody>
      </p:sp>
    </p:spTree>
    <p:extLst>
      <p:ext uri="{BB962C8B-B14F-4D97-AF65-F5344CB8AC3E}">
        <p14:creationId xmlns:p14="http://schemas.microsoft.com/office/powerpoint/2010/main" val="229700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Padding Oracle Attack</a:t>
            </a:r>
            <a:endParaRPr lang="en-US" dirty="0"/>
          </a:p>
        </p:txBody>
      </p:sp>
      <p:pic>
        <p:nvPicPr>
          <p:cNvPr id="1027" name="Picture 3" descr="C:\Users\mantin\AppData\Local\Microsoft\Windows\Temporary Internet Files\Content.IE5\22VAE301\MC90044131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1348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ntin\AppData\Local\Microsoft\Windows\Temporary Internet Files\Content.IE5\O7UCBJPA\MC900287504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2255" y="1627870"/>
            <a:ext cx="1714500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3991424" y="1675268"/>
            <a:ext cx="2409371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Dummy </a:t>
            </a:r>
            <a:r>
              <a:rPr lang="en-US" dirty="0" err="1" smtClean="0"/>
              <a:t>Ciphertext</a:t>
            </a:r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3991420" y="1976434"/>
            <a:ext cx="2409371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OK/NOK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idx="1"/>
          </p:nvPr>
        </p:nvSpPr>
        <p:spPr>
          <a:xfrm>
            <a:off x="266700" y="4154154"/>
            <a:ext cx="8610600" cy="2183146"/>
          </a:xfrm>
        </p:spPr>
        <p:txBody>
          <a:bodyPr/>
          <a:lstStyle/>
          <a:p>
            <a:r>
              <a:rPr lang="en-US" sz="3200" dirty="0" smtClean="0"/>
              <a:t>Oracle “tells” the attacker whether </a:t>
            </a:r>
            <a:r>
              <a:rPr lang="en-US" sz="3200" dirty="0"/>
              <a:t>or not a plaintext is properly structured (usually padded)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FACT: NO ALGORITHM GUARANTEES ANY SECURITY IN THE PADDING ORACLE MODEL</a:t>
            </a:r>
          </a:p>
        </p:txBody>
      </p:sp>
      <p:sp>
        <p:nvSpPr>
          <p:cNvPr id="12" name="Right Arrow 11"/>
          <p:cNvSpPr/>
          <p:nvPr/>
        </p:nvSpPr>
        <p:spPr>
          <a:xfrm rot="2232786">
            <a:off x="-98736" y="1675268"/>
            <a:ext cx="2409371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 </a:t>
            </a:r>
            <a:r>
              <a:rPr lang="en-US" dirty="0" err="1" smtClean="0"/>
              <a:t>Ciphertext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3991424" y="2457316"/>
            <a:ext cx="2409371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Dummy </a:t>
            </a:r>
            <a:r>
              <a:rPr lang="en-US" dirty="0" err="1" smtClean="0"/>
              <a:t>Ciphertext</a:t>
            </a:r>
            <a:endParaRPr lang="en-US" dirty="0"/>
          </a:p>
        </p:txBody>
      </p:sp>
      <p:sp>
        <p:nvSpPr>
          <p:cNvPr id="18" name="Left Arrow 17"/>
          <p:cNvSpPr/>
          <p:nvPr/>
        </p:nvSpPr>
        <p:spPr>
          <a:xfrm>
            <a:off x="3991420" y="2758482"/>
            <a:ext cx="2409371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OK/NOK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3991420" y="3226497"/>
            <a:ext cx="2409371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Dummy </a:t>
            </a:r>
            <a:r>
              <a:rPr lang="en-US" dirty="0" err="1" smtClean="0"/>
              <a:t>Ciphertext</a:t>
            </a:r>
            <a:endParaRPr lang="en-US" dirty="0"/>
          </a:p>
        </p:txBody>
      </p:sp>
      <p:sp>
        <p:nvSpPr>
          <p:cNvPr id="20" name="Left Arrow 19"/>
          <p:cNvSpPr/>
          <p:nvPr/>
        </p:nvSpPr>
        <p:spPr>
          <a:xfrm>
            <a:off x="4143816" y="3527663"/>
            <a:ext cx="2409371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OK/NOK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18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Attack Setup</a:t>
            </a:r>
            <a:endParaRPr lang="en-US" dirty="0"/>
          </a:p>
        </p:txBody>
      </p:sp>
      <p:pic>
        <p:nvPicPr>
          <p:cNvPr id="4098" name="Picture 2" descr="C:\Users\mantin\AppData\Local\Microsoft\Windows\Temporary Internet Files\Content.IE5\NFH9DK4N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805" y="2378301"/>
            <a:ext cx="208597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antin\AppData\Local\Microsoft\Windows\Temporary Internet Files\Content.IE5\U171GUAD\MC900384036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2606901"/>
            <a:ext cx="18224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0661" y="2364013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(1) Login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368550" y="2659289"/>
            <a:ext cx="4220255" cy="238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04" name="Picture 8" descr="C:\Users\mantin\AppData\Local\Microsoft\Windows\Temporary Internet Files\Content.IE5\0WX4C727\MC90021594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52" y="3036386"/>
            <a:ext cx="746895" cy="49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mantin\AppData\Local\Microsoft\Windows\Temporary Internet Files\Content.IE5\NFH9DK4N\MC900292988[1].wmf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184" y="3629423"/>
            <a:ext cx="636768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2400972" y="3173638"/>
            <a:ext cx="418783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8" descr="C:\Users\mantin\AppData\Local\Microsoft\Windows\Temporary Internet Files\Content.IE5\0WX4C727\MC90021594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65" y="2895227"/>
            <a:ext cx="389659" cy="25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627524" y="2773545"/>
            <a:ext cx="1135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(3) Request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27" y="2424763"/>
            <a:ext cx="1080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(2) Session</a:t>
            </a:r>
          </a:p>
          <a:p>
            <a:r>
              <a:rPr lang="en-US" sz="1600" dirty="0" smtClean="0">
                <a:latin typeface="Calibri" pitchFamily="34" charset="0"/>
              </a:rPr>
              <a:t>Cookie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316183" y="4453158"/>
            <a:ext cx="2272621" cy="1041174"/>
          </a:xfrm>
          <a:prstGeom prst="wedgeRoundRectCallout">
            <a:avLst>
              <a:gd name="adj1" fmla="val -32071"/>
              <a:gd name="adj2" fmla="val -76554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DNS Poisoning, or open (malicious) </a:t>
            </a:r>
            <a:r>
              <a:rPr lang="en-US" dirty="0" err="1" smtClean="0">
                <a:latin typeface="Calibri" pitchFamily="34" charset="0"/>
              </a:rPr>
              <a:t>Wifi</a:t>
            </a:r>
            <a:endParaRPr lang="en-US" dirty="0" smtClean="0">
              <a:latin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9704" y="4054132"/>
            <a:ext cx="2933065" cy="1819505"/>
            <a:chOff x="449704" y="4054132"/>
            <a:chExt cx="2933065" cy="1819505"/>
          </a:xfrm>
        </p:grpSpPr>
        <p:pic>
          <p:nvPicPr>
            <p:cNvPr id="8" name="Picture 4" descr="C:\Users\mantin\AppData\Local\Microsoft\Windows\Temporary Internet Files\Content.IE5\NFH9DK4N\MC900292988[1].wmf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704" y="4054132"/>
              <a:ext cx="636768" cy="619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ounded Rectangular Callout 29"/>
            <p:cNvSpPr/>
            <p:nvPr/>
          </p:nvSpPr>
          <p:spPr>
            <a:xfrm>
              <a:off x="740185" y="4832463"/>
              <a:ext cx="2642584" cy="1041174"/>
            </a:xfrm>
            <a:prstGeom prst="wedgeRoundRectCallout">
              <a:avLst>
                <a:gd name="adj1" fmla="val -28325"/>
                <a:gd name="adj2" fmla="val -109488"/>
                <a:gd name="adj3" fmla="val 16667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Cross-Site Scripting (XSS)</a:t>
              </a:r>
            </a:p>
            <a:p>
              <a:pPr algn="ctr"/>
              <a:r>
                <a:rPr lang="en-US" dirty="0" smtClean="0">
                  <a:latin typeface="Calibri" pitchFamily="34" charset="0"/>
                </a:rPr>
                <a:t>Non-https Response</a:t>
              </a: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148" name="Group 4147"/>
          <p:cNvGrpSpPr/>
          <p:nvPr/>
        </p:nvGrpSpPr>
        <p:grpSpPr>
          <a:xfrm>
            <a:off x="2400971" y="3471030"/>
            <a:ext cx="1859689" cy="1104900"/>
            <a:chOff x="2400972" y="3471030"/>
            <a:chExt cx="1028028" cy="1104900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2400972" y="3471030"/>
              <a:ext cx="1028028" cy="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2400972" y="3511952"/>
              <a:ext cx="1028028" cy="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400972" y="3552874"/>
              <a:ext cx="1028028" cy="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2400972" y="3716562"/>
              <a:ext cx="1028028" cy="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400972" y="3593796"/>
              <a:ext cx="1028028" cy="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2400972" y="3757484"/>
              <a:ext cx="1028028" cy="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400972" y="3880250"/>
              <a:ext cx="1028028" cy="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2400972" y="4043938"/>
              <a:ext cx="1028028" cy="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2400972" y="3921172"/>
              <a:ext cx="1028028" cy="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2400972" y="4084860"/>
              <a:ext cx="1028028" cy="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2400972" y="4207626"/>
              <a:ext cx="1028028" cy="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400972" y="4330392"/>
              <a:ext cx="1028028" cy="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400972" y="4248548"/>
              <a:ext cx="1028028" cy="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2400972" y="4371314"/>
              <a:ext cx="1028028" cy="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2400972" y="4453158"/>
              <a:ext cx="1028028" cy="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2400972" y="4535002"/>
              <a:ext cx="1028028" cy="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2400972" y="4494080"/>
              <a:ext cx="1028028" cy="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2400972" y="4575929"/>
              <a:ext cx="1028028" cy="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2400972" y="3634718"/>
              <a:ext cx="1028028" cy="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2400972" y="3798406"/>
              <a:ext cx="1028028" cy="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2400972" y="3675640"/>
              <a:ext cx="1028028" cy="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400972" y="3839328"/>
              <a:ext cx="1028028" cy="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2400972" y="3962094"/>
              <a:ext cx="1028028" cy="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2400972" y="4125782"/>
              <a:ext cx="1028028" cy="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2400972" y="4003016"/>
              <a:ext cx="1028028" cy="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2400972" y="4166704"/>
              <a:ext cx="1028028" cy="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400972" y="4289470"/>
              <a:ext cx="1028028" cy="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2400972" y="4412236"/>
              <a:ext cx="1028028" cy="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Rounded Rectangular Callout 116"/>
          <p:cNvSpPr/>
          <p:nvPr/>
        </p:nvSpPr>
        <p:spPr>
          <a:xfrm>
            <a:off x="172652" y="1606125"/>
            <a:ext cx="1379766" cy="757888"/>
          </a:xfrm>
          <a:prstGeom prst="wedgeRoundRectCallout">
            <a:avLst>
              <a:gd name="adj1" fmla="val -32071"/>
              <a:gd name="adj2" fmla="val 68904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alibri" pitchFamily="34" charset="0"/>
              </a:rPr>
              <a:t>HttpOnly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951624" y="1985069"/>
            <a:ext cx="1707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Application Server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552418" y="2332641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User</a:t>
            </a:r>
            <a:endParaRPr lang="en-US" sz="1600" dirty="0"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40710" y="3620607"/>
            <a:ext cx="999259" cy="869243"/>
            <a:chOff x="2840710" y="3620607"/>
            <a:chExt cx="999259" cy="869243"/>
          </a:xfrm>
        </p:grpSpPr>
        <p:pic>
          <p:nvPicPr>
            <p:cNvPr id="120" name="Picture 8" descr="C:\Users\mantin\AppData\Local\Microsoft\Windows\Temporary Internet Files\Content.IE5\0WX4C727\MC900215940[1].w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710" y="3620607"/>
              <a:ext cx="389659" cy="259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8" descr="C:\Users\mantin\AppData\Local\Microsoft\Windows\Temporary Internet Files\Content.IE5\0WX4C727\MC900215940[1].w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110" y="3773007"/>
              <a:ext cx="389659" cy="259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8" descr="C:\Users\mantin\AppData\Local\Microsoft\Windows\Temporary Internet Files\Content.IE5\0WX4C727\MC900215940[1].w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510" y="3925407"/>
              <a:ext cx="389659" cy="259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8" descr="C:\Users\mantin\AppData\Local\Microsoft\Windows\Temporary Internet Files\Content.IE5\0WX4C727\MC900215940[1].w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910" y="4077807"/>
              <a:ext cx="389659" cy="259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8" descr="C:\Users\mantin\AppData\Local\Microsoft\Windows\Temporary Internet Files\Content.IE5\0WX4C727\MC900215940[1].w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0310" y="4230207"/>
              <a:ext cx="389659" cy="259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132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BEAST (Browser Exploit Against SSL/TLS)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592687"/>
              </p:ext>
            </p:extLst>
          </p:nvPr>
        </p:nvGraphicFramePr>
        <p:xfrm>
          <a:off x="457200" y="1663699"/>
          <a:ext cx="8229600" cy="4679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147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BEAST </a:t>
            </a:r>
            <a:r>
              <a:rPr lang="en-US" dirty="0" smtClean="0">
                <a:latin typeface="Calibri" pitchFamily="34" charset="0"/>
              </a:rPr>
              <a:t>Countermeasures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093974"/>
              </p:ext>
            </p:extLst>
          </p:nvPr>
        </p:nvGraphicFramePr>
        <p:xfrm>
          <a:off x="457200" y="1663699"/>
          <a:ext cx="8229600" cy="4679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86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CRIME (</a:t>
            </a:r>
            <a:r>
              <a:rPr lang="en-US" sz="2400" dirty="0"/>
              <a:t>Compression Ratio Info-leak Made Easy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7305"/>
              </p:ext>
            </p:extLst>
          </p:nvPr>
        </p:nvGraphicFramePr>
        <p:xfrm>
          <a:off x="457200" y="1663700"/>
          <a:ext cx="82296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98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9" t="5757" r="8533" b="5077"/>
          <a:stretch/>
        </p:blipFill>
        <p:spPr bwMode="auto">
          <a:xfrm>
            <a:off x="0" y="401524"/>
            <a:ext cx="9144000" cy="647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94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CRIME (</a:t>
            </a:r>
            <a:r>
              <a:rPr lang="en-US" sz="2400" dirty="0"/>
              <a:t>Compression Ratio Info-leak Made Easy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738700"/>
              </p:ext>
            </p:extLst>
          </p:nvPr>
        </p:nvGraphicFramePr>
        <p:xfrm>
          <a:off x="457200" y="1663700"/>
          <a:ext cx="8229600" cy="443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715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TIME (Time Info-leak </a:t>
            </a:r>
            <a:r>
              <a:rPr lang="en-US" sz="2400" dirty="0"/>
              <a:t>Made Easy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16852"/>
              </p:ext>
            </p:extLst>
          </p:nvPr>
        </p:nvGraphicFramePr>
        <p:xfrm>
          <a:off x="457200" y="1663700"/>
          <a:ext cx="82296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58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1" y="1196852"/>
            <a:ext cx="9144000" cy="2707217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Encryption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" y="3947007"/>
            <a:ext cx="9144000" cy="2707217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</a:rPr>
              <a:t>Authentication</a:t>
            </a:r>
          </a:p>
        </p:txBody>
      </p:sp>
      <p:pic>
        <p:nvPicPr>
          <p:cNvPr id="40" name="Picture 6" descr="http://www.dabeagle.com/images/old-golden-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396" y="5403186"/>
            <a:ext cx="610759" cy="51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://www.dabeagle.com/images/old-golden-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018" y="5410213"/>
            <a:ext cx="610759" cy="51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abeagle.com/images/old-golden-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35" y="2647749"/>
            <a:ext cx="610759" cy="51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://www.dabeagle.com/images/old-golden-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957" y="2654776"/>
            <a:ext cx="610759" cy="51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595157-alice1 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25" y="4800854"/>
            <a:ext cx="802913" cy="143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img2.wikia.nocookie.net/__cb20121212130049/spongebob/images/a/a4/Spongebob_SquarePan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315" y="4712079"/>
            <a:ext cx="1138985" cy="12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2.wikia.nocookie.net/__cb20121212130049/spongebob/images/a/a4/Spongebob_SquarePan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992" y="1939182"/>
            <a:ext cx="1138985" cy="12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95157-alice1 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2" y="2027957"/>
            <a:ext cx="802913" cy="143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1" y="465630"/>
            <a:ext cx="8229600" cy="808037"/>
          </a:xfrm>
        </p:spPr>
        <p:txBody>
          <a:bodyPr/>
          <a:lstStyle/>
          <a:p>
            <a:r>
              <a:rPr lang="en-US" dirty="0" smtClean="0"/>
              <a:t>Cryptography Functions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16897" y="1974648"/>
            <a:ext cx="717550" cy="67945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</a:rPr>
              <a:t>Enc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996697" y="1977823"/>
            <a:ext cx="717550" cy="67945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Dec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183522" y="2303261"/>
            <a:ext cx="322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3247147" y="2303261"/>
            <a:ext cx="274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6711072" y="2303261"/>
            <a:ext cx="68573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2888372" y="2654098"/>
            <a:ext cx="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6391985" y="2658861"/>
            <a:ext cx="0" cy="309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 rot="16200000" flipV="1">
            <a:off x="4247272" y="2419149"/>
            <a:ext cx="581025" cy="457200"/>
          </a:xfrm>
          <a:prstGeom prst="homePlate">
            <a:avLst>
              <a:gd name="adj" fmla="val 31771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509844" y="2139748"/>
            <a:ext cx="10060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0">
                <a:latin typeface="Calibri" pitchFamily="34" charset="0"/>
              </a:rPr>
              <a:t>m</a:t>
            </a:r>
          </a:p>
          <a:p>
            <a:pPr algn="ctr"/>
            <a:r>
              <a:rPr lang="en-US" b="0">
                <a:latin typeface="Calibri" pitchFamily="34" charset="0"/>
              </a:rPr>
              <a:t>plaintext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282528" y="2782686"/>
            <a:ext cx="15672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0" dirty="0" smtClean="0">
                <a:latin typeface="Calibri" pitchFamily="34" charset="0"/>
              </a:rPr>
              <a:t>EK</a:t>
            </a:r>
            <a:endParaRPr lang="en-US" b="0" dirty="0">
              <a:latin typeface="Calibri" pitchFamily="34" charset="0"/>
            </a:endParaRPr>
          </a:p>
          <a:p>
            <a:pPr algn="ctr"/>
            <a:r>
              <a:rPr lang="en-US" b="0" dirty="0">
                <a:latin typeface="Calibri" pitchFamily="34" charset="0"/>
              </a:rPr>
              <a:t>encryption key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788522" y="2782686"/>
            <a:ext cx="15672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0" dirty="0" smtClean="0">
                <a:latin typeface="Calibri" pitchFamily="34" charset="0"/>
              </a:rPr>
              <a:t>DK</a:t>
            </a:r>
            <a:endParaRPr lang="en-US" b="0" baseline="30000" dirty="0">
              <a:latin typeface="Calibri" pitchFamily="34" charset="0"/>
            </a:endParaRPr>
          </a:p>
          <a:p>
            <a:pPr algn="ctr"/>
            <a:r>
              <a:rPr lang="en-US" b="0" dirty="0">
                <a:latin typeface="Calibri" pitchFamily="34" charset="0"/>
              </a:rPr>
              <a:t>decryption key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008470" y="1755573"/>
            <a:ext cx="11380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0" dirty="0" smtClean="0">
                <a:latin typeface="Calibri" pitchFamily="34" charset="0"/>
              </a:rPr>
              <a:t>c=E</a:t>
            </a:r>
            <a:r>
              <a:rPr lang="en-US" b="0" baseline="-25000" dirty="0" smtClean="0">
                <a:latin typeface="Calibri" pitchFamily="34" charset="0"/>
              </a:rPr>
              <a:t>K</a:t>
            </a:r>
            <a:r>
              <a:rPr lang="en-US" b="0" dirty="0" smtClean="0">
                <a:latin typeface="Calibri" pitchFamily="34" charset="0"/>
              </a:rPr>
              <a:t>(m</a:t>
            </a:r>
            <a:r>
              <a:rPr lang="en-US" b="0" dirty="0">
                <a:latin typeface="Calibri" pitchFamily="34" charset="0"/>
              </a:rPr>
              <a:t>)</a:t>
            </a:r>
          </a:p>
          <a:p>
            <a:pPr algn="ctr"/>
            <a:r>
              <a:rPr lang="en-US" b="0" dirty="0" err="1">
                <a:latin typeface="Calibri" pitchFamily="34" charset="0"/>
              </a:rPr>
              <a:t>ciphertext</a:t>
            </a:r>
            <a:endParaRPr lang="en-US" b="0" dirty="0">
              <a:latin typeface="Calibri" pitchFamily="34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668298" y="1828537"/>
            <a:ext cx="10518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0" dirty="0" smtClean="0">
                <a:latin typeface="Calibri" pitchFamily="34" charset="0"/>
              </a:rPr>
              <a:t>D</a:t>
            </a:r>
            <a:r>
              <a:rPr lang="en-US" b="0" baseline="-25000" dirty="0" smtClean="0">
                <a:latin typeface="Calibri" pitchFamily="34" charset="0"/>
              </a:rPr>
              <a:t>K</a:t>
            </a:r>
            <a:r>
              <a:rPr lang="en-US" b="0" dirty="0" smtClean="0">
                <a:latin typeface="Calibri" pitchFamily="34" charset="0"/>
              </a:rPr>
              <a:t>(c) </a:t>
            </a:r>
            <a:r>
              <a:rPr lang="en-US" b="0" dirty="0">
                <a:latin typeface="Calibri" pitchFamily="34" charset="0"/>
              </a:rPr>
              <a:t>= m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787573" y="2912861"/>
            <a:ext cx="155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0" dirty="0" smtClean="0">
                <a:latin typeface="Calibri" pitchFamily="34" charset="0"/>
              </a:rPr>
              <a:t>Eavesdropping</a:t>
            </a:r>
            <a:endParaRPr lang="en-US" b="0" dirty="0">
              <a:latin typeface="Calibri" pitchFamily="34" charset="0"/>
            </a:endParaRPr>
          </a:p>
          <a:p>
            <a:pPr algn="ctr"/>
            <a:r>
              <a:rPr lang="en-US" b="0" dirty="0" smtClean="0">
                <a:latin typeface="Calibri" pitchFamily="34" charset="0"/>
              </a:rPr>
              <a:t>Adversary</a:t>
            </a:r>
            <a:endParaRPr lang="en-US" b="1" u="sng" dirty="0">
              <a:latin typeface="Calibri" pitchFamily="34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408383" y="4622598"/>
            <a:ext cx="717550" cy="67945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Sign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5888183" y="4625773"/>
            <a:ext cx="717550" cy="67945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</a:rPr>
              <a:t>Ver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2075008" y="4951211"/>
            <a:ext cx="322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3138633" y="4951211"/>
            <a:ext cx="274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6602558" y="4951211"/>
            <a:ext cx="79424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 flipV="1">
            <a:off x="2779858" y="5302048"/>
            <a:ext cx="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 flipV="1">
            <a:off x="6283471" y="5306811"/>
            <a:ext cx="0" cy="309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 rot="16200000" flipV="1">
            <a:off x="4141931" y="4751701"/>
            <a:ext cx="581025" cy="457200"/>
          </a:xfrm>
          <a:prstGeom prst="homePlate">
            <a:avLst>
              <a:gd name="adj" fmla="val 31771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1402934" y="4787698"/>
            <a:ext cx="10028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m </a:t>
            </a:r>
            <a:endParaRPr lang="en-US" b="0" dirty="0">
              <a:latin typeface="Calibri" pitchFamily="34" charset="0"/>
            </a:endParaRPr>
          </a:p>
          <a:p>
            <a:pPr algn="ctr"/>
            <a:r>
              <a:rPr lang="en-US" b="0" dirty="0" smtClean="0">
                <a:latin typeface="Calibri" pitchFamily="34" charset="0"/>
              </a:rPr>
              <a:t>Plaintext</a:t>
            </a:r>
            <a:endParaRPr lang="en-US" b="0" dirty="0">
              <a:latin typeface="Calibri" pitchFamily="34" charset="0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2236758" y="5430636"/>
            <a:ext cx="14418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0" dirty="0" smtClean="0">
                <a:latin typeface="Calibri" pitchFamily="34" charset="0"/>
              </a:rPr>
              <a:t>SK</a:t>
            </a:r>
            <a:endParaRPr lang="en-US" b="0" dirty="0">
              <a:latin typeface="Calibri" pitchFamily="34" charset="0"/>
            </a:endParaRPr>
          </a:p>
          <a:p>
            <a:pPr algn="ctr"/>
            <a:r>
              <a:rPr lang="en-US" b="0" dirty="0" smtClean="0">
                <a:latin typeface="Calibri" pitchFamily="34" charset="0"/>
              </a:rPr>
              <a:t>Signature key</a:t>
            </a:r>
            <a:endParaRPr lang="en-US" b="0" dirty="0">
              <a:latin typeface="Calibri" pitchFamily="34" charset="0"/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5652567" y="5430636"/>
            <a:ext cx="16221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0" dirty="0" smtClean="0">
                <a:latin typeface="Calibri" pitchFamily="34" charset="0"/>
              </a:rPr>
              <a:t>VK</a:t>
            </a:r>
            <a:endParaRPr lang="en-US" b="0" baseline="30000" dirty="0">
              <a:latin typeface="Calibri" pitchFamily="34" charset="0"/>
            </a:endParaRPr>
          </a:p>
          <a:p>
            <a:pPr algn="ctr"/>
            <a:r>
              <a:rPr lang="en-US" b="0" dirty="0" smtClean="0">
                <a:latin typeface="Calibri" pitchFamily="34" charset="0"/>
              </a:rPr>
              <a:t>Verification key</a:t>
            </a:r>
            <a:endParaRPr lang="en-US" b="0" dirty="0">
              <a:latin typeface="Calibri" pitchFamily="34" charset="0"/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3630589" y="4099407"/>
            <a:ext cx="16767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0" dirty="0" smtClean="0">
                <a:latin typeface="Calibri" pitchFamily="34" charset="0"/>
              </a:rPr>
              <a:t>m, s</a:t>
            </a:r>
            <a:endParaRPr lang="en-US" b="0" dirty="0">
              <a:latin typeface="Calibri" pitchFamily="34" charset="0"/>
            </a:endParaRPr>
          </a:p>
          <a:p>
            <a:pPr algn="ctr"/>
            <a:r>
              <a:rPr lang="en-US" b="0" dirty="0" smtClean="0">
                <a:latin typeface="Calibri" pitchFamily="34" charset="0"/>
              </a:rPr>
              <a:t>Signed message</a:t>
            </a:r>
            <a:endParaRPr lang="en-US" b="0" dirty="0">
              <a:latin typeface="Calibri" pitchFamily="34" charset="0"/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3881491" y="5309042"/>
            <a:ext cx="11749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Tampering</a:t>
            </a:r>
            <a:endParaRPr lang="en-US" b="0" dirty="0">
              <a:latin typeface="Calibri" pitchFamily="34" charset="0"/>
            </a:endParaRPr>
          </a:p>
          <a:p>
            <a:pPr algn="ctr"/>
            <a:r>
              <a:rPr lang="en-US" b="0" dirty="0" smtClean="0">
                <a:latin typeface="Calibri" pitchFamily="34" charset="0"/>
              </a:rPr>
              <a:t>Adversary</a:t>
            </a:r>
            <a:endParaRPr lang="en-US" b="1" u="sng" dirty="0">
              <a:latin typeface="Calibri" pitchFamily="34" charset="0"/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6626905" y="4312029"/>
            <a:ext cx="12731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0" dirty="0" smtClean="0">
                <a:latin typeface="Calibri" pitchFamily="34" charset="0"/>
              </a:rPr>
              <a:t>Check(m, s)</a:t>
            </a:r>
            <a:br>
              <a:rPr lang="en-US" b="0" dirty="0" smtClean="0">
                <a:latin typeface="Calibri" pitchFamily="34" charset="0"/>
              </a:rPr>
            </a:br>
            <a:r>
              <a:rPr lang="en-US" b="0" dirty="0" smtClean="0">
                <a:latin typeface="Calibri" pitchFamily="34" charset="0"/>
              </a:rPr>
              <a:t>True/False</a:t>
            </a:r>
            <a:endParaRPr lang="en-US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78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TIME (Time Info-leak </a:t>
            </a:r>
            <a:r>
              <a:rPr lang="en-US" sz="2400" dirty="0"/>
              <a:t>Made Easy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717004"/>
              </p:ext>
            </p:extLst>
          </p:nvPr>
        </p:nvGraphicFramePr>
        <p:xfrm>
          <a:off x="457200" y="1663700"/>
          <a:ext cx="82296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87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Server-Side Countermeasures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415729"/>
              </p:ext>
            </p:extLst>
          </p:nvPr>
        </p:nvGraphicFramePr>
        <p:xfrm>
          <a:off x="457200" y="1663700"/>
          <a:ext cx="82296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89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BREACH (</a:t>
            </a:r>
            <a:r>
              <a:rPr lang="en-US" sz="2400" dirty="0">
                <a:latin typeface="Calibri" pitchFamily="34" charset="0"/>
              </a:rPr>
              <a:t>Browser Reconnaissance and Exfiltration via Adaptive Compression of </a:t>
            </a:r>
            <a:r>
              <a:rPr lang="en-US" sz="2400" dirty="0" smtClean="0">
                <a:latin typeface="Calibri" pitchFamily="34" charset="0"/>
              </a:rPr>
              <a:t>Hypertext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76014"/>
              </p:ext>
            </p:extLst>
          </p:nvPr>
        </p:nvGraphicFramePr>
        <p:xfrm>
          <a:off x="457200" y="1663700"/>
          <a:ext cx="82296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2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29" y="528185"/>
            <a:ext cx="8229600" cy="808037"/>
          </a:xfrm>
        </p:spPr>
        <p:txBody>
          <a:bodyPr/>
          <a:lstStyle/>
          <a:p>
            <a:r>
              <a:rPr lang="en-US" dirty="0" smtClean="0"/>
              <a:t>LUCKY13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041185"/>
              </p:ext>
            </p:extLst>
          </p:nvPr>
        </p:nvGraphicFramePr>
        <p:xfrm>
          <a:off x="457200" y="1422400"/>
          <a:ext cx="8229600" cy="461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351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LUCKY13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6824520"/>
              </p:ext>
            </p:extLst>
          </p:nvPr>
        </p:nvGraphicFramePr>
        <p:xfrm>
          <a:off x="457200" y="1663700"/>
          <a:ext cx="82296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74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2012/2013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3700"/>
            <a:ext cx="8229600" cy="1848757"/>
          </a:xfrm>
        </p:spPr>
        <p:txBody>
          <a:bodyPr/>
          <a:lstStyle/>
          <a:p>
            <a:pPr lvl="0"/>
            <a:r>
              <a:rPr lang="en-US" sz="2400" dirty="0"/>
              <a:t>As a result of the CRIME/BEAST </a:t>
            </a:r>
            <a:r>
              <a:rPr lang="en-US" sz="2400" dirty="0" smtClean="0"/>
              <a:t>attacks, experts started to recommend using RC4 </a:t>
            </a:r>
            <a:r>
              <a:rPr lang="en-US" sz="2400" dirty="0"/>
              <a:t>instead of AES</a:t>
            </a:r>
          </a:p>
          <a:p>
            <a:pPr lvl="0"/>
            <a:r>
              <a:rPr lang="en-US" sz="2400" dirty="0"/>
              <a:t>As a stream cipher, RC4 never uses the same key </a:t>
            </a:r>
            <a:r>
              <a:rPr lang="en-US" sz="2400" dirty="0" smtClean="0"/>
              <a:t>twice</a:t>
            </a:r>
            <a:endParaRPr lang="en-US" sz="2400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-1" y="4151086"/>
            <a:ext cx="8781143" cy="7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5072B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defRPr>
            </a:lvl1pPr>
            <a:lvl2pPr marL="628650" indent="-22860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defRPr>
            </a:lvl2pPr>
            <a:lvl3pPr marL="977900" indent="-23495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defRPr>
            </a:lvl3pPr>
            <a:lvl4pPr marL="1314450" indent="-22860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defRPr>
            </a:lvl4pPr>
            <a:lvl5pPr marL="1663700" indent="-23495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RC4?????</a:t>
            </a:r>
          </a:p>
        </p:txBody>
      </p:sp>
    </p:spTree>
    <p:extLst>
      <p:ext uri="{BB962C8B-B14F-4D97-AF65-F5344CB8AC3E}">
        <p14:creationId xmlns:p14="http://schemas.microsoft.com/office/powerpoint/2010/main" val="380138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RC4 Weaknesses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880248"/>
              </p:ext>
            </p:extLst>
          </p:nvPr>
        </p:nvGraphicFramePr>
        <p:xfrm>
          <a:off x="457200" y="1663700"/>
          <a:ext cx="82296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09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RC4 Attack on SSL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940530"/>
              </p:ext>
            </p:extLst>
          </p:nvPr>
        </p:nvGraphicFramePr>
        <p:xfrm>
          <a:off x="457200" y="1663700"/>
          <a:ext cx="82296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51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403000"/>
              </p:ext>
            </p:extLst>
          </p:nvPr>
        </p:nvGraphicFramePr>
        <p:xfrm>
          <a:off x="0" y="1775461"/>
          <a:ext cx="914400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700"/>
                <a:gridCol w="1866900"/>
                <a:gridCol w="1600200"/>
                <a:gridCol w="1549400"/>
                <a:gridCol w="1828800"/>
              </a:tblGrid>
              <a:tr h="171603"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Target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Example 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Based on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Timeline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964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Padding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 Oracle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Steal request payload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Session cookie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Padding Oracle model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Somewhere in the 1990’s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212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Browser Exploit Against SSL/TLS (BEAST)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Steal request payload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Session cookie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HSR model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Described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 in 2002 (led to TLS1.1), demonstrated in 2011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212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Compression Ratio Info-leak Made Easy (CRIME)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Steal request payload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Session cookie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</a:rPr>
                        <a:t>HSR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Described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 in 2002, demonstrated in 2011</a:t>
                      </a:r>
                      <a:endParaRPr lang="en-US" sz="1600" dirty="0" smtClean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2120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</a:rPr>
                        <a:t>Time Info-leak Made Easy (TIME)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</a:rPr>
                        <a:t>Steal response payload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CSRF token</a:t>
                      </a:r>
                      <a:br>
                        <a:rPr lang="en-US" sz="1600" dirty="0" smtClean="0">
                          <a:latin typeface="Calibri" pitchFamily="34" charset="0"/>
                        </a:rPr>
                      </a:br>
                      <a:r>
                        <a:rPr lang="en-US" sz="1600" dirty="0" smtClean="0">
                          <a:latin typeface="Calibri" pitchFamily="34" charset="0"/>
                        </a:rPr>
                        <a:t>Session Cookie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</a:rPr>
                        <a:t>HSR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Demonstrated in 2012</a:t>
                      </a:r>
                    </a:p>
                  </a:txBody>
                  <a:tcPr/>
                </a:tc>
              </a:tr>
              <a:tr h="2964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LUCKY13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Steal request payload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Session cookie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</a:rPr>
                        <a:t>Padding Oracle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</a:rPr>
                        <a:t>Demonstrated in 2012</a:t>
                      </a:r>
                    </a:p>
                  </a:txBody>
                  <a:tcPr/>
                </a:tc>
              </a:tr>
              <a:tr h="2964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RC4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Steal request payload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Session cookie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Cryptographic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 weakness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</a:rPr>
                        <a:t>Demonstrated in 2013</a:t>
                      </a:r>
                    </a:p>
                  </a:txBody>
                  <a:tcPr/>
                </a:tc>
              </a:tr>
              <a:tr h="2964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Browser Reconnaissance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 and Exfiltration via Adaptive Compression of Hypertext (</a:t>
                      </a:r>
                      <a:r>
                        <a:rPr lang="en-US" sz="1600" dirty="0" smtClean="0">
                          <a:latin typeface="Calibri" pitchFamily="34" charset="0"/>
                        </a:rPr>
                        <a:t>BREACH)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Steal response payload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CSRF token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</a:rPr>
                        <a:t>Demonstrated in 2013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5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Heartbleed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276" y="2149474"/>
            <a:ext cx="2807381" cy="295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9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8313"/>
            <a:ext cx="8229600" cy="808037"/>
          </a:xfrm>
        </p:spPr>
        <p:txBody>
          <a:bodyPr/>
          <a:lstStyle/>
          <a:p>
            <a:r>
              <a:rPr lang="en-US" dirty="0" smtClean="0"/>
              <a:t>Symmetric vs. Asymmetric Cryptography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96746"/>
              </p:ext>
            </p:extLst>
          </p:nvPr>
        </p:nvGraphicFramePr>
        <p:xfrm>
          <a:off x="2490787" y="3118418"/>
          <a:ext cx="546735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223837" y="3523006"/>
            <a:ext cx="2041979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ＭＳ Ｐゴシック" pitchFamily="-106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Symmetric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61937" y="4773279"/>
            <a:ext cx="2041979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ＭＳ Ｐゴシック" pitchFamily="-106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Asymmetric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608716" y="2446906"/>
            <a:ext cx="2041979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ＭＳ Ｐゴシック" pitchFamily="-106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Encryption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367337" y="2446907"/>
            <a:ext cx="266700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ＭＳ Ｐゴシック" pitchFamily="-106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Authentication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495424" y="1380108"/>
            <a:ext cx="72199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5072B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defRPr>
            </a:lvl1pPr>
            <a:lvl2pPr marL="628650" indent="-22860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defRPr>
            </a:lvl2pPr>
            <a:lvl3pPr marL="977900" indent="-23495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defRPr>
            </a:lvl3pPr>
            <a:lvl4pPr marL="1314450" indent="-22860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defRPr>
            </a:lvl4pPr>
            <a:lvl5pPr marL="1663700" indent="-23495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Encryption Key		=	Decryption Key</a:t>
            </a:r>
          </a:p>
          <a:p>
            <a:pPr marL="0" indent="0" algn="ctr">
              <a:buNone/>
            </a:pPr>
            <a:r>
              <a:rPr lang="en-US" dirty="0" smtClean="0"/>
              <a:t>Signature Key		=	Verification Key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938711" y="1265807"/>
            <a:ext cx="542925" cy="6477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5072B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defRPr>
            </a:lvl1pPr>
            <a:lvl2pPr marL="628650" indent="-22860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defRPr>
            </a:lvl2pPr>
            <a:lvl3pPr marL="977900" indent="-23495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defRPr>
            </a:lvl3pPr>
            <a:lvl4pPr marL="1314450" indent="-22860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defRPr>
            </a:lvl4pPr>
            <a:lvl5pPr marL="1663700" indent="-23495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/>
              <a:t>≠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919661" y="1742057"/>
            <a:ext cx="542925" cy="6477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5072B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defRPr>
            </a:lvl1pPr>
            <a:lvl2pPr marL="628650" indent="-22860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defRPr>
            </a:lvl2pPr>
            <a:lvl3pPr marL="977900" indent="-23495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defRPr>
            </a:lvl3pPr>
            <a:lvl4pPr marL="1314450" indent="-22860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defRPr>
            </a:lvl4pPr>
            <a:lvl5pPr marL="1663700" indent="-23495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ＭＳ Ｐゴシック" pitchFamily="-106" charset="-128"/>
                <a:cs typeface="Calibri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/>
              <a:t>≠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33374" y="1380108"/>
            <a:ext cx="2041979" cy="808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ＭＳ Ｐゴシック" pitchFamily="-106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3F80CD"/>
                </a:solidFill>
                <a:latin typeface="Calibri" panose="020F0502020204030204" pitchFamily="34" charset="0"/>
              </a:rPr>
              <a:t>Symmetric</a:t>
            </a:r>
            <a:endParaRPr lang="en-US" sz="2000" dirty="0">
              <a:solidFill>
                <a:srgbClr val="3F80CD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19074" y="1380107"/>
            <a:ext cx="2041979" cy="808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ＭＳ Ｐゴシック" pitchFamily="-106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3F80CD"/>
                </a:solidFill>
                <a:latin typeface="Calibri" panose="020F0502020204030204" pitchFamily="34" charset="0"/>
              </a:rPr>
              <a:t>Asymmetric</a:t>
            </a:r>
            <a:endParaRPr lang="en-US" sz="2000" dirty="0">
              <a:solidFill>
                <a:srgbClr val="3F80C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53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4" animBg="1"/>
      <p:bldP spid="14" grpId="4" animBg="1"/>
      <p:bldP spid="15" grpId="0" animBg="1"/>
      <p:bldP spid="16" grpId="4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SSL Heartbeats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RFC6520 </a:t>
            </a:r>
            <a:endParaRPr lang="en-US" altLang="en-US" sz="2400" dirty="0" smtClean="0"/>
          </a:p>
          <a:p>
            <a:r>
              <a:rPr lang="en-US" altLang="en-US" sz="2400" dirty="0"/>
              <a:t>used to keep a connection alive </a:t>
            </a:r>
            <a:r>
              <a:rPr lang="en-US" altLang="en-US" sz="2400" dirty="0" smtClean="0"/>
              <a:t>without </a:t>
            </a:r>
            <a:r>
              <a:rPr lang="en-US" altLang="en-US" sz="2400" dirty="0"/>
              <a:t>the need to </a:t>
            </a:r>
            <a:r>
              <a:rPr lang="en-US" altLang="en-US" sz="2400" dirty="0" smtClean="0"/>
              <a:t>constantly </a:t>
            </a:r>
            <a:r>
              <a:rPr lang="en-US" altLang="en-US" sz="2400" dirty="0"/>
              <a:t>renegotiate the SSL 	</a:t>
            </a:r>
            <a:r>
              <a:rPr lang="en-US" altLang="en-US" sz="2400" dirty="0" smtClean="0"/>
              <a:t>session</a:t>
            </a:r>
          </a:p>
        </p:txBody>
      </p:sp>
    </p:spTree>
    <p:extLst>
      <p:ext uri="{BB962C8B-B14F-4D97-AF65-F5344CB8AC3E}">
        <p14:creationId xmlns:p14="http://schemas.microsoft.com/office/powerpoint/2010/main" val="419936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Vulnerability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235456"/>
              </p:ext>
            </p:extLst>
          </p:nvPr>
        </p:nvGraphicFramePr>
        <p:xfrm>
          <a:off x="457200" y="1663700"/>
          <a:ext cx="82296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03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Vulnerable Info (from worse to worst)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508496"/>
              </p:ext>
            </p:extLst>
          </p:nvPr>
        </p:nvGraphicFramePr>
        <p:xfrm>
          <a:off x="457200" y="1663700"/>
          <a:ext cx="82296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468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86" y="1298121"/>
            <a:ext cx="4731658" cy="2463591"/>
          </a:xfrm>
        </p:spPr>
      </p:pic>
      <p:pic>
        <p:nvPicPr>
          <p:cNvPr id="5122" name="Picture 2" descr="http://i1.ytimg.com/vi/hTK0pywfmDE/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799" y="1445305"/>
            <a:ext cx="6527347" cy="489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59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CVE-2014-0160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1800" indent="-323850" eaLnBrk="1"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en-US" sz="2400" dirty="0"/>
              <a:t>Bug was introduced into </a:t>
            </a:r>
            <a:r>
              <a:rPr lang="en-US" altLang="en-US" sz="2400" dirty="0" err="1"/>
              <a:t>OpenSSL</a:t>
            </a:r>
            <a:r>
              <a:rPr lang="en-US" altLang="en-US" sz="2400" dirty="0"/>
              <a:t> version 1.0.1 </a:t>
            </a:r>
            <a:r>
              <a:rPr lang="en-US" altLang="en-US" sz="2400" dirty="0" smtClean="0"/>
              <a:t>code (beginning of 2012)</a:t>
            </a:r>
            <a:endParaRPr lang="en-US" altLang="en-US" sz="2400" dirty="0"/>
          </a:p>
          <a:p>
            <a:pPr marL="431800" indent="-323850" eaLnBrk="1"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en-US" sz="2400" dirty="0" smtClean="0"/>
              <a:t>Non-affected versions: &lt;= 1.0.0</a:t>
            </a:r>
          </a:p>
          <a:p>
            <a:pPr marL="431800" indent="-323850" eaLnBrk="1"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en-US" sz="2400" dirty="0" smtClean="0"/>
              <a:t>Affected </a:t>
            </a:r>
            <a:r>
              <a:rPr lang="en-US" altLang="en-US" sz="2400" dirty="0"/>
              <a:t>version 1.0.1 through 1.0.1f</a:t>
            </a:r>
          </a:p>
          <a:p>
            <a:pPr marL="431800" indent="-323850" eaLnBrk="1"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en-US" sz="2400" dirty="0" smtClean="0"/>
              <a:t>Bug discovered in April 2014</a:t>
            </a:r>
          </a:p>
          <a:p>
            <a:pPr marL="431800" indent="-323850" eaLnBrk="1"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en-US" sz="2400" dirty="0" smtClean="0"/>
              <a:t>Patched </a:t>
            </a:r>
            <a:r>
              <a:rPr lang="en-US" altLang="en-US" sz="2400" dirty="0"/>
              <a:t>in </a:t>
            </a:r>
            <a:r>
              <a:rPr lang="en-US" altLang="en-US" sz="2400" dirty="0" smtClean="0"/>
              <a:t>1.0.1g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1935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Recovery is a Headache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1800" indent="-323850" eaLnBrk="1"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en-US" sz="2400" dirty="0" smtClean="0"/>
              <a:t>Update </a:t>
            </a:r>
            <a:r>
              <a:rPr lang="en-US" altLang="en-US" sz="2400" dirty="0" err="1" smtClean="0"/>
              <a:t>openssl</a:t>
            </a:r>
            <a:r>
              <a:rPr lang="en-US" altLang="en-US" sz="2400" dirty="0" smtClean="0"/>
              <a:t> version (easy)</a:t>
            </a:r>
            <a:endParaRPr lang="en-US" altLang="en-US" sz="2400" dirty="0"/>
          </a:p>
          <a:p>
            <a:pPr marL="431800" indent="-323850" eaLnBrk="1"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en-US" sz="2400" dirty="0" smtClean="0"/>
              <a:t>Replace all secret info that could have been exposed (how?)</a:t>
            </a:r>
          </a:p>
          <a:p>
            <a:pPr marL="774700" lvl="1" indent="-323850" eaLnBrk="1"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en-US" dirty="0" smtClean="0"/>
              <a:t>Certificates private keys</a:t>
            </a:r>
          </a:p>
          <a:p>
            <a:pPr marL="774700" lvl="1" indent="-323850" eaLnBrk="1"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en-US" dirty="0"/>
              <a:t>User </a:t>
            </a:r>
            <a:r>
              <a:rPr lang="en-US" altLang="en-US" dirty="0" smtClean="0"/>
              <a:t>passwords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569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Attacks On </a:t>
            </a:r>
            <a:r>
              <a:rPr lang="en-US" sz="1600" dirty="0" err="1" smtClean="0"/>
              <a:t>Ssl</a:t>
            </a:r>
            <a:r>
              <a:rPr lang="en-US" sz="1600" dirty="0" smtClean="0"/>
              <a:t>: A Comprehensive Study Of Beast, Crime, Time, Breach, Lucky 13 &amp; Rc4 Biases</a:t>
            </a:r>
            <a:br>
              <a:rPr lang="en-US" sz="1600" dirty="0" smtClean="0"/>
            </a:br>
            <a:r>
              <a:rPr lang="en-US" altLang="en-US" sz="1600" dirty="0" smtClean="0">
                <a:hlinkClick r:id="rId2"/>
              </a:rPr>
              <a:t>https</a:t>
            </a:r>
            <a:r>
              <a:rPr lang="en-US" altLang="en-US" sz="1600" dirty="0">
                <a:hlinkClick r:id="rId2"/>
              </a:rPr>
              <a:t>://www.isecpartners.com/media/106031/ssl_attacks_survey.pdf</a:t>
            </a:r>
            <a:endParaRPr lang="en-US" altLang="en-US" sz="1600" dirty="0"/>
          </a:p>
          <a:p>
            <a:r>
              <a:rPr lang="en-US" sz="1600" dirty="0" smtClean="0"/>
              <a:t>The </a:t>
            </a:r>
            <a:r>
              <a:rPr lang="en-US" sz="1600" dirty="0"/>
              <a:t>Most Dangerous Code in the World</a:t>
            </a:r>
            <a:r>
              <a:rPr lang="en-US" sz="1600" dirty="0" smtClean="0"/>
              <a:t>: Validating </a:t>
            </a:r>
            <a:r>
              <a:rPr lang="en-US" sz="1600" dirty="0"/>
              <a:t>SSL Certificates in Non-Browser </a:t>
            </a:r>
            <a:r>
              <a:rPr lang="en-US" sz="1600" dirty="0" smtClean="0"/>
              <a:t>Software</a:t>
            </a:r>
            <a:br>
              <a:rPr lang="en-US" sz="1600" dirty="0" smtClean="0"/>
            </a:br>
            <a:r>
              <a:rPr lang="en-US" altLang="en-US" sz="1600" dirty="0" smtClean="0">
                <a:hlinkClick r:id="rId3"/>
              </a:rPr>
              <a:t>http</a:t>
            </a:r>
            <a:r>
              <a:rPr lang="en-US" altLang="en-US" sz="1600" dirty="0">
                <a:hlinkClick r:id="rId3"/>
              </a:rPr>
              <a:t>://www.cs.utexas.edu/~</a:t>
            </a:r>
            <a:r>
              <a:rPr lang="en-US" altLang="en-US" sz="1600" dirty="0" smtClean="0">
                <a:hlinkClick r:id="rId3"/>
              </a:rPr>
              <a:t>shmat/shmat_ccs12.pdf</a:t>
            </a:r>
            <a:endParaRPr lang="en-US" altLang="en-US" sz="1600" dirty="0" smtClean="0"/>
          </a:p>
          <a:p>
            <a:r>
              <a:rPr lang="en-US" altLang="en-US" sz="1600" dirty="0" smtClean="0"/>
              <a:t>TLS (</a:t>
            </a:r>
            <a:r>
              <a:rPr lang="en-US" altLang="en-US" sz="1600" dirty="0"/>
              <a:t>Wikipedia</a:t>
            </a:r>
            <a:r>
              <a:rPr lang="en-US" altLang="en-US" sz="1600" dirty="0" smtClean="0"/>
              <a:t>)</a:t>
            </a:r>
            <a:br>
              <a:rPr lang="en-US" altLang="en-US" sz="1600" dirty="0" smtClean="0"/>
            </a:br>
            <a:r>
              <a:rPr lang="en-US" altLang="en-US" sz="1600" dirty="0" smtClean="0">
                <a:hlinkClick r:id="rId4"/>
              </a:rPr>
              <a:t>http</a:t>
            </a:r>
            <a:r>
              <a:rPr lang="en-US" altLang="en-US" sz="1600" dirty="0">
                <a:hlinkClick r:id="rId4"/>
              </a:rPr>
              <a:t>://</a:t>
            </a:r>
            <a:r>
              <a:rPr lang="en-US" altLang="en-US" sz="1600" dirty="0" smtClean="0">
                <a:hlinkClick r:id="rId4"/>
              </a:rPr>
              <a:t>en.wikipedia.org/wiki/Transport_Layer_Security</a:t>
            </a:r>
            <a:endParaRPr lang="en-US" altLang="en-US" sz="1600" dirty="0" smtClean="0"/>
          </a:p>
          <a:p>
            <a:r>
              <a:rPr lang="en-US" altLang="en-US" sz="1600" dirty="0" err="1" smtClean="0"/>
              <a:t>Heartbleed</a:t>
            </a:r>
            <a:r>
              <a:rPr lang="en-US" altLang="en-US" sz="1600" dirty="0" smtClean="0"/>
              <a:t>: </a:t>
            </a:r>
            <a:br>
              <a:rPr lang="en-US" altLang="en-US" sz="1600" dirty="0" smtClean="0"/>
            </a:br>
            <a:r>
              <a:rPr lang="en-US" altLang="en-US" sz="1600" dirty="0" smtClean="0">
                <a:hlinkClick r:id="rId5"/>
              </a:rPr>
              <a:t>http://heartbleed.com/</a:t>
            </a:r>
            <a:endParaRPr lang="en-US" altLang="en-US" sz="1600" dirty="0" smtClean="0"/>
          </a:p>
          <a:p>
            <a:r>
              <a:rPr lang="en-US" altLang="en-US" sz="1600" dirty="0" smtClean="0"/>
              <a:t>Padding Oracle Attack (</a:t>
            </a:r>
            <a:r>
              <a:rPr lang="en-US" altLang="en-US" sz="1600" dirty="0"/>
              <a:t>Wikipedia</a:t>
            </a:r>
            <a:r>
              <a:rPr lang="en-US" altLang="en-US" sz="1600" dirty="0" smtClean="0"/>
              <a:t>):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en-US" altLang="en-US" sz="1600" dirty="0">
                <a:hlinkClick r:id="rId6"/>
              </a:rPr>
              <a:t>http://</a:t>
            </a:r>
            <a:r>
              <a:rPr lang="en-US" altLang="en-US" sz="1600" dirty="0" smtClean="0">
                <a:hlinkClick r:id="rId6"/>
              </a:rPr>
              <a:t>en.wikipedia.org/wiki/Padding_oracle_attack</a:t>
            </a:r>
            <a:endParaRPr lang="en-US" altLang="en-US" sz="1600" dirty="0" smtClean="0"/>
          </a:p>
          <a:p>
            <a:r>
              <a:rPr lang="en-US" altLang="en-US" sz="1600" dirty="0" smtClean="0"/>
              <a:t>RC4 (</a:t>
            </a:r>
            <a:r>
              <a:rPr lang="en-US" altLang="en-US" sz="1600" dirty="0"/>
              <a:t>Wikipedia</a:t>
            </a:r>
            <a:r>
              <a:rPr lang="en-US" altLang="en-US" sz="1600" dirty="0" smtClean="0"/>
              <a:t>)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en-US" altLang="en-US" sz="1600" dirty="0">
                <a:hlinkClick r:id="rId7"/>
              </a:rPr>
              <a:t>http://</a:t>
            </a:r>
            <a:r>
              <a:rPr lang="en-US" altLang="en-US" sz="1600" dirty="0" smtClean="0">
                <a:hlinkClick r:id="rId7"/>
              </a:rPr>
              <a:t>en.wikipedia.org/wiki/RC4</a:t>
            </a:r>
            <a:endParaRPr lang="en-US" altLang="en-US" sz="1600" dirty="0" smtClean="0"/>
          </a:p>
          <a:p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01788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65477" y="1313456"/>
            <a:ext cx="31893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 &amp; A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48808" y="4375220"/>
            <a:ext cx="7222733" cy="808037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ＭＳ Ｐゴシック" pitchFamily="-106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9pPr>
          </a:lstStyle>
          <a:p>
            <a:r>
              <a:rPr lang="en-US" altLang="en-US" sz="1600" dirty="0" smtClean="0"/>
              <a:t>Find me in </a:t>
            </a:r>
            <a:r>
              <a:rPr lang="en-US" altLang="en-US" sz="1600" dirty="0" err="1" smtClean="0"/>
              <a:t>Linkedin</a:t>
            </a:r>
            <a:r>
              <a:rPr lang="en-US" altLang="en-US" sz="1600" dirty="0" smtClean="0"/>
              <a:t> </a:t>
            </a:r>
            <a:br>
              <a:rPr lang="en-US" altLang="en-US" sz="1600" dirty="0" smtClean="0"/>
            </a:br>
            <a:r>
              <a:rPr lang="en-US" altLang="en-US" sz="1600" dirty="0" smtClean="0">
                <a:hlinkClick r:id="rId3"/>
              </a:rPr>
              <a:t>http://www.linkedin.com/in/imantin</a:t>
            </a:r>
            <a:endParaRPr lang="en-US" alt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1878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388145"/>
              </p:ext>
            </p:extLst>
          </p:nvPr>
        </p:nvGraphicFramePr>
        <p:xfrm>
          <a:off x="1809750" y="1352550"/>
          <a:ext cx="7181850" cy="5029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 rot="830363">
            <a:off x="-114302" y="2233957"/>
            <a:ext cx="2041979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ＭＳ Ｐゴシック" pitchFamily="-106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Symmetric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 rot="830363">
            <a:off x="-114301" y="4650924"/>
            <a:ext cx="2041979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ＭＳ Ｐゴシック" pitchFamily="-106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Asymmetric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 rot="830363">
            <a:off x="2343150" y="463551"/>
            <a:ext cx="2041979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ＭＳ Ｐゴシック" pitchFamily="-106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Encryption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 rot="830363">
            <a:off x="5486400" y="463552"/>
            <a:ext cx="266700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ＭＳ Ｐゴシック" pitchFamily="-106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Authentication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54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4711867" y="2057400"/>
            <a:ext cx="4279733" cy="4596825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Key Expansion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87559" y="2057399"/>
            <a:ext cx="4155841" cy="4596825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Key Expansion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2613"/>
            <a:ext cx="8229600" cy="808037"/>
          </a:xfrm>
        </p:spPr>
        <p:txBody>
          <a:bodyPr/>
          <a:lstStyle/>
          <a:p>
            <a:r>
              <a:rPr lang="en-US" dirty="0" smtClean="0"/>
              <a:t>Block Ciphers and Stream Ciphers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97606" y="3850605"/>
            <a:ext cx="1257656" cy="529839"/>
          </a:xfrm>
          <a:prstGeom prst="round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Key Expansion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2755006" y="3850605"/>
            <a:ext cx="1257656" cy="529839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Diffusion</a:t>
            </a:r>
            <a:endParaRPr lang="en-US" dirty="0"/>
          </a:p>
        </p:txBody>
      </p:sp>
      <p:cxnSp>
        <p:nvCxnSpPr>
          <p:cNvPr id="13" name="Straight Arrow Connector 12"/>
          <p:cNvCxnSpPr>
            <a:endCxn id="8" idx="0"/>
          </p:cNvCxnSpPr>
          <p:nvPr/>
        </p:nvCxnSpPr>
        <p:spPr>
          <a:xfrm>
            <a:off x="1326434" y="3085044"/>
            <a:ext cx="0" cy="765561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1960" y="3085044"/>
            <a:ext cx="559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Key</a:t>
            </a:r>
          </a:p>
          <a:p>
            <a:pPr algn="ctr"/>
            <a:r>
              <a:rPr lang="en-US" dirty="0" smtClean="0"/>
              <a:t>[16]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44339" y="3048313"/>
            <a:ext cx="85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Data In</a:t>
            </a:r>
          </a:p>
          <a:p>
            <a:pPr algn="ctr"/>
            <a:r>
              <a:rPr lang="en-US" dirty="0" smtClean="0"/>
              <a:t>[16]</a:t>
            </a:r>
            <a:endParaRPr lang="en-US" dirty="0"/>
          </a:p>
        </p:txBody>
      </p:sp>
      <p:cxnSp>
        <p:nvCxnSpPr>
          <p:cNvPr id="16" name="Straight Arrow Connector 15"/>
          <p:cNvCxnSpPr>
            <a:endCxn id="9" idx="0"/>
          </p:cNvCxnSpPr>
          <p:nvPr/>
        </p:nvCxnSpPr>
        <p:spPr>
          <a:xfrm>
            <a:off x="3383834" y="3102409"/>
            <a:ext cx="0" cy="748196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3"/>
            <a:endCxn id="9" idx="1"/>
          </p:cNvCxnSpPr>
          <p:nvPr/>
        </p:nvCxnSpPr>
        <p:spPr>
          <a:xfrm>
            <a:off x="1955262" y="4115525"/>
            <a:ext cx="799744" cy="0"/>
          </a:xfrm>
          <a:prstGeom prst="straightConnector1">
            <a:avLst/>
          </a:prstGeom>
          <a:ln w="190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752600" y="3618444"/>
            <a:ext cx="1131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Round Key</a:t>
            </a:r>
          </a:p>
          <a:p>
            <a:pPr algn="ctr"/>
            <a:r>
              <a:rPr lang="en-US" sz="1400" dirty="0" smtClean="0"/>
              <a:t>[16]</a:t>
            </a:r>
            <a:endParaRPr lang="en-US" sz="1400" dirty="0"/>
          </a:p>
        </p:txBody>
      </p:sp>
      <p:cxnSp>
        <p:nvCxnSpPr>
          <p:cNvPr id="30" name="Straight Arrow Connector 29"/>
          <p:cNvCxnSpPr>
            <a:stCxn id="9" idx="3"/>
            <a:endCxn id="9" idx="2"/>
          </p:cNvCxnSpPr>
          <p:nvPr/>
        </p:nvCxnSpPr>
        <p:spPr>
          <a:xfrm flipH="1">
            <a:off x="3383834" y="4115525"/>
            <a:ext cx="628828" cy="264919"/>
          </a:xfrm>
          <a:prstGeom prst="bentConnector4">
            <a:avLst>
              <a:gd name="adj1" fmla="val -36353"/>
              <a:gd name="adj2" fmla="val 186291"/>
            </a:avLst>
          </a:prstGeom>
          <a:ln w="31750">
            <a:solidFill>
              <a:schemeClr val="accent5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12790" y="4702724"/>
            <a:ext cx="799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State [16]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2242750" y="4435000"/>
            <a:ext cx="1024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Data Out</a:t>
            </a:r>
          </a:p>
          <a:p>
            <a:pPr algn="ctr"/>
            <a:r>
              <a:rPr lang="en-US" dirty="0" smtClean="0"/>
              <a:t>[16]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322317" y="4384068"/>
            <a:ext cx="0" cy="748196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29"/>
          <p:cNvCxnSpPr>
            <a:stCxn id="8" idx="2"/>
            <a:endCxn id="8" idx="1"/>
          </p:cNvCxnSpPr>
          <p:nvPr/>
        </p:nvCxnSpPr>
        <p:spPr>
          <a:xfrm rot="5400000" flipH="1">
            <a:off x="879560" y="3933571"/>
            <a:ext cx="264919" cy="628828"/>
          </a:xfrm>
          <a:prstGeom prst="bentConnector4">
            <a:avLst>
              <a:gd name="adj1" fmla="val -86291"/>
              <a:gd name="adj2" fmla="val 136353"/>
            </a:avLst>
          </a:prstGeom>
          <a:ln w="31750">
            <a:solidFill>
              <a:schemeClr val="accent5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78862" y="4619224"/>
            <a:ext cx="799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State [16]</a:t>
            </a:r>
            <a:endParaRPr lang="en-US" sz="1400" dirty="0"/>
          </a:p>
        </p:txBody>
      </p:sp>
      <p:sp>
        <p:nvSpPr>
          <p:cNvPr id="54" name="Rounded Rectangle 53"/>
          <p:cNvSpPr/>
          <p:nvPr/>
        </p:nvSpPr>
        <p:spPr>
          <a:xfrm>
            <a:off x="6286144" y="3753173"/>
            <a:ext cx="1257656" cy="529839"/>
          </a:xfrm>
          <a:prstGeom prst="round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Key Expansion</a:t>
            </a:r>
            <a:endParaRPr lang="en-US" sz="1600" dirty="0"/>
          </a:p>
        </p:txBody>
      </p:sp>
      <p:cxnSp>
        <p:nvCxnSpPr>
          <p:cNvPr id="56" name="Straight Arrow Connector 55"/>
          <p:cNvCxnSpPr>
            <a:stCxn id="92" idx="3"/>
            <a:endCxn id="54" idx="0"/>
          </p:cNvCxnSpPr>
          <p:nvPr/>
        </p:nvCxnSpPr>
        <p:spPr>
          <a:xfrm>
            <a:off x="6229016" y="3076834"/>
            <a:ext cx="685956" cy="676339"/>
          </a:xfrm>
          <a:prstGeom prst="bentConnector2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325512" y="3029873"/>
            <a:ext cx="559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Key</a:t>
            </a:r>
          </a:p>
          <a:p>
            <a:pPr algn="ctr"/>
            <a:r>
              <a:rPr lang="en-US" dirty="0" smtClean="0"/>
              <a:t>[16]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975601" y="3352800"/>
                <a:ext cx="8529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Data In</a:t>
                </a:r>
              </a:p>
              <a:p>
                <a:pPr algn="ctr"/>
                <a:r>
                  <a:rPr lang="en-US" dirty="0"/>
                  <a:t>[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∞</m:t>
                    </m:r>
                  </m:oMath>
                </a14:m>
                <a:r>
                  <a:rPr lang="en-US" dirty="0"/>
                  <a:t>]</a:t>
                </a: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601" y="3352800"/>
                <a:ext cx="852989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5714" t="-4717" r="-571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>
            <a:endCxn id="72" idx="0"/>
          </p:cNvCxnSpPr>
          <p:nvPr/>
        </p:nvCxnSpPr>
        <p:spPr>
          <a:xfrm>
            <a:off x="7975601" y="2665763"/>
            <a:ext cx="22373" cy="2486847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72" idx="2"/>
          </p:cNvCxnSpPr>
          <p:nvPr/>
        </p:nvCxnSpPr>
        <p:spPr>
          <a:xfrm rot="16200000" flipH="1">
            <a:off x="6957671" y="4433173"/>
            <a:ext cx="933048" cy="827590"/>
          </a:xfrm>
          <a:prstGeom prst="bentConnector2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454193" y="5293551"/>
                <a:ext cx="12420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/>
              </a:lstStyle>
              <a:p>
                <a:r>
                  <a:rPr lang="en-US" dirty="0"/>
                  <a:t>Key </a:t>
                </a:r>
                <a:r>
                  <a:rPr lang="en-US" dirty="0" smtClean="0"/>
                  <a:t>Stream</a:t>
                </a:r>
                <a:br>
                  <a:rPr lang="en-US" dirty="0" smtClean="0"/>
                </a:br>
                <a:r>
                  <a:rPr lang="en-US" dirty="0" smtClean="0"/>
                  <a:t>[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∞</m:t>
                    </m:r>
                  </m:oMath>
                </a14:m>
                <a:r>
                  <a:rPr lang="en-US" dirty="0"/>
                  <a:t>]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193" y="5293551"/>
                <a:ext cx="1242007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4412" t="-4717" r="-343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956479" y="5576576"/>
                <a:ext cx="10245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Data Out</a:t>
                </a:r>
              </a:p>
              <a:p>
                <a:pPr algn="ctr"/>
                <a:r>
                  <a:rPr lang="en-US" dirty="0"/>
                  <a:t>[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∞</m:t>
                    </m:r>
                  </m:oMath>
                </a14:m>
                <a:r>
                  <a:rPr lang="en-US" dirty="0" smtClean="0"/>
                  <a:t>]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479" y="5576576"/>
                <a:ext cx="1024511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4762" t="-4717" r="-476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/>
          <p:cNvCxnSpPr>
            <a:stCxn id="72" idx="4"/>
          </p:cNvCxnSpPr>
          <p:nvPr/>
        </p:nvCxnSpPr>
        <p:spPr>
          <a:xfrm>
            <a:off x="7997974" y="5474374"/>
            <a:ext cx="0" cy="96217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29"/>
          <p:cNvCxnSpPr>
            <a:stCxn id="54" idx="2"/>
            <a:endCxn id="54" idx="1"/>
          </p:cNvCxnSpPr>
          <p:nvPr/>
        </p:nvCxnSpPr>
        <p:spPr>
          <a:xfrm rot="5400000" flipH="1">
            <a:off x="6468098" y="3836139"/>
            <a:ext cx="264919" cy="628828"/>
          </a:xfrm>
          <a:prstGeom prst="bentConnector4">
            <a:avLst>
              <a:gd name="adj1" fmla="val -86291"/>
              <a:gd name="adj2" fmla="val 136353"/>
            </a:avLst>
          </a:prstGeom>
          <a:ln w="31750">
            <a:solidFill>
              <a:schemeClr val="accent5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837709" y="4558111"/>
            <a:ext cx="799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State [16]</a:t>
            </a:r>
            <a:endParaRPr lang="en-US" sz="1400" dirty="0"/>
          </a:p>
        </p:txBody>
      </p:sp>
      <p:sp>
        <p:nvSpPr>
          <p:cNvPr id="72" name="Flowchart: Or 71"/>
          <p:cNvSpPr/>
          <p:nvPr/>
        </p:nvSpPr>
        <p:spPr>
          <a:xfrm>
            <a:off x="7837990" y="5152610"/>
            <a:ext cx="319968" cy="321764"/>
          </a:xfrm>
          <a:prstGeom prst="flowChartOr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5745382" y="2944374"/>
            <a:ext cx="483634" cy="26491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5" name="Straight Arrow Connector 55"/>
          <p:cNvCxnSpPr>
            <a:endCxn id="92" idx="1"/>
          </p:cNvCxnSpPr>
          <p:nvPr/>
        </p:nvCxnSpPr>
        <p:spPr>
          <a:xfrm>
            <a:off x="4825149" y="3076833"/>
            <a:ext cx="920233" cy="1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5943600" y="2133600"/>
            <a:ext cx="559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IV</a:t>
            </a:r>
          </a:p>
          <a:p>
            <a:pPr algn="ctr"/>
            <a:r>
              <a:rPr lang="en-US" dirty="0" smtClean="0"/>
              <a:t>[16]</a:t>
            </a:r>
            <a:endParaRPr lang="en-US" dirty="0"/>
          </a:p>
        </p:txBody>
      </p:sp>
      <p:cxnSp>
        <p:nvCxnSpPr>
          <p:cNvPr id="107" name="Straight Arrow Connector 55"/>
          <p:cNvCxnSpPr/>
          <p:nvPr/>
        </p:nvCxnSpPr>
        <p:spPr>
          <a:xfrm rot="5400000">
            <a:off x="5610593" y="2579484"/>
            <a:ext cx="740392" cy="1025"/>
          </a:xfrm>
          <a:prstGeom prst="bentConnector3">
            <a:avLst>
              <a:gd name="adj1" fmla="val 50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5005380" y="2342598"/>
            <a:ext cx="559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Key</a:t>
            </a:r>
          </a:p>
          <a:p>
            <a:pPr algn="ctr"/>
            <a:r>
              <a:rPr lang="en-US" dirty="0" smtClean="0"/>
              <a:t>[16]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091411" y="1366957"/>
            <a:ext cx="2417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Block Ciphers</a:t>
            </a:r>
            <a:endParaRPr lang="en-US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5359340" y="1371600"/>
            <a:ext cx="2717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Stream Ciphers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081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Block </a:t>
            </a:r>
            <a:r>
              <a:rPr lang="en-US" dirty="0"/>
              <a:t>Cipher</a:t>
            </a:r>
            <a:endParaRPr lang="en-US" sz="3200" i="1" dirty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33400" y="1143000"/>
            <a:ext cx="8382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Divide input bit stream into n-bit sections, encrypt only that </a:t>
            </a:r>
            <a:r>
              <a:rPr lang="en-US" sz="2400" dirty="0" smtClean="0">
                <a:latin typeface="Calibri" panose="020F0502020204030204" pitchFamily="34" charset="0"/>
              </a:rPr>
              <a:t>section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04800" y="1143000"/>
            <a:ext cx="8839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latin typeface="Comic Sans MS" charset="0"/>
            </a:endParaRPr>
          </a:p>
        </p:txBody>
      </p:sp>
      <p:pic>
        <p:nvPicPr>
          <p:cNvPr id="22533" name="Picture 5" descr="block_cip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52650"/>
            <a:ext cx="585152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33400" y="54102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In a good block cipher, each output bit is a function of all n input bits and all k key bits</a:t>
            </a:r>
          </a:p>
        </p:txBody>
      </p:sp>
    </p:spTree>
    <p:extLst>
      <p:ext uri="{BB962C8B-B14F-4D97-AF65-F5344CB8AC3E}">
        <p14:creationId xmlns:p14="http://schemas.microsoft.com/office/powerpoint/2010/main" val="276408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 bldLvl="2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F5_Corp_temp_2009_Office07">
  <a:themeElements>
    <a:clrScheme name="F5 Corp Colors 2009">
      <a:dk1>
        <a:srgbClr val="000000"/>
      </a:dk1>
      <a:lt1>
        <a:srgbClr val="FFFFFF"/>
      </a:lt1>
      <a:dk2>
        <a:srgbClr val="3B3D3C"/>
      </a:dk2>
      <a:lt2>
        <a:srgbClr val="FFFFFF"/>
      </a:lt2>
      <a:accent1>
        <a:srgbClr val="7E99AA"/>
      </a:accent1>
      <a:accent2>
        <a:srgbClr val="F2AF32"/>
      </a:accent2>
      <a:accent3>
        <a:srgbClr val="CCCCCC"/>
      </a:accent3>
      <a:accent4>
        <a:srgbClr val="34699A"/>
      </a:accent4>
      <a:accent5>
        <a:srgbClr val="BE0F34"/>
      </a:accent5>
      <a:accent6>
        <a:srgbClr val="5A7E92"/>
      </a:accent6>
      <a:hlink>
        <a:srgbClr val="34699A"/>
      </a:hlink>
      <a:folHlink>
        <a:srgbClr val="CCCCC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5 2010 Template">
  <a:themeElements>
    <a:clrScheme name="F5 Corp Colors 2009">
      <a:dk1>
        <a:srgbClr val="000000"/>
      </a:dk1>
      <a:lt1>
        <a:srgbClr val="FFFFFF"/>
      </a:lt1>
      <a:dk2>
        <a:srgbClr val="3B3D3C"/>
      </a:dk2>
      <a:lt2>
        <a:srgbClr val="FFFFFF"/>
      </a:lt2>
      <a:accent1>
        <a:srgbClr val="7E99AA"/>
      </a:accent1>
      <a:accent2>
        <a:srgbClr val="F2AF32"/>
      </a:accent2>
      <a:accent3>
        <a:srgbClr val="CCCCCC"/>
      </a:accent3>
      <a:accent4>
        <a:srgbClr val="34699A"/>
      </a:accent4>
      <a:accent5>
        <a:srgbClr val="BE0F34"/>
      </a:accent5>
      <a:accent6>
        <a:srgbClr val="5A7E92"/>
      </a:accent6>
      <a:hlink>
        <a:srgbClr val="34699A"/>
      </a:hlink>
      <a:folHlink>
        <a:srgbClr val="CCCCC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4068FF06B2C542A700003447147FE9" ma:contentTypeVersion="0" ma:contentTypeDescription="Create a new document." ma:contentTypeScope="" ma:versionID="7ad650ce402ec0bb42b6667c37501c0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0850523-B8EE-4623-BEB8-B897763070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817C45-0EAF-4F3F-8595-6FFF78A557AA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5ADEEEB-B205-4F3B-B1CC-EE624BD952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77432</TotalTime>
  <Words>2348</Words>
  <Application>Microsoft Office PowerPoint</Application>
  <PresentationFormat>On-screen Show (4:3)</PresentationFormat>
  <Paragraphs>598</Paragraphs>
  <Slides>67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7" baseType="lpstr">
      <vt:lpstr>ＭＳ Ｐゴシック</vt:lpstr>
      <vt:lpstr>Arial</vt:lpstr>
      <vt:lpstr>Arial (Headings)</vt:lpstr>
      <vt:lpstr>Calibri</vt:lpstr>
      <vt:lpstr>Century Gothic</vt:lpstr>
      <vt:lpstr>Comic Sans MS</vt:lpstr>
      <vt:lpstr>StarSymbol</vt:lpstr>
      <vt:lpstr>Wingdings</vt:lpstr>
      <vt:lpstr>1_F5_Corp_temp_2009_Office07</vt:lpstr>
      <vt:lpstr>F5 2010 Template</vt:lpstr>
      <vt:lpstr>The Security of SSL</vt:lpstr>
      <vt:lpstr>Outline</vt:lpstr>
      <vt:lpstr>https://www.isecpartners.com/media/106031/ssl_attacks_survey.pdf</vt:lpstr>
      <vt:lpstr>Outline</vt:lpstr>
      <vt:lpstr>Cryptography Functions</vt:lpstr>
      <vt:lpstr>Symmetric vs. Asymmetric Cryptography</vt:lpstr>
      <vt:lpstr>PowerPoint Presentation</vt:lpstr>
      <vt:lpstr>Block Ciphers and Stream Ciphers</vt:lpstr>
      <vt:lpstr>Block Cipher</vt:lpstr>
      <vt:lpstr>Using Block/Stream Ciphers</vt:lpstr>
      <vt:lpstr>Encryption Mode (ECB)</vt:lpstr>
      <vt:lpstr>ECB Leak</vt:lpstr>
      <vt:lpstr>Encryption Mode (CBC)</vt:lpstr>
      <vt:lpstr>SSL Ciphers</vt:lpstr>
      <vt:lpstr>Conventional Attack Models</vt:lpstr>
      <vt:lpstr>Crytptanalysis Rule #1</vt:lpstr>
      <vt:lpstr>Asymmetric Key Cryptography</vt:lpstr>
      <vt:lpstr>Public Key Cryptosystem</vt:lpstr>
      <vt:lpstr>PowerPoint Presentation</vt:lpstr>
      <vt:lpstr>Certificates</vt:lpstr>
      <vt:lpstr>Security Rule #1</vt:lpstr>
      <vt:lpstr>Outline</vt:lpstr>
      <vt:lpstr>What is SSL?</vt:lpstr>
      <vt:lpstr>SSL and TLS</vt:lpstr>
      <vt:lpstr>SSL Objectives</vt:lpstr>
      <vt:lpstr>   Man-in-the-Middle</vt:lpstr>
      <vt:lpstr>SSL HowStuffWorks (file transfer)</vt:lpstr>
      <vt:lpstr>SSL Certificates</vt:lpstr>
      <vt:lpstr>Server Identification Security</vt:lpstr>
      <vt:lpstr>PowerPoint Presentation</vt:lpstr>
      <vt:lpstr>SSL-Protected Data</vt:lpstr>
      <vt:lpstr>Record Protocol Security</vt:lpstr>
      <vt:lpstr>Outline</vt:lpstr>
      <vt:lpstr>Hash Collision Attack - Background</vt:lpstr>
      <vt:lpstr>Hash Collision Attack</vt:lpstr>
      <vt:lpstr>“Validating SSL Certificates in Non-Browser  Software” or Host Verification Attack</vt:lpstr>
      <vt:lpstr>The Most Dangerous Code in the World: Validating SSL Certificates in Non-Browser Software (Boneh et-al)</vt:lpstr>
      <vt:lpstr>SSL Security</vt:lpstr>
      <vt:lpstr>Recent SSL Attacks</vt:lpstr>
      <vt:lpstr>HSR Model</vt:lpstr>
      <vt:lpstr>HSR Attack</vt:lpstr>
      <vt:lpstr>Padding Oracle Attack</vt:lpstr>
      <vt:lpstr>The Attack Setup</vt:lpstr>
      <vt:lpstr>BEAST (Browser Exploit Against SSL/TLS)</vt:lpstr>
      <vt:lpstr>BEAST Countermeasures</vt:lpstr>
      <vt:lpstr>CRIME (Compression Ratio Info-leak Made Easy)</vt:lpstr>
      <vt:lpstr>PowerPoint Presentation</vt:lpstr>
      <vt:lpstr>CRIME (Compression Ratio Info-leak Made Easy)</vt:lpstr>
      <vt:lpstr>TIME (Time Info-leak Made Easy)</vt:lpstr>
      <vt:lpstr>TIME (Time Info-leak Made Easy)</vt:lpstr>
      <vt:lpstr>Server-Side Countermeasures</vt:lpstr>
      <vt:lpstr>BREACH (Browser Reconnaissance and Exfiltration via Adaptive Compression of Hypertext)</vt:lpstr>
      <vt:lpstr>LUCKY13</vt:lpstr>
      <vt:lpstr>LUCKY13</vt:lpstr>
      <vt:lpstr>2012/2013</vt:lpstr>
      <vt:lpstr>RC4 Weaknesses</vt:lpstr>
      <vt:lpstr>RC4 Attack on SSL</vt:lpstr>
      <vt:lpstr>Summary</vt:lpstr>
      <vt:lpstr>Heartbleed</vt:lpstr>
      <vt:lpstr>SSL Heartbeats </vt:lpstr>
      <vt:lpstr>The Vulnerability</vt:lpstr>
      <vt:lpstr>Vulnerable Info (from worse to worst)</vt:lpstr>
      <vt:lpstr>How?</vt:lpstr>
      <vt:lpstr>CVE-2014-0160</vt:lpstr>
      <vt:lpstr>Recovery is a Headache</vt:lpstr>
      <vt:lpstr>References</vt:lpstr>
      <vt:lpstr>PowerPoint Presentation</vt:lpstr>
    </vt:vector>
  </TitlesOfParts>
  <Company>F5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Itsik Mantin</dc:creator>
  <cp:lastModifiedBy>AviD</cp:lastModifiedBy>
  <cp:revision>1130</cp:revision>
  <dcterms:created xsi:type="dcterms:W3CDTF">2009-03-25T21:31:20Z</dcterms:created>
  <dcterms:modified xsi:type="dcterms:W3CDTF">2014-04-29T22:06:24Z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0x010100324068FF06B2C542A700003447147FE9</vt:lpwstr>
  </property>
</Properties>
</file>