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63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41FAB-DDC0-4C8D-A2C0-9BFAD0961D10}" type="datetimeFigureOut">
              <a:rPr lang="en-US" smtClean="0"/>
              <a:t>4/3/12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3A299-4B70-44C0-9573-A40A0A56C8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1005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41FAB-DDC0-4C8D-A2C0-9BFAD0961D10}" type="datetimeFigureOut">
              <a:rPr lang="en-US" smtClean="0"/>
              <a:t>4/3/12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3A299-4B70-44C0-9573-A40A0A56C8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0745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41FAB-DDC0-4C8D-A2C0-9BFAD0961D10}" type="datetimeFigureOut">
              <a:rPr lang="en-US" smtClean="0"/>
              <a:t>4/3/12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3A299-4B70-44C0-9573-A40A0A56C8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186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41FAB-DDC0-4C8D-A2C0-9BFAD0961D10}" type="datetimeFigureOut">
              <a:rPr lang="en-US" smtClean="0"/>
              <a:t>4/3/12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3A299-4B70-44C0-9573-A40A0A56C8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129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41FAB-DDC0-4C8D-A2C0-9BFAD0961D10}" type="datetimeFigureOut">
              <a:rPr lang="en-US" smtClean="0"/>
              <a:t>4/3/12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3A299-4B70-44C0-9573-A40A0A56C8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330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41FAB-DDC0-4C8D-A2C0-9BFAD0961D10}" type="datetimeFigureOut">
              <a:rPr lang="en-US" smtClean="0"/>
              <a:t>4/3/12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3A299-4B70-44C0-9573-A40A0A56C8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2220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41FAB-DDC0-4C8D-A2C0-9BFAD0961D10}" type="datetimeFigureOut">
              <a:rPr lang="en-US" smtClean="0"/>
              <a:t>4/3/12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3A299-4B70-44C0-9573-A40A0A56C8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4627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41FAB-DDC0-4C8D-A2C0-9BFAD0961D10}" type="datetimeFigureOut">
              <a:rPr lang="en-US" smtClean="0"/>
              <a:t>4/3/12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3A299-4B70-44C0-9573-A40A0A56C8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990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41FAB-DDC0-4C8D-A2C0-9BFAD0961D10}" type="datetimeFigureOut">
              <a:rPr lang="en-US" smtClean="0"/>
              <a:t>4/3/12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3A299-4B70-44C0-9573-A40A0A56C8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268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41FAB-DDC0-4C8D-A2C0-9BFAD0961D10}" type="datetimeFigureOut">
              <a:rPr lang="en-US" smtClean="0"/>
              <a:t>4/3/12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3A299-4B70-44C0-9573-A40A0A56C8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594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41FAB-DDC0-4C8D-A2C0-9BFAD0961D10}" type="datetimeFigureOut">
              <a:rPr lang="en-US" smtClean="0"/>
              <a:t>4/3/12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3A299-4B70-44C0-9573-A40A0A56C8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611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7200" y="76200"/>
            <a:ext cx="4724400" cy="7159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741FAB-DDC0-4C8D-A2C0-9BFAD0961D10}" type="datetimeFigureOut">
              <a:rPr lang="en-US" smtClean="0"/>
              <a:t>4/3/12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13A299-4B70-44C0-9573-A40A0A56C8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309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2800" b="0" kern="1200">
          <a:solidFill>
            <a:schemeClr val="bg1">
              <a:lumMod val="8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80913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About Me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315200" y="4724400"/>
            <a:ext cx="1371600" cy="1371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 anchor="ctr" anchorCtr="0">
            <a:noAutofit/>
          </a:bodyPr>
          <a:lstStyle/>
          <a:p>
            <a:pPr algn="ctr"/>
            <a:r>
              <a:rPr lang="en-US" dirty="0" smtClean="0"/>
              <a:t>Company</a:t>
            </a:r>
          </a:p>
          <a:p>
            <a:pPr algn="ctr"/>
            <a:r>
              <a:rPr lang="en-US" dirty="0" smtClean="0"/>
              <a:t>Logo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9565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2799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6</Words>
  <Application>Microsoft Macintosh PowerPoint</Application>
  <PresentationFormat>On-screen Show (4:3)</PresentationFormat>
  <Paragraphs>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About Me</vt:lpstr>
      <vt:lpstr>PowerPoint Presentation</vt:lpstr>
    </vt:vector>
  </TitlesOfParts>
  <Manager/>
  <Company>OWASP Foundation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OWASP Presentation Template</dc:title>
  <dc:subject/>
  <dc:creator>OWASP Foundation</dc:creator>
  <cp:keywords/>
  <dc:description/>
  <cp:lastModifiedBy>Mark Bristow</cp:lastModifiedBy>
  <cp:revision>4</cp:revision>
  <dcterms:created xsi:type="dcterms:W3CDTF">2012-03-30T06:23:37Z</dcterms:created>
  <dcterms:modified xsi:type="dcterms:W3CDTF">2012-04-03T14:58:16Z</dcterms:modified>
  <cp:category/>
</cp:coreProperties>
</file>