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5" r:id="rId11"/>
    <p:sldId id="263" r:id="rId12"/>
    <p:sldId id="260" r:id="rId13"/>
    <p:sldId id="261" r:id="rId14"/>
    <p:sldId id="262" r:id="rId15"/>
    <p:sldId id="264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79" d="100"/>
          <a:sy n="179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7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8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1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3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2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6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9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7200" y="76200"/>
            <a:ext cx="4724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41FAB-DDC0-4C8D-A2C0-9BFAD0961D10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OWASP London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18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September 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9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AppSec</a:t>
            </a:r>
            <a:r>
              <a:rPr lang="en-US" dirty="0" smtClean="0"/>
              <a:t> EU 2015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4191000"/>
            <a:ext cx="4038600" cy="193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Envisioned program</a:t>
            </a:r>
          </a:p>
          <a:p>
            <a:pPr marL="0" indent="0">
              <a:buNone/>
            </a:pPr>
            <a:r>
              <a:rPr lang="en-US" sz="1600" dirty="0"/>
              <a:t>4 applied talk tracks: Builder, Breaker, Defender, CISO</a:t>
            </a:r>
          </a:p>
          <a:p>
            <a:pPr marL="0" indent="0">
              <a:buNone/>
            </a:pPr>
            <a:r>
              <a:rPr lang="en-US" sz="1600" dirty="0"/>
              <a:t>1 research track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4191000"/>
            <a:ext cx="4038600" cy="193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19</a:t>
            </a:r>
            <a:r>
              <a:rPr lang="en-US" dirty="0"/>
              <a:t>-</a:t>
            </a:r>
            <a:r>
              <a:rPr lang="en-US" dirty="0" smtClean="0"/>
              <a:t>22 May 2015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Amsterdam RAI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Netherlands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8001000" cy="20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7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 Chapter Supporters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25926"/>
            <a:ext cx="8077200" cy="322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74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Speakers</a:t>
            </a:r>
          </a:p>
          <a:p>
            <a:r>
              <a:rPr lang="en-US" dirty="0" smtClean="0"/>
              <a:t>John Smith</a:t>
            </a:r>
          </a:p>
          <a:p>
            <a:r>
              <a:rPr lang="en-US" dirty="0"/>
              <a:t>Joe </a:t>
            </a:r>
            <a:r>
              <a:rPr lang="en-US" dirty="0" smtClean="0"/>
              <a:t>Pelletier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Chapter Leaders</a:t>
            </a:r>
          </a:p>
          <a:p>
            <a:r>
              <a:rPr lang="en-US" dirty="0" smtClean="0"/>
              <a:t>Justin Clarke</a:t>
            </a:r>
          </a:p>
          <a:p>
            <a:r>
              <a:rPr lang="en-US" dirty="0" smtClean="0"/>
              <a:t>Tobias </a:t>
            </a:r>
            <a:r>
              <a:rPr lang="en-US" dirty="0" err="1" smtClean="0"/>
              <a:t>Gondrom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Hosts for this evening</a:t>
            </a:r>
          </a:p>
          <a:p>
            <a:r>
              <a:rPr lang="en-US" dirty="0" smtClean="0"/>
              <a:t>Skype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Attendees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743200"/>
            <a:ext cx="2891483" cy="288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20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OWASP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Volunteers</a:t>
            </a:r>
          </a:p>
          <a:p>
            <a:r>
              <a:rPr lang="en-US" dirty="0" smtClean="0"/>
              <a:t>Project leaders</a:t>
            </a:r>
          </a:p>
          <a:p>
            <a:r>
              <a:rPr lang="en-US" dirty="0" smtClean="0"/>
              <a:t>Project contributors</a:t>
            </a:r>
          </a:p>
          <a:p>
            <a:r>
              <a:rPr lang="en-US" dirty="0" smtClean="0"/>
              <a:t>Chapter leaders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Members</a:t>
            </a:r>
            <a:endParaRPr lang="en-US" dirty="0"/>
          </a:p>
          <a:p>
            <a:r>
              <a:rPr lang="en-US" dirty="0" smtClean="0"/>
              <a:t>Corporate supporters</a:t>
            </a:r>
          </a:p>
          <a:p>
            <a:r>
              <a:rPr lang="en-US" dirty="0"/>
              <a:t>I</a:t>
            </a:r>
            <a:r>
              <a:rPr lang="en-US" dirty="0" smtClean="0"/>
              <a:t>ndividual members</a:t>
            </a:r>
          </a:p>
          <a:p>
            <a:r>
              <a:rPr lang="en-US" dirty="0" smtClean="0"/>
              <a:t>Other supporters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55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Sponsors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591689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14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in Touch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Chapter page</a:t>
            </a:r>
          </a:p>
          <a:p>
            <a:pPr marL="0" indent="0">
              <a:buNone/>
            </a:pPr>
            <a:r>
              <a:rPr lang="en-US" sz="1600" dirty="0"/>
              <a:t>https://</a:t>
            </a:r>
            <a:r>
              <a:rPr lang="en-US" sz="1600" dirty="0" err="1"/>
              <a:t>www.owasp.org</a:t>
            </a:r>
            <a:r>
              <a:rPr lang="en-US" sz="1600" dirty="0"/>
              <a:t>/</a:t>
            </a:r>
            <a:r>
              <a:rPr lang="en-US" sz="1600" dirty="0" err="1"/>
              <a:t>index.php</a:t>
            </a:r>
            <a:r>
              <a:rPr lang="en-US" sz="1600" dirty="0"/>
              <a:t>/</a:t>
            </a:r>
            <a:r>
              <a:rPr lang="en-US" sz="1600" dirty="0" smtClean="0"/>
              <a:t>London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800" dirty="0" smtClean="0"/>
              <a:t>Mailing list</a:t>
            </a:r>
          </a:p>
          <a:p>
            <a:pPr marL="0" indent="0">
              <a:buNone/>
            </a:pPr>
            <a:r>
              <a:rPr lang="en-US" sz="1600" dirty="0"/>
              <a:t>http://</a:t>
            </a:r>
            <a:r>
              <a:rPr lang="en-US" sz="1600" dirty="0" err="1"/>
              <a:t>lists.owasp.org</a:t>
            </a:r>
            <a:r>
              <a:rPr lang="en-US" sz="1600" dirty="0"/>
              <a:t>/mailman/</a:t>
            </a:r>
            <a:r>
              <a:rPr lang="en-US" sz="1600" dirty="0" err="1"/>
              <a:t>listinfo</a:t>
            </a:r>
            <a:r>
              <a:rPr lang="en-US" sz="1600" dirty="0"/>
              <a:t>/</a:t>
            </a:r>
            <a:r>
              <a:rPr lang="en-US" sz="1600" dirty="0" err="1"/>
              <a:t>owasp-london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800" dirty="0"/>
              <a:t>Twitter</a:t>
            </a:r>
          </a:p>
          <a:p>
            <a:pPr marL="0" indent="0">
              <a:buNone/>
            </a:pPr>
            <a:r>
              <a:rPr lang="en-US" sz="1600" dirty="0"/>
              <a:t>http://</a:t>
            </a:r>
            <a:r>
              <a:rPr lang="en-US" sz="1600" dirty="0" err="1"/>
              <a:t>twitter.com</a:t>
            </a:r>
            <a:r>
              <a:rPr lang="en-US" sz="1600" dirty="0"/>
              <a:t>/</a:t>
            </a:r>
            <a:r>
              <a:rPr lang="en-US" sz="1600" dirty="0" err="1" smtClean="0"/>
              <a:t>owasplondon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800" dirty="0" smtClean="0"/>
              <a:t>Elsewhere in the UK</a:t>
            </a:r>
          </a:p>
          <a:p>
            <a:pPr marL="0" indent="0">
              <a:buNone/>
            </a:pPr>
            <a:r>
              <a:rPr lang="en-US" sz="1600" dirty="0" smtClean="0"/>
              <a:t>Birmingham, Bristol, Cambridge, East Midlands, Leeds, Manchester, Newcastle, Royal Holloway, Scotland, South Wales, Suffolk</a:t>
            </a:r>
          </a:p>
        </p:txBody>
      </p:sp>
    </p:spTree>
    <p:extLst>
      <p:ext uri="{BB962C8B-B14F-4D97-AF65-F5344CB8AC3E}">
        <p14:creationId xmlns:p14="http://schemas.microsoft.com/office/powerpoint/2010/main" val="673566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Melton </a:t>
            </a:r>
            <a:r>
              <a:rPr lang="en-US" sz="2800" dirty="0" err="1" smtClean="0"/>
              <a:t>Mowbray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18 </a:t>
            </a:r>
            <a:r>
              <a:rPr lang="en-US" sz="2800" dirty="0" err="1" smtClean="0"/>
              <a:t>Holborn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784969"/>
            <a:ext cx="4786979" cy="469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7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Networking, food and refreshments</a:t>
            </a:r>
            <a:endParaRPr lang="en-US" sz="2800" dirty="0" smtClean="0"/>
          </a:p>
          <a:p>
            <a:r>
              <a:rPr lang="en-US" sz="2800" dirty="0" smtClean="0"/>
              <a:t>Welcome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Colin Watson</a:t>
            </a:r>
          </a:p>
          <a:p>
            <a:r>
              <a:rPr lang="en-US" sz="2800" dirty="0"/>
              <a:t>Global Application Security Survey &amp; </a:t>
            </a:r>
            <a:r>
              <a:rPr lang="en-US" sz="2800" dirty="0" smtClean="0"/>
              <a:t>Benchmarking</a:t>
            </a:r>
            <a:br>
              <a:rPr lang="en-US" sz="2800" dirty="0" smtClean="0"/>
            </a:br>
            <a:r>
              <a:rPr lang="en-US" sz="1600" dirty="0" smtClean="0"/>
              <a:t>John Smith</a:t>
            </a:r>
          </a:p>
          <a:p>
            <a:r>
              <a:rPr lang="en-US" sz="2800" dirty="0" smtClean="0"/>
              <a:t>Anatomy </a:t>
            </a:r>
            <a:r>
              <a:rPr lang="en-US" sz="2800" dirty="0"/>
              <a:t>of a Data Breach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Joe Pelletier</a:t>
            </a:r>
            <a:endParaRPr lang="en-US" sz="1600" dirty="0" smtClean="0"/>
          </a:p>
          <a:p>
            <a:r>
              <a:rPr lang="en-US" sz="2800" dirty="0" smtClean="0"/>
              <a:t>OWASP Roundup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Colin Watson</a:t>
            </a:r>
          </a:p>
          <a:p>
            <a:r>
              <a:rPr lang="en-US" sz="2800" dirty="0" smtClean="0"/>
              <a:t>Networking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956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OWASP Roundup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Past conferences</a:t>
            </a:r>
          </a:p>
          <a:p>
            <a:r>
              <a:rPr lang="en-US" sz="2800" dirty="0" smtClean="0"/>
              <a:t>Project updates</a:t>
            </a:r>
          </a:p>
          <a:p>
            <a:r>
              <a:rPr lang="en-US" sz="2800" dirty="0" err="1" smtClean="0"/>
              <a:t>AppSec</a:t>
            </a:r>
            <a:r>
              <a:rPr lang="en-US" sz="2800" dirty="0" smtClean="0"/>
              <a:t> EU 2015</a:t>
            </a:r>
          </a:p>
          <a:p>
            <a:r>
              <a:rPr lang="en-US" sz="2800" dirty="0" smtClean="0"/>
              <a:t>Supporters</a:t>
            </a:r>
          </a:p>
          <a:p>
            <a:r>
              <a:rPr lang="en-US" sz="2800" dirty="0" smtClean="0"/>
              <a:t>Close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09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</a:t>
            </a:r>
            <a:r>
              <a:rPr lang="en-US" dirty="0" err="1" smtClean="0"/>
              <a:t>AppSec</a:t>
            </a:r>
            <a:r>
              <a:rPr lang="en-US" dirty="0" smtClean="0"/>
              <a:t> 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AppSec</a:t>
            </a:r>
            <a:r>
              <a:rPr lang="en-US" sz="2800" dirty="0" smtClean="0"/>
              <a:t> EU 2014</a:t>
            </a:r>
          </a:p>
          <a:p>
            <a:pPr marL="0" indent="0">
              <a:buNone/>
            </a:pPr>
            <a:r>
              <a:rPr lang="en-US" sz="1600" dirty="0" smtClean="0"/>
              <a:t>23-26 June, </a:t>
            </a:r>
            <a:r>
              <a:rPr lang="en-US" sz="1600" dirty="0"/>
              <a:t>Cambridge </a:t>
            </a:r>
            <a:r>
              <a:rPr lang="en-US" sz="1600" dirty="0" smtClean="0"/>
              <a:t>UK</a:t>
            </a:r>
          </a:p>
          <a:p>
            <a:pPr marL="0" indent="0">
              <a:buNone/>
            </a:pPr>
            <a:r>
              <a:rPr lang="en-US" sz="1600" dirty="0"/>
              <a:t>https://2014.appsec.eu</a:t>
            </a:r>
            <a:r>
              <a:rPr lang="en-US" sz="1600" dirty="0" smtClean="0"/>
              <a:t>/</a:t>
            </a:r>
          </a:p>
          <a:p>
            <a:pPr marL="0" indent="0">
              <a:buNone/>
            </a:pPr>
            <a:r>
              <a:rPr lang="en-US" sz="1600" dirty="0"/>
              <a:t>https://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playlist?list</a:t>
            </a:r>
            <a:r>
              <a:rPr lang="en-US" sz="1600" dirty="0"/>
              <a:t>=PLpr-xdpM8wG_KHsxepT9o6trkqDELhr3_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800" dirty="0" err="1" smtClean="0"/>
              <a:t>AppSec</a:t>
            </a:r>
            <a:r>
              <a:rPr lang="en-US" sz="2800" dirty="0" smtClean="0"/>
              <a:t> USA 2014</a:t>
            </a:r>
          </a:p>
          <a:p>
            <a:pPr marL="0" indent="0">
              <a:buNone/>
            </a:pPr>
            <a:r>
              <a:rPr lang="en-US" sz="1600" dirty="0" smtClean="0"/>
              <a:t>16-19 September, Denver USA</a:t>
            </a:r>
          </a:p>
          <a:p>
            <a:pPr marL="0" indent="0">
              <a:buNone/>
            </a:pPr>
            <a:r>
              <a:rPr lang="en-US" sz="1600" dirty="0"/>
              <a:t>http://2014.appsecusa.org/2014</a:t>
            </a:r>
            <a:r>
              <a:rPr lang="en-US" sz="1600" dirty="0" smtClean="0"/>
              <a:t>/</a:t>
            </a:r>
          </a:p>
          <a:p>
            <a:pPr marL="0" indent="0">
              <a:buNone/>
            </a:pPr>
            <a:r>
              <a:rPr lang="en-US" sz="1600" dirty="0"/>
              <a:t>http://2014.appsecusa.org/2014/about/live-streaming</a:t>
            </a:r>
            <a:r>
              <a:rPr lang="en-US" sz="1600" dirty="0" smtClean="0"/>
              <a:t>/</a:t>
            </a:r>
          </a:p>
          <a:p>
            <a:pPr marL="0" indent="0">
              <a:buNone/>
            </a:pPr>
            <a:r>
              <a:rPr lang="en-US" sz="1600" dirty="0"/>
              <a:t>https://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playlist?list</a:t>
            </a:r>
            <a:r>
              <a:rPr lang="en-US" sz="1600" dirty="0"/>
              <a:t>=PLpr-xdpM8wG8jz9QpzQeLeB0914Ysq-Cl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934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Guide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7434" b="7434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Version 4</a:t>
            </a:r>
          </a:p>
          <a:p>
            <a:pPr marL="0" indent="0">
              <a:buNone/>
            </a:pPr>
            <a:r>
              <a:rPr lang="en-US" sz="1600" dirty="0" smtClean="0"/>
              <a:t>17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September 2014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https://</a:t>
            </a:r>
            <a:r>
              <a:rPr lang="en-US" sz="1600" dirty="0" err="1"/>
              <a:t>www.owasp.org</a:t>
            </a:r>
            <a:r>
              <a:rPr lang="en-US" sz="1600" dirty="0"/>
              <a:t>/</a:t>
            </a:r>
            <a:r>
              <a:rPr lang="en-US" sz="1600" dirty="0" err="1"/>
              <a:t>index.php</a:t>
            </a:r>
            <a:r>
              <a:rPr lang="en-US" sz="1600" dirty="0"/>
              <a:t>/</a:t>
            </a:r>
            <a:r>
              <a:rPr lang="en-US" sz="1600" dirty="0" err="1"/>
              <a:t>OWASP_Testing_Project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5746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Controls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0008" b="1000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</a:t>
            </a:r>
            <a:r>
              <a:rPr lang="en-US" dirty="0" smtClean="0"/>
              <a:t>ersion 1</a:t>
            </a:r>
          </a:p>
          <a:p>
            <a:pPr marL="0" indent="0">
              <a:buNone/>
            </a:pPr>
            <a:r>
              <a:rPr lang="en-US" sz="1600" dirty="0" smtClean="0"/>
              <a:t>10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March 2014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https://</a:t>
            </a:r>
            <a:r>
              <a:rPr lang="en-US" sz="1600" dirty="0" err="1"/>
              <a:t>www.owasp.org</a:t>
            </a:r>
            <a:r>
              <a:rPr lang="en-US" sz="1600" dirty="0"/>
              <a:t>/</a:t>
            </a:r>
            <a:r>
              <a:rPr lang="en-US" sz="1600" dirty="0" err="1"/>
              <a:t>index.php</a:t>
            </a:r>
            <a:r>
              <a:rPr lang="en-US" sz="1600" dirty="0"/>
              <a:t>/</a:t>
            </a:r>
            <a:r>
              <a:rPr lang="en-US" sz="1600" dirty="0" err="1"/>
              <a:t>OWASP_Proactive_Controls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608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AppSensor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6894" b="6894"/>
          <a:stretch>
            <a:fillRect/>
          </a:stretch>
        </p:blipFill>
        <p:spPr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Website</a:t>
            </a:r>
          </a:p>
          <a:p>
            <a:pPr marL="0" indent="0">
              <a:buNone/>
            </a:pPr>
            <a:r>
              <a:rPr lang="en-US" sz="1600" dirty="0" smtClean="0"/>
              <a:t>11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September 2014</a:t>
            </a:r>
          </a:p>
          <a:p>
            <a:pPr marL="0" indent="0">
              <a:buNone/>
            </a:pPr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err="1"/>
              <a:t>www.appsensor.org</a:t>
            </a:r>
            <a:r>
              <a:rPr lang="en-US" sz="1600" dirty="0" smtClean="0"/>
              <a:t>/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Reference implementation</a:t>
            </a:r>
          </a:p>
          <a:p>
            <a:pPr marL="0" indent="0">
              <a:buNone/>
            </a:pPr>
            <a:r>
              <a:rPr lang="en-US" sz="1600" dirty="0" smtClean="0"/>
              <a:t>13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September 2014</a:t>
            </a:r>
          </a:p>
          <a:p>
            <a:pPr marL="0" indent="0">
              <a:buNone/>
            </a:pPr>
            <a:r>
              <a:rPr lang="en-US" sz="1600" dirty="0" smtClean="0"/>
              <a:t>v2.0.0 beta</a:t>
            </a:r>
          </a:p>
          <a:p>
            <a:pPr marL="0" indent="0">
              <a:buNone/>
            </a:pPr>
            <a:r>
              <a:rPr lang="en-US" sz="1600" dirty="0"/>
              <a:t>https://</a:t>
            </a:r>
            <a:r>
              <a:rPr lang="en-US" sz="1600" dirty="0" err="1"/>
              <a:t>github.com</a:t>
            </a:r>
            <a:r>
              <a:rPr lang="en-US" sz="1600" dirty="0"/>
              <a:t>/</a:t>
            </a:r>
            <a:r>
              <a:rPr lang="en-US" sz="1600" dirty="0" err="1"/>
              <a:t>jtmelton</a:t>
            </a:r>
            <a:r>
              <a:rPr lang="en-US" sz="1600" dirty="0"/>
              <a:t>/</a:t>
            </a:r>
            <a:r>
              <a:rPr lang="en-US" sz="1600" dirty="0" err="1"/>
              <a:t>appsensor</a:t>
            </a:r>
            <a:r>
              <a:rPr lang="en-US" sz="1600" dirty="0"/>
              <a:t>/releases/tag/v2.0.0-beta</a:t>
            </a:r>
          </a:p>
        </p:txBody>
      </p:sp>
    </p:spTree>
    <p:extLst>
      <p:ext uri="{BB962C8B-B14F-4D97-AF65-F5344CB8AC3E}">
        <p14:creationId xmlns:p14="http://schemas.microsoft.com/office/powerpoint/2010/main" val="386820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Dependency Checker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7089" b="7089"/>
          <a:stretch>
            <a:fillRect/>
          </a:stretch>
        </p:blipFill>
        <p:spPr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Version 1.2.5</a:t>
            </a:r>
          </a:p>
          <a:p>
            <a:pPr marL="0" indent="0">
              <a:buNone/>
            </a:pPr>
            <a:r>
              <a:rPr lang="en-US" sz="1600" dirty="0" smtClean="0"/>
              <a:t>17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September 2014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http://</a:t>
            </a:r>
            <a:r>
              <a:rPr lang="en-US" sz="1600" dirty="0" err="1"/>
              <a:t>jeremylong.github.io</a:t>
            </a:r>
            <a:r>
              <a:rPr lang="en-US" sz="1600" dirty="0"/>
              <a:t>/</a:t>
            </a:r>
            <a:r>
              <a:rPr lang="en-US" sz="1600" dirty="0" err="1"/>
              <a:t>DependencyCheck</a:t>
            </a:r>
            <a:r>
              <a:rPr lang="en-US" sz="16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4054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Goat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7004" b="7004"/>
          <a:stretch>
            <a:fillRect/>
          </a:stretch>
        </p:blipFill>
        <p:spPr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Version 6.0</a:t>
            </a:r>
          </a:p>
          <a:p>
            <a:pPr marL="0" indent="0">
              <a:buNone/>
            </a:pPr>
            <a:r>
              <a:rPr lang="en-US" sz="1600" dirty="0" smtClean="0"/>
              <a:t>12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September 2014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http://</a:t>
            </a:r>
            <a:r>
              <a:rPr lang="en-US" sz="1600" dirty="0" err="1"/>
              <a:t>webgoat.github.io</a:t>
            </a:r>
            <a:r>
              <a:rPr lang="en-US" sz="16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22851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336</Words>
  <Application>Microsoft Macintosh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OWASP London 18th September 2014</vt:lpstr>
      <vt:lpstr>Agenda</vt:lpstr>
      <vt:lpstr>OWASP Roundup</vt:lpstr>
      <vt:lpstr>Past AppSec Conferences</vt:lpstr>
      <vt:lpstr>Testing Guide</vt:lpstr>
      <vt:lpstr>Proactive Controls</vt:lpstr>
      <vt:lpstr>AppSensor</vt:lpstr>
      <vt:lpstr>Dependency Checker</vt:lpstr>
      <vt:lpstr>Web Goat</vt:lpstr>
      <vt:lpstr>AppSec EU 2015</vt:lpstr>
      <vt:lpstr>London Chapter Supporters </vt:lpstr>
      <vt:lpstr>Thank You</vt:lpstr>
      <vt:lpstr>OWASP</vt:lpstr>
      <vt:lpstr>Corporate Sponsors</vt:lpstr>
      <vt:lpstr>Staying in Touch</vt:lpstr>
      <vt:lpstr>PowerPoint Presentation</vt:lpstr>
    </vt:vector>
  </TitlesOfParts>
  <Manager/>
  <Company>OWASP Foundation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 Presentation Template</dc:title>
  <dc:subject/>
  <dc:creator>OWASP Foundation</dc:creator>
  <cp:keywords/>
  <dc:description/>
  <cp:lastModifiedBy>Colin Watson</cp:lastModifiedBy>
  <cp:revision>19</cp:revision>
  <dcterms:created xsi:type="dcterms:W3CDTF">2012-03-30T06:23:37Z</dcterms:created>
  <dcterms:modified xsi:type="dcterms:W3CDTF">2014-09-18T15:51:49Z</dcterms:modified>
  <cp:category/>
</cp:coreProperties>
</file>