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sldIdLst>
    <p:sldId id="259" r:id="rId3"/>
    <p:sldId id="260" r:id="rId4"/>
    <p:sldId id="261" r:id="rId5"/>
    <p:sldId id="264" r:id="rId6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919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861" autoAdjust="0"/>
    <p:restoredTop sz="90929"/>
  </p:normalViewPr>
  <p:slideViewPr>
    <p:cSldViewPr>
      <p:cViewPr>
        <p:scale>
          <a:sx n="66" d="100"/>
          <a:sy n="66" d="100"/>
        </p:scale>
        <p:origin x="-732" y="-252"/>
      </p:cViewPr>
      <p:guideLst>
        <p:guide orient="horz" pos="3072"/>
        <p:guide pos="4096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854200"/>
            <a:ext cx="2616200" cy="6946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854200"/>
            <a:ext cx="7696200" cy="6946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57" name="Picture 21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981700" y="2070100"/>
            <a:ext cx="8750300" cy="875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pSp>
        <p:nvGrpSpPr>
          <p:cNvPr id="91159" name="Group 23"/>
          <p:cNvGrpSpPr>
            <a:grpSpLocks/>
          </p:cNvGrpSpPr>
          <p:nvPr userDrawn="1"/>
        </p:nvGrpSpPr>
        <p:grpSpPr bwMode="auto">
          <a:xfrm>
            <a:off x="0" y="0"/>
            <a:ext cx="13004800" cy="3084513"/>
            <a:chOff x="0" y="0"/>
            <a:chExt cx="8192" cy="1944"/>
          </a:xfrm>
        </p:grpSpPr>
        <p:sp>
          <p:nvSpPr>
            <p:cNvPr id="91160" name="Rectangle 24"/>
            <p:cNvSpPr>
              <a:spLocks/>
            </p:cNvSpPr>
            <p:nvPr/>
          </p:nvSpPr>
          <p:spPr bwMode="auto">
            <a:xfrm>
              <a:off x="0" y="1600"/>
              <a:ext cx="8192" cy="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B3B3B3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91161" name="Rectangle 25"/>
            <p:cNvSpPr>
              <a:spLocks/>
            </p:cNvSpPr>
            <p:nvPr/>
          </p:nvSpPr>
          <p:spPr bwMode="auto">
            <a:xfrm>
              <a:off x="0" y="0"/>
              <a:ext cx="8192" cy="1600"/>
            </a:xfrm>
            <a:prstGeom prst="rect">
              <a:avLst/>
            </a:prstGeom>
            <a:gradFill rotWithShape="0">
              <a:gsLst>
                <a:gs pos="0">
                  <a:srgbClr val="1A2464"/>
                </a:gs>
                <a:gs pos="100000">
                  <a:srgbClr val="46558F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pic>
          <p:nvPicPr>
            <p:cNvPr id="91162" name="Picture 2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1" y="0"/>
              <a:ext cx="1944" cy="19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91163" name="Rectangle 27"/>
          <p:cNvSpPr>
            <a:spLocks/>
          </p:cNvSpPr>
          <p:nvPr userDrawn="1"/>
        </p:nvSpPr>
        <p:spPr bwMode="auto">
          <a:xfrm>
            <a:off x="0" y="7213600"/>
            <a:ext cx="13004800" cy="2540000"/>
          </a:xfrm>
          <a:prstGeom prst="rect">
            <a:avLst/>
          </a:prstGeom>
          <a:gradFill rotWithShape="0">
            <a:gsLst>
              <a:gs pos="0">
                <a:srgbClr val="1A2464"/>
              </a:gs>
              <a:gs pos="100000">
                <a:srgbClr val="46558F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1164" name="Rectangle 28"/>
          <p:cNvSpPr>
            <a:spLocks/>
          </p:cNvSpPr>
          <p:nvPr userDrawn="1"/>
        </p:nvSpPr>
        <p:spPr bwMode="auto">
          <a:xfrm>
            <a:off x="0" y="7150100"/>
            <a:ext cx="13004800" cy="63500"/>
          </a:xfrm>
          <a:prstGeom prst="rect">
            <a:avLst/>
          </a:prstGeom>
          <a:gradFill rotWithShape="0">
            <a:gsLst>
              <a:gs pos="0">
                <a:srgbClr val="B3B3B3"/>
              </a:gs>
              <a:gs pos="100000">
                <a:srgbClr val="000000"/>
              </a:gs>
            </a:gsLst>
            <a:lin ang="5400000" scaled="1"/>
          </a:gra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91168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3276600"/>
            <a:ext cx="11125200" cy="2286000"/>
          </a:xfrm>
          <a:ln w="9525"/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B424F0-30A2-4201-84E1-0E06B2061B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ACC532-A94C-429A-9709-1A62D768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25908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0800"/>
            <a:ext cx="51562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6DA1E7-4226-4BE8-9E05-1C17CDFFF0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6D15E3-D551-49D3-B386-5D314CB83A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022641-C76C-4504-9BDD-DE1B25E1A4E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86420B-FCD8-407C-B41F-D9BD6548DF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78A869-B041-40AE-AEF5-E6B4C85D16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6E05CA-876E-41D7-B620-956421822F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0C8096-E2F9-4B74-86B0-BF5FE3E05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762000"/>
            <a:ext cx="2616200" cy="7543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762000"/>
            <a:ext cx="7696200" cy="7543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EC7DE9-C28F-4996-AC25-2B92674A62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740400"/>
            <a:ext cx="5156200" cy="3060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740400"/>
            <a:ext cx="5156200" cy="3060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981700" y="2070100"/>
            <a:ext cx="8750300" cy="875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740400"/>
            <a:ext cx="10464800" cy="306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</p:txBody>
      </p:sp>
      <p:sp>
        <p:nvSpPr>
          <p:cNvPr id="1027" name="Rectangle 3"/>
          <p:cNvSpPr>
            <a:spLocks noChangeArrowheads="1"/>
          </p:cNvSpPr>
          <p:nvPr>
            <p:ph type="title"/>
          </p:nvPr>
        </p:nvSpPr>
        <p:spPr bwMode="auto">
          <a:xfrm>
            <a:off x="1270000" y="1854200"/>
            <a:ext cx="10464800" cy="330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Presentation Title</a:t>
            </a: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3004800" cy="2043113"/>
            <a:chOff x="0" y="0"/>
            <a:chExt cx="8192" cy="1288"/>
          </a:xfrm>
        </p:grpSpPr>
        <p:sp>
          <p:nvSpPr>
            <p:cNvPr id="1029" name="Rectangle 5"/>
            <p:cNvSpPr>
              <a:spLocks/>
            </p:cNvSpPr>
            <p:nvPr/>
          </p:nvSpPr>
          <p:spPr bwMode="auto">
            <a:xfrm>
              <a:off x="0" y="960"/>
              <a:ext cx="8192" cy="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B3B3B3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30" name="Rectangle 6"/>
            <p:cNvSpPr>
              <a:spLocks/>
            </p:cNvSpPr>
            <p:nvPr/>
          </p:nvSpPr>
          <p:spPr bwMode="auto">
            <a:xfrm>
              <a:off x="0" y="0"/>
              <a:ext cx="8192" cy="960"/>
            </a:xfrm>
            <a:prstGeom prst="rect">
              <a:avLst/>
            </a:prstGeom>
            <a:gradFill rotWithShape="0">
              <a:gsLst>
                <a:gs pos="0">
                  <a:srgbClr val="1A2464"/>
                </a:gs>
                <a:gs pos="100000">
                  <a:srgbClr val="46558F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3449" y="0"/>
              <a:ext cx="1288" cy="1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1032" name="Rectangle 8"/>
          <p:cNvSpPr>
            <a:spLocks/>
          </p:cNvSpPr>
          <p:nvPr/>
        </p:nvSpPr>
        <p:spPr bwMode="auto">
          <a:xfrm>
            <a:off x="7696200" y="282575"/>
            <a:ext cx="5133975" cy="944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3400" b="1">
                <a:solidFill>
                  <a:srgbClr val="919191"/>
                </a:solidFill>
                <a:latin typeface="Tahoma" pitchFamily="34" charset="0"/>
                <a:ea typeface="Gill Sans" charset="0"/>
                <a:cs typeface="Gill Sans" charset="0"/>
              </a:rPr>
              <a:t>The OWASP Foundation</a:t>
            </a:r>
          </a:p>
          <a:p>
            <a:r>
              <a:rPr lang="en-US" sz="2800">
                <a:solidFill>
                  <a:srgbClr val="919191"/>
                </a:solidFill>
                <a:latin typeface="Tahoma" pitchFamily="34" charset="0"/>
                <a:ea typeface="Gill Sans" charset="0"/>
                <a:cs typeface="Gill Sans" charset="0"/>
              </a:rPr>
              <a:t>http://www.owasp.org</a:t>
            </a:r>
          </a:p>
        </p:txBody>
      </p:sp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0" y="9372600"/>
            <a:ext cx="13004800" cy="381000"/>
            <a:chOff x="0" y="0"/>
            <a:chExt cx="8192" cy="240"/>
          </a:xfrm>
        </p:grpSpPr>
        <p:sp>
          <p:nvSpPr>
            <p:cNvPr id="1034" name="Rectangle 10"/>
            <p:cNvSpPr>
              <a:spLocks/>
            </p:cNvSpPr>
            <p:nvPr/>
          </p:nvSpPr>
          <p:spPr bwMode="auto">
            <a:xfrm>
              <a:off x="0" y="40"/>
              <a:ext cx="8192" cy="200"/>
            </a:xfrm>
            <a:prstGeom prst="rect">
              <a:avLst/>
            </a:prstGeom>
            <a:gradFill rotWithShape="0">
              <a:gsLst>
                <a:gs pos="0">
                  <a:srgbClr val="1A2464"/>
                </a:gs>
                <a:gs pos="100000">
                  <a:srgbClr val="46558F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35" name="Rectangle 11"/>
            <p:cNvSpPr>
              <a:spLocks/>
            </p:cNvSpPr>
            <p:nvPr/>
          </p:nvSpPr>
          <p:spPr bwMode="auto">
            <a:xfrm>
              <a:off x="0" y="0"/>
              <a:ext cx="8192" cy="40"/>
            </a:xfrm>
            <a:prstGeom prst="rect">
              <a:avLst/>
            </a:prstGeom>
            <a:gradFill rotWithShape="0">
              <a:gsLst>
                <a:gs pos="0">
                  <a:srgbClr val="B3B3B3"/>
                </a:gs>
                <a:gs pos="100000">
                  <a:srgbClr val="000000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>
    <p:split orient="vert"/>
  </p:transition>
  <p:txStyles>
    <p:titleStyle>
      <a:lvl1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0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28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i="1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981700" y="2070100"/>
            <a:ext cx="8750300" cy="875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3004800" cy="698500"/>
            <a:chOff x="0" y="0"/>
            <a:chExt cx="8192" cy="440"/>
          </a:xfrm>
        </p:grpSpPr>
        <p:sp>
          <p:nvSpPr>
            <p:cNvPr id="2051" name="Rectangle 3"/>
            <p:cNvSpPr>
              <a:spLocks/>
            </p:cNvSpPr>
            <p:nvPr/>
          </p:nvSpPr>
          <p:spPr bwMode="auto">
            <a:xfrm>
              <a:off x="0" y="0"/>
              <a:ext cx="8192" cy="400"/>
            </a:xfrm>
            <a:prstGeom prst="rect">
              <a:avLst/>
            </a:prstGeom>
            <a:gradFill rotWithShape="0">
              <a:gsLst>
                <a:gs pos="0">
                  <a:srgbClr val="1A2464"/>
                </a:gs>
                <a:gs pos="100000">
                  <a:srgbClr val="46558F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14"/>
            <a:srcRect l="28503" t="22818" b="44373"/>
            <a:stretch>
              <a:fillRect/>
            </a:stretch>
          </p:blipFill>
          <p:spPr bwMode="auto">
            <a:xfrm>
              <a:off x="1" y="0"/>
              <a:ext cx="872" cy="4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2053" name="Rectangle 5"/>
            <p:cNvSpPr>
              <a:spLocks/>
            </p:cNvSpPr>
            <p:nvPr/>
          </p:nvSpPr>
          <p:spPr bwMode="auto">
            <a:xfrm>
              <a:off x="0" y="400"/>
              <a:ext cx="8192" cy="4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B3B3B3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054" name="Rectangle 6"/>
          <p:cNvSpPr>
            <a:spLocks noChangeArrowheads="1"/>
          </p:cNvSpPr>
          <p:nvPr>
            <p:ph type="title"/>
          </p:nvPr>
        </p:nvSpPr>
        <p:spPr bwMode="auto">
          <a:xfrm>
            <a:off x="1270000" y="762000"/>
            <a:ext cx="10464800" cy="137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Presentation Title</a:t>
            </a:r>
          </a:p>
        </p:txBody>
      </p:sp>
      <p:sp>
        <p:nvSpPr>
          <p:cNvPr id="2055" name="Rectangle 7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2590800"/>
            <a:ext cx="10464800" cy="571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Gill Sans" charset="0"/>
              </a:rPr>
              <a:t>Click to edit Master text styles</a:t>
            </a:r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0" y="9372600"/>
            <a:ext cx="13004800" cy="381000"/>
            <a:chOff x="0" y="0"/>
            <a:chExt cx="8192" cy="240"/>
          </a:xfrm>
        </p:grpSpPr>
        <p:sp>
          <p:nvSpPr>
            <p:cNvPr id="2057" name="Rectangle 9"/>
            <p:cNvSpPr>
              <a:spLocks/>
            </p:cNvSpPr>
            <p:nvPr/>
          </p:nvSpPr>
          <p:spPr bwMode="auto">
            <a:xfrm>
              <a:off x="0" y="40"/>
              <a:ext cx="8192" cy="200"/>
            </a:xfrm>
            <a:prstGeom prst="rect">
              <a:avLst/>
            </a:prstGeom>
            <a:gradFill rotWithShape="0">
              <a:gsLst>
                <a:gs pos="0">
                  <a:srgbClr val="1A2464"/>
                </a:gs>
                <a:gs pos="100000">
                  <a:srgbClr val="46558F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8" name="Rectangle 10"/>
            <p:cNvSpPr>
              <a:spLocks/>
            </p:cNvSpPr>
            <p:nvPr/>
          </p:nvSpPr>
          <p:spPr bwMode="auto">
            <a:xfrm>
              <a:off x="0" y="0"/>
              <a:ext cx="8192" cy="40"/>
            </a:xfrm>
            <a:prstGeom prst="rect">
              <a:avLst/>
            </a:prstGeom>
            <a:gradFill rotWithShape="0">
              <a:gsLst>
                <a:gs pos="0">
                  <a:srgbClr val="B3B3B3"/>
                </a:gs>
                <a:gs pos="100000">
                  <a:srgbClr val="000000"/>
                </a:gs>
              </a:gsLst>
              <a:lin ang="5400000" scaled="1"/>
            </a:gradFill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059" name="Text Box 11"/>
          <p:cNvSpPr txBox="1">
            <a:spLocks noChangeArrowheads="1"/>
          </p:cNvSpPr>
          <p:nvPr>
            <p:ph type="sldNum" sz="quarter" idx="4"/>
          </p:nvPr>
        </p:nvSpPr>
        <p:spPr bwMode="auto">
          <a:xfrm>
            <a:off x="12598400" y="9385300"/>
            <a:ext cx="342900" cy="36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808080"/>
                </a:solidFill>
                <a:ea typeface="Gill Sans" charset="0"/>
                <a:cs typeface="Gill Sans" charset="0"/>
              </a:defRPr>
            </a:lvl1pPr>
          </a:lstStyle>
          <a:p>
            <a:fld id="{22362EC9-522D-4396-B2FE-684F39CDE28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split orient="vert"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600">
          <a:solidFill>
            <a:schemeClr val="tx1"/>
          </a:solidFill>
          <a:latin typeface="Tahoma" pitchFamily="34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838200" indent="-571500" algn="l" rtl="0" fontAlgn="base">
        <a:spcBef>
          <a:spcPts val="2400"/>
        </a:spcBef>
        <a:spcAft>
          <a:spcPct val="0"/>
        </a:spcAft>
        <a:buSzPct val="120000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827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272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717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162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734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306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878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45000" indent="-571500" algn="l" rtl="0" fontAlgn="base">
        <a:spcBef>
          <a:spcPts val="2400"/>
        </a:spcBef>
        <a:spcAft>
          <a:spcPct val="0"/>
        </a:spcAft>
        <a:buSzPct val="12000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/>
          </p:cNvSpPr>
          <p:nvPr/>
        </p:nvSpPr>
        <p:spPr bwMode="auto">
          <a:xfrm>
            <a:off x="225425" y="184150"/>
            <a:ext cx="50292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3600" b="1">
                <a:solidFill>
                  <a:srgbClr val="B3B3B3"/>
                </a:solidFill>
                <a:latin typeface="Tahoma" pitchFamily="34" charset="0"/>
                <a:ea typeface="Gill Sans" charset="0"/>
                <a:cs typeface="Gill Sans" charset="0"/>
              </a:rPr>
              <a:t>OWASP AppSec</a:t>
            </a:r>
          </a:p>
          <a:p>
            <a:r>
              <a:rPr lang="en-US" sz="2800">
                <a:solidFill>
                  <a:srgbClr val="B3B3B3"/>
                </a:solidFill>
                <a:latin typeface="Tahoma" pitchFamily="34" charset="0"/>
                <a:ea typeface="Gill Sans" charset="0"/>
                <a:cs typeface="Gill Sans" charset="0"/>
              </a:rPr>
              <a:t>Washington DC 2009</a:t>
            </a:r>
          </a:p>
        </p:txBody>
      </p:sp>
      <p:sp>
        <p:nvSpPr>
          <p:cNvPr id="80899" name="Rectangle 3"/>
          <p:cNvSpPr>
            <a:spLocks noChangeArrowheads="1"/>
          </p:cNvSpPr>
          <p:nvPr>
            <p:ph type="title"/>
          </p:nvPr>
        </p:nvSpPr>
        <p:spPr>
          <a:xfrm>
            <a:off x="1270000" y="1854200"/>
            <a:ext cx="10464800" cy="3022600"/>
          </a:xfrm>
          <a:ln/>
        </p:spPr>
        <p:txBody>
          <a:bodyPr/>
          <a:lstStyle/>
          <a:p>
            <a:r>
              <a:rPr lang="en-US" sz="8300"/>
              <a:t>Presentation Title</a:t>
            </a:r>
            <a:r>
              <a:rPr lang="en-US" sz="7100"/>
              <a:t/>
            </a:r>
            <a:br>
              <a:rPr lang="en-US" sz="7100"/>
            </a:br>
            <a:r>
              <a:rPr lang="en-US" sz="3400" b="1" i="1">
                <a:latin typeface="Arial" charset="0"/>
              </a:rPr>
              <a:t>&lt;Presentation Tagline&gt;</a:t>
            </a:r>
          </a:p>
        </p:txBody>
      </p:sp>
      <p:sp>
        <p:nvSpPr>
          <p:cNvPr id="80900" name="Rectangle 4"/>
          <p:cNvSpPr>
            <a:spLocks noChangeArrowheads="1"/>
          </p:cNvSpPr>
          <p:nvPr>
            <p:ph type="body" idx="1"/>
          </p:nvPr>
        </p:nvSpPr>
        <p:spPr>
          <a:xfrm>
            <a:off x="1295400" y="5715000"/>
            <a:ext cx="10464800" cy="3060700"/>
          </a:xfrm>
          <a:ln/>
        </p:spPr>
        <p:txBody>
          <a:bodyPr/>
          <a:lstStyle/>
          <a:p>
            <a:pPr lvl="4"/>
            <a:r>
              <a:rPr lang="en-US">
                <a:solidFill>
                  <a:srgbClr val="666666"/>
                </a:solidFill>
                <a:latin typeface="Arial" charset="0"/>
              </a:rPr>
              <a:t>&lt;Presenter Information&gt;</a:t>
            </a:r>
          </a:p>
          <a:p>
            <a:r>
              <a:rPr lang="en-US"/>
              <a:t>&lt;Name&gt;</a:t>
            </a:r>
          </a:p>
          <a:p>
            <a:pPr lvl="4"/>
            <a:r>
              <a:rPr lang="en-US">
                <a:solidFill>
                  <a:srgbClr val="666666"/>
                </a:solidFill>
                <a:latin typeface="Arial" charset="0"/>
              </a:rPr>
              <a:t>&lt;Organization&gt;</a:t>
            </a:r>
          </a:p>
          <a:p>
            <a:pPr lvl="4"/>
            <a:r>
              <a:rPr lang="en-US">
                <a:solidFill>
                  <a:srgbClr val="666666"/>
                </a:solidFill>
                <a:latin typeface="Arial" charset="0"/>
              </a:rPr>
              <a:t>&lt;OWASP role&gt;</a:t>
            </a:r>
          </a:p>
          <a:p>
            <a:pPr lvl="4"/>
            <a:r>
              <a:rPr lang="en-US">
                <a:solidFill>
                  <a:srgbClr val="666666"/>
                </a:solidFill>
                <a:latin typeface="Arial" charset="0"/>
              </a:rPr>
              <a:t>&lt;OWASP Committee&gt;</a:t>
            </a:r>
            <a:endParaRPr lang="en-US">
              <a:latin typeface="Arial" charset="0"/>
            </a:endParaRPr>
          </a:p>
          <a:p>
            <a:pPr lvl="1"/>
            <a:r>
              <a:rPr lang="en-US"/>
              <a:t>&lt;Email&gt;</a:t>
            </a:r>
            <a:br>
              <a:rPr lang="en-US"/>
            </a:br>
            <a:r>
              <a:rPr lang="en-US"/>
              <a:t>&lt;Phone&gt;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F886B-4376-48EE-A705-81D968976700}" type="slidenum">
              <a:rPr lang="en-US"/>
              <a:pPr/>
              <a:t>2</a:t>
            </a:fld>
            <a:endParaRPr lang="en-US"/>
          </a:p>
        </p:txBody>
      </p:sp>
      <p:sp>
        <p:nvSpPr>
          <p:cNvPr id="88066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88067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 content here</a:t>
            </a:r>
          </a:p>
          <a:p>
            <a:pPr lvl="1"/>
            <a:r>
              <a:rPr lang="en-US"/>
              <a:t>Item 1</a:t>
            </a:r>
          </a:p>
          <a:p>
            <a:pPr lvl="1"/>
            <a:r>
              <a:rPr lang="en-US"/>
              <a:t>Item 2</a:t>
            </a:r>
          </a:p>
          <a:p>
            <a:pPr lvl="1"/>
            <a:r>
              <a:rPr lang="en-US"/>
              <a:t>Item 3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90600" y="3581400"/>
            <a:ext cx="11049000" cy="2590800"/>
          </a:xfrm>
          <a:noFill/>
          <a:ln/>
        </p:spPr>
        <p:txBody>
          <a:bodyPr/>
          <a:lstStyle/>
          <a:p>
            <a:r>
              <a:rPr lang="en-US" sz="8300"/>
              <a:t>Summary &amp; </a:t>
            </a:r>
            <a:br>
              <a:rPr lang="en-US" sz="8300"/>
            </a:br>
            <a:r>
              <a:rPr lang="en-US" sz="8300"/>
              <a:t>Conclusion</a:t>
            </a:r>
            <a:r>
              <a:rPr lang="en-US"/>
              <a:t> 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AE68E-15DF-4349-B0FC-ACDF924B2AB7}" type="slidenum">
              <a:rPr lang="en-US"/>
              <a:pPr/>
              <a:t>4</a:t>
            </a:fld>
            <a:endParaRPr lang="en-US"/>
          </a:p>
        </p:txBody>
      </p:sp>
      <p:sp>
        <p:nvSpPr>
          <p:cNvPr id="98307" name="Rectangle 3"/>
          <p:cNvSpPr>
            <a:spLocks noChangeArrowheads="1"/>
          </p:cNvSpPr>
          <p:nvPr>
            <p:ph type="body" idx="1"/>
          </p:nvPr>
        </p:nvSpPr>
        <p:spPr>
          <a:xfrm>
            <a:off x="1295400" y="3657600"/>
            <a:ext cx="10515600" cy="4648200"/>
          </a:xfrm>
        </p:spPr>
        <p:txBody>
          <a:bodyPr/>
          <a:lstStyle/>
          <a:p>
            <a:r>
              <a:rPr lang="en-US"/>
              <a:t>Add content here</a:t>
            </a:r>
          </a:p>
          <a:p>
            <a:pPr lvl="1"/>
            <a:r>
              <a:rPr lang="en-US"/>
              <a:t>Item 1</a:t>
            </a:r>
          </a:p>
          <a:p>
            <a:pPr lvl="1"/>
            <a:r>
              <a:rPr lang="en-US"/>
              <a:t>Item 2</a:t>
            </a:r>
          </a:p>
          <a:p>
            <a:pPr lvl="1"/>
            <a:r>
              <a:rPr lang="en-US"/>
              <a:t>Item 3</a:t>
            </a:r>
          </a:p>
        </p:txBody>
      </p:sp>
      <p:pic>
        <p:nvPicPr>
          <p:cNvPr id="98309" name="Picture 5" descr="C:\wip\training\owaspCBT\template\questionClea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963613"/>
            <a:ext cx="1679575" cy="147478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WASP-SDLC Panel[1].v2_templateFinal2">
  <a:themeElements>
    <a:clrScheme name="OWASP-SDLC Panel[1].v2_templateFinal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WASP-SDLC Panel[1].v2_templateFinal2">
      <a:majorFont>
        <a:latin typeface="Tahoma"/>
        <a:ea typeface="ヒラギノ角ゴ ProN W3"/>
        <a:cs typeface="ヒラギノ角ゴ ProN W3"/>
      </a:majorFont>
      <a:minorFont>
        <a:latin typeface="Tahom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OWASP-SDLC Panel[1].v2_templateFinal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ヒラギノ角ゴ ProN W3"/>
        <a:cs typeface="ヒラギノ角ゴ ProN W3"/>
      </a:majorFont>
      <a:minorFont>
        <a:latin typeface="Tahom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Pages>0</Pages>
  <Words>51</Words>
  <Characters>0</Characters>
  <PresentationFormat>Custom</PresentationFormat>
  <Lines>0</Lines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Gill Sans</vt:lpstr>
      <vt:lpstr>Tahoma</vt:lpstr>
      <vt:lpstr>ヒラギノ角ゴ ProN W3</vt:lpstr>
      <vt:lpstr>Arial</vt:lpstr>
      <vt:lpstr>OWASP-SDLC Panel[1].v2_templateFinal2</vt:lpstr>
      <vt:lpstr>Default Design</vt:lpstr>
      <vt:lpstr>Presentation Title &lt;Presentation Tagline&gt;</vt:lpstr>
      <vt:lpstr>Title</vt:lpstr>
      <vt:lpstr>Summary &amp;  Conclusion </vt:lpstr>
      <vt:lpstr>Slide 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&lt;Presentation Tagline&gt;</dc:title>
  <dc:subject/>
  <dc:creator>nkumar</dc:creator>
  <cp:keywords/>
  <dc:description/>
  <cp:lastModifiedBy>nkumar</cp:lastModifiedBy>
  <cp:revision>23</cp:revision>
  <dcterms:created xsi:type="dcterms:W3CDTF">2010-02-14T22:17:16Z</dcterms:created>
  <dcterms:modified xsi:type="dcterms:W3CDTF">2010-04-17T02:58:42Z</dcterms:modified>
</cp:coreProperties>
</file>