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4"/>
  </p:notesMasterIdLst>
  <p:handoutMasterIdLst>
    <p:handoutMasterId r:id="rId35"/>
  </p:handoutMasterIdLst>
  <p:sldIdLst>
    <p:sldId id="256" r:id="rId2"/>
    <p:sldId id="283" r:id="rId3"/>
    <p:sldId id="330" r:id="rId4"/>
    <p:sldId id="284" r:id="rId5"/>
    <p:sldId id="316" r:id="rId6"/>
    <p:sldId id="317" r:id="rId7"/>
    <p:sldId id="298" r:id="rId8"/>
    <p:sldId id="285" r:id="rId9"/>
    <p:sldId id="306" r:id="rId10"/>
    <p:sldId id="318" r:id="rId11"/>
    <p:sldId id="319" r:id="rId12"/>
    <p:sldId id="320" r:id="rId13"/>
    <p:sldId id="321" r:id="rId14"/>
    <p:sldId id="322" r:id="rId15"/>
    <p:sldId id="323" r:id="rId16"/>
    <p:sldId id="324" r:id="rId17"/>
    <p:sldId id="325" r:id="rId18"/>
    <p:sldId id="326" r:id="rId19"/>
    <p:sldId id="327" r:id="rId20"/>
    <p:sldId id="329" r:id="rId21"/>
    <p:sldId id="297" r:id="rId22"/>
    <p:sldId id="300" r:id="rId23"/>
    <p:sldId id="310" r:id="rId24"/>
    <p:sldId id="311" r:id="rId25"/>
    <p:sldId id="301" r:id="rId26"/>
    <p:sldId id="312" r:id="rId27"/>
    <p:sldId id="314" r:id="rId28"/>
    <p:sldId id="313" r:id="rId29"/>
    <p:sldId id="315" r:id="rId30"/>
    <p:sldId id="332" r:id="rId31"/>
    <p:sldId id="282" r:id="rId32"/>
    <p:sldId id="331" r:id="rId33"/>
  </p:sldIdLst>
  <p:sldSz cx="9144000" cy="6858000" type="screen4x3"/>
  <p:notesSz cx="6858000" cy="9144000"/>
  <p:defaultTextStyle>
    <a:defPPr>
      <a:defRPr lang="en-AU"/>
    </a:defPPr>
    <a:lvl1pPr algn="l" rtl="0" eaLnBrk="0" fontAlgn="base" hangingPunct="0">
      <a:spcBef>
        <a:spcPct val="0"/>
      </a:spcBef>
      <a:spcAft>
        <a:spcPct val="0"/>
      </a:spcAft>
      <a:defRPr sz="2800" kern="1200">
        <a:solidFill>
          <a:schemeClr val="bg1"/>
        </a:solidFill>
        <a:latin typeface="Arial" charset="0"/>
        <a:ea typeface="+mn-ea"/>
        <a:cs typeface="+mn-cs"/>
      </a:defRPr>
    </a:lvl1pPr>
    <a:lvl2pPr marL="457200" algn="l" rtl="0" eaLnBrk="0" fontAlgn="base" hangingPunct="0">
      <a:spcBef>
        <a:spcPct val="0"/>
      </a:spcBef>
      <a:spcAft>
        <a:spcPct val="0"/>
      </a:spcAft>
      <a:defRPr sz="2800" kern="1200">
        <a:solidFill>
          <a:schemeClr val="bg1"/>
        </a:solidFill>
        <a:latin typeface="Arial" charset="0"/>
        <a:ea typeface="+mn-ea"/>
        <a:cs typeface="+mn-cs"/>
      </a:defRPr>
    </a:lvl2pPr>
    <a:lvl3pPr marL="914400" algn="l" rtl="0" eaLnBrk="0" fontAlgn="base" hangingPunct="0">
      <a:spcBef>
        <a:spcPct val="0"/>
      </a:spcBef>
      <a:spcAft>
        <a:spcPct val="0"/>
      </a:spcAft>
      <a:defRPr sz="2800" kern="1200">
        <a:solidFill>
          <a:schemeClr val="bg1"/>
        </a:solidFill>
        <a:latin typeface="Arial" charset="0"/>
        <a:ea typeface="+mn-ea"/>
        <a:cs typeface="+mn-cs"/>
      </a:defRPr>
    </a:lvl3pPr>
    <a:lvl4pPr marL="1371600" algn="l" rtl="0" eaLnBrk="0" fontAlgn="base" hangingPunct="0">
      <a:spcBef>
        <a:spcPct val="0"/>
      </a:spcBef>
      <a:spcAft>
        <a:spcPct val="0"/>
      </a:spcAft>
      <a:defRPr sz="2800" kern="1200">
        <a:solidFill>
          <a:schemeClr val="bg1"/>
        </a:solidFill>
        <a:latin typeface="Arial" charset="0"/>
        <a:ea typeface="+mn-ea"/>
        <a:cs typeface="+mn-cs"/>
      </a:defRPr>
    </a:lvl4pPr>
    <a:lvl5pPr marL="1828800" algn="l" rtl="0" eaLnBrk="0" fontAlgn="base" hangingPunct="0">
      <a:spcBef>
        <a:spcPct val="0"/>
      </a:spcBef>
      <a:spcAft>
        <a:spcPct val="0"/>
      </a:spcAft>
      <a:defRPr sz="2800" kern="1200">
        <a:solidFill>
          <a:schemeClr val="bg1"/>
        </a:solidFill>
        <a:latin typeface="Arial" charset="0"/>
        <a:ea typeface="+mn-ea"/>
        <a:cs typeface="+mn-cs"/>
      </a:defRPr>
    </a:lvl5pPr>
    <a:lvl6pPr marL="2286000" algn="l" defTabSz="914400" rtl="0" eaLnBrk="1" latinLnBrk="0" hangingPunct="1">
      <a:defRPr sz="2800" kern="1200">
        <a:solidFill>
          <a:schemeClr val="bg1"/>
        </a:solidFill>
        <a:latin typeface="Arial" charset="0"/>
        <a:ea typeface="+mn-ea"/>
        <a:cs typeface="+mn-cs"/>
      </a:defRPr>
    </a:lvl6pPr>
    <a:lvl7pPr marL="2743200" algn="l" defTabSz="914400" rtl="0" eaLnBrk="1" latinLnBrk="0" hangingPunct="1">
      <a:defRPr sz="2800" kern="1200">
        <a:solidFill>
          <a:schemeClr val="bg1"/>
        </a:solidFill>
        <a:latin typeface="Arial" charset="0"/>
        <a:ea typeface="+mn-ea"/>
        <a:cs typeface="+mn-cs"/>
      </a:defRPr>
    </a:lvl7pPr>
    <a:lvl8pPr marL="3200400" algn="l" defTabSz="914400" rtl="0" eaLnBrk="1" latinLnBrk="0" hangingPunct="1">
      <a:defRPr sz="2800" kern="1200">
        <a:solidFill>
          <a:schemeClr val="bg1"/>
        </a:solidFill>
        <a:latin typeface="Arial" charset="0"/>
        <a:ea typeface="+mn-ea"/>
        <a:cs typeface="+mn-cs"/>
      </a:defRPr>
    </a:lvl8pPr>
    <a:lvl9pPr marL="3657600" algn="l" defTabSz="914400" rtl="0" eaLnBrk="1" latinLnBrk="0" hangingPunct="1">
      <a:defRPr sz="28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2373" autoAdjust="0"/>
  </p:normalViewPr>
  <p:slideViewPr>
    <p:cSldViewPr>
      <p:cViewPr varScale="1">
        <p:scale>
          <a:sx n="59" d="100"/>
          <a:sy n="59" d="100"/>
        </p:scale>
        <p:origin x="-1386" y="-7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2.xml"/><Relationship Id="rId1"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1"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231AA091-BC50-4CB1-B212-84DF97C37E43}">
      <dgm:prSet/>
      <dgm:spPr>
        <a:solidFill>
          <a:srgbClr val="FF0000"/>
        </a:solidFill>
      </dgm:spPr>
      <dgm:t>
        <a:bodyPr/>
        <a:lstStyle/>
        <a:p>
          <a:r>
            <a:rPr lang="en-US" b="1" dirty="0" smtClean="0"/>
            <a:t>A10: </a:t>
          </a:r>
          <a:r>
            <a:rPr lang="en-US" altLang="ja-JP" b="1" dirty="0" smtClean="0">
              <a:ea typeface="ＭＳ Ｐゴシック" pitchFamily="1" charset="-128"/>
            </a:rPr>
            <a:t>Unvalidated Redirects and Forwards</a:t>
          </a:r>
          <a:endParaRPr lang="en-US" b="1" dirty="0"/>
        </a:p>
      </dgm:t>
    </dgm:pt>
    <dgm:pt modelId="{A9F48C2C-FB58-44F1-8762-0ACF43D4AFFD}" type="sibTrans" cxnId="{395778C8-53B7-4ABA-B003-A8A213D8106E}">
      <dgm:prSet/>
      <dgm:spPr/>
      <dgm:t>
        <a:bodyPr/>
        <a:lstStyle/>
        <a:p>
          <a:endParaRPr lang="en-US"/>
        </a:p>
      </dgm:t>
    </dgm:pt>
    <dgm:pt modelId="{DFD4E4B3-889C-44E4-98F7-CDE5F5A9E369}" type="parTrans" cxnId="{395778C8-53B7-4ABA-B003-A8A213D8106E}">
      <dgm:prSet/>
      <dgm:spPr/>
      <dgm:t>
        <a:bodyPr/>
        <a:lstStyle/>
        <a:p>
          <a:endParaRPr lang="en-US"/>
        </a:p>
      </dgm:t>
    </dgm:pt>
    <dgm:pt modelId="{FA4512F7-A63A-4F40-B5B4-6004D8EEA2E4}">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7E858A2-0BF8-451A-8FF3-814E21CFC0A2}" type="sibTrans" cxnId="{A25FC508-31D3-47AB-B526-F240B6F5C2DF}">
      <dgm:prSet/>
      <dgm:spPr/>
      <dgm:t>
        <a:bodyPr/>
        <a:lstStyle/>
        <a:p>
          <a:endParaRPr lang="en-US"/>
        </a:p>
      </dgm:t>
    </dgm:pt>
    <dgm:pt modelId="{D53CD27D-BDD3-444C-AE6A-2311E83F246A}" type="parTrans" cxnId="{A25FC508-31D3-47AB-B526-F240B6F5C2DF}">
      <dgm:prSet/>
      <dgm:spPr/>
      <dgm:t>
        <a:bodyPr/>
        <a:lstStyle/>
        <a:p>
          <a:endParaRPr lang="en-US"/>
        </a:p>
      </dgm:t>
    </dgm:pt>
    <dgm:pt modelId="{8BCDC084-67CA-4889-BB16-FDAA18262BAD}">
      <dgm:prSet phldrT="[Text]"/>
      <dgm:spPr>
        <a:solidFill>
          <a:srgbClr val="FF0000"/>
        </a:solidFill>
      </dgm:spPr>
      <dgm:t>
        <a:bodyPr/>
        <a:lstStyle/>
        <a:p>
          <a:r>
            <a:rPr lang="en-US" b="1" dirty="0" smtClean="0"/>
            <a:t>A6: Security Misconfiguration</a:t>
          </a:r>
        </a:p>
      </dgm:t>
    </dgm:pt>
    <dgm:pt modelId="{C306F358-4A0E-4076-9570-D654E65D82B2}" type="sibTrans" cxnId="{87367C5A-800E-4ABA-8B2B-CF70A5C89137}">
      <dgm:prSet/>
      <dgm:spPr/>
      <dgm:t>
        <a:bodyPr/>
        <a:lstStyle/>
        <a:p>
          <a:endParaRPr lang="en-US"/>
        </a:p>
      </dgm:t>
    </dgm:pt>
    <dgm:pt modelId="{DFCC82B9-B307-4045-991F-0A63623D1F34}" type="parTrans" cxnId="{87367C5A-800E-4ABA-8B2B-CF70A5C89137}">
      <dgm:prSet/>
      <dgm:spPr/>
      <dgm:t>
        <a:bodyPr/>
        <a:lstStyle/>
        <a:p>
          <a:endParaRPr lang="en-US"/>
        </a:p>
      </dgm:t>
    </dgm:pt>
    <dgm:pt modelId="{C1059736-A6E2-4762-8F49-0456CD8B7C69}">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C998CC39-D1D3-43DE-8252-4B94A9279E42}" type="sibTrans" cxnId="{63E0B01F-E6B0-4341-846D-AEB7BCF19307}">
      <dgm:prSet/>
      <dgm:spPr/>
      <dgm:t>
        <a:bodyPr/>
        <a:lstStyle/>
        <a:p>
          <a:endParaRPr lang="en-US"/>
        </a:p>
      </dgm:t>
    </dgm:pt>
    <dgm:pt modelId="{DBCB215F-2702-4FBF-9B10-EE479A00694C}" type="parTrans" cxnId="{63E0B01F-E6B0-4341-846D-AEB7BCF19307}">
      <dgm:prSet/>
      <dgm:spPr/>
      <dgm:t>
        <a:bodyPr/>
        <a:lstStyle/>
        <a:p>
          <a:endParaRPr lang="en-US"/>
        </a:p>
      </dgm:t>
    </dgm:pt>
    <dgm:pt modelId="{7FBC627C-7A5D-4F89-A1E1-F66E815CA8A7}">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678EE478-5D87-49D0-AC29-0A904E85A9CD}" type="sibTrans" cxnId="{62F5A9D3-EBF9-4BEC-9613-FD255126CCE1}">
      <dgm:prSet/>
      <dgm:spPr/>
      <dgm:t>
        <a:bodyPr/>
        <a:lstStyle/>
        <a:p>
          <a:endParaRPr lang="en-US"/>
        </a:p>
      </dgm:t>
    </dgm:pt>
    <dgm:pt modelId="{C77C0D7A-4688-41D5-A7B6-ECC1745C80BA}" type="parTrans" cxnId="{62F5A9D3-EBF9-4BEC-9613-FD255126CCE1}">
      <dgm:prSet/>
      <dgm:spPr/>
      <dgm:t>
        <a:bodyPr/>
        <a:lstStyle/>
        <a:p>
          <a:endParaRPr lang="en-US"/>
        </a:p>
      </dgm:t>
    </dgm:pt>
    <dgm:pt modelId="{05B6A14E-A58A-427E-80F5-495E20005676}">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E232C4F9-D265-42B7-A469-2C93E3FE3984}" type="sibTrans" cxnId="{AE4E6705-38DF-4ECA-80E1-760699C4E255}">
      <dgm:prSet/>
      <dgm:spPr/>
      <dgm:t>
        <a:bodyPr/>
        <a:lstStyle/>
        <a:p>
          <a:endParaRPr lang="en-US"/>
        </a:p>
      </dgm:t>
    </dgm:pt>
    <dgm:pt modelId="{2F9BC56F-924A-4353-9F8F-40E52BE6F39F}" type="parTrans" cxnId="{AE4E6705-38DF-4ECA-80E1-760699C4E255}">
      <dgm:prSet/>
      <dgm:spPr/>
      <dgm:t>
        <a:bodyPr/>
        <a:lstStyle/>
        <a:p>
          <a:endParaRPr lang="en-US"/>
        </a:p>
      </dgm:t>
    </dgm:pt>
    <dgm:pt modelId="{267067DC-F960-471F-8C6E-E0A998CDE8CA}">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A2: Cross-Site Scripting (XSS)</a:t>
          </a:r>
          <a:endParaRPr lang="en-US" b="1" dirty="0"/>
        </a:p>
      </dgm:t>
    </dgm:pt>
    <dgm:pt modelId="{D761F71C-31BB-498F-A08E-70F30EB51CB4}" type="parTrans" cxnId="{376E3F9D-D0A5-4750-A982-6A39581A8CFA}">
      <dgm:prSet/>
      <dgm:spPr/>
      <dgm:t>
        <a:bodyPr/>
        <a:lstStyle/>
        <a:p>
          <a:endParaRPr lang="en-US"/>
        </a:p>
      </dgm:t>
    </dgm:pt>
    <dgm:pt modelId="{21C97EC3-34E8-4C93-8686-60A47A9C2802}" type="sibTrans" cxnId="{376E3F9D-D0A5-4750-A982-6A39581A8CFA}">
      <dgm:prSet/>
      <dgm:spPr/>
      <dgm:t>
        <a:bodyPr/>
        <a:lstStyle/>
        <a:p>
          <a:endParaRPr lang="en-US"/>
        </a:p>
      </dgm:t>
    </dgm:pt>
    <dgm:pt modelId="{4F33ADAD-0E7A-4CC4-926A-E1D695B40CC0}">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A8: Insecure Cryptographic Storage</a:t>
          </a:r>
          <a:endParaRPr lang="en-US" b="1" dirty="0"/>
        </a:p>
      </dgm:t>
    </dgm:pt>
    <dgm:pt modelId="{E7A793B8-03F9-44FB-B548-E39857E00497}" type="parTrans" cxnId="{76CF4293-369C-41CD-B754-A785EFCB9622}">
      <dgm:prSet/>
      <dgm:spPr/>
      <dgm:t>
        <a:bodyPr/>
        <a:lstStyle/>
        <a:p>
          <a:endParaRPr lang="en-US"/>
        </a:p>
      </dgm:t>
    </dgm:pt>
    <dgm:pt modelId="{91422C4A-3296-4DFB-AE5C-9EA4E27DD597}" type="sibTrans" cxnId="{76CF4293-369C-41CD-B754-A785EFCB9622}">
      <dgm:prSet/>
      <dgm:spPr/>
      <dgm:t>
        <a:bodyPr/>
        <a:lstStyle/>
        <a:p>
          <a:endParaRPr lang="en-US"/>
        </a:p>
      </dgm:t>
    </dgm:pt>
    <dgm:pt modelId="{1425CBBF-4498-4BCE-BC74-DC76A4124027}">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altLang="ja-JP" b="1" dirty="0" smtClean="0">
              <a:ea typeface="ＭＳ Ｐゴシック" pitchFamily="1" charset="-128"/>
            </a:rPr>
            <a:t>A9: </a:t>
          </a:r>
          <a:r>
            <a:rPr lang="en-US" b="1" i="0" u="none" dirty="0" smtClean="0"/>
            <a:t>Insufficient Transport Layer Protection</a:t>
          </a:r>
          <a:endParaRPr lang="en-US" b="1" dirty="0"/>
        </a:p>
      </dgm:t>
    </dgm:pt>
    <dgm:pt modelId="{19134321-D03B-461B-8751-7D003E0AC7D7}" type="parTrans" cxnId="{5A3A9910-884E-4824-B114-A7BC95B09EB8}">
      <dgm:prSet/>
      <dgm:spPr/>
      <dgm:t>
        <a:bodyPr/>
        <a:lstStyle/>
        <a:p>
          <a:endParaRPr lang="en-US"/>
        </a:p>
      </dgm:t>
    </dgm:pt>
    <dgm:pt modelId="{666FBC44-2286-4F44-B1F4-A1DAA3A49E32}" type="sibTrans" cxnId="{5A3A9910-884E-4824-B114-A7BC95B09EB8}">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BA79777C-83D7-4A20-8C72-9B06E33970B3}" type="pres">
      <dgm:prSet presAssocID="{267067DC-F960-471F-8C6E-E0A998CDE8CA}" presName="node" presStyleLbl="node1" presStyleIdx="1" presStyleCnt="10">
        <dgm:presLayoutVars>
          <dgm:bulletEnabled val="1"/>
        </dgm:presLayoutVars>
      </dgm:prSet>
      <dgm:spPr/>
      <dgm:t>
        <a:bodyPr/>
        <a:lstStyle/>
        <a:p>
          <a:endParaRPr lang="en-US"/>
        </a:p>
      </dgm:t>
    </dgm:pt>
    <dgm:pt modelId="{8507AF65-B6FE-4008-8A2F-CDD834EC50CF}" type="pres">
      <dgm:prSet presAssocID="{21C97EC3-34E8-4C93-8686-60A47A9C2802}" presName="sibTrans" presStyleCnt="0"/>
      <dgm:spPr/>
    </dgm:pt>
    <dgm:pt modelId="{049F4145-C84A-42C6-8C4A-A73F5D1F13B1}" type="pres">
      <dgm:prSet presAssocID="{05B6A14E-A58A-427E-80F5-495E20005676}" presName="node" presStyleLbl="node1" presStyleIdx="2" presStyleCnt="10" custLinFactNeighborX="-163" custLinFactNeighborY="208">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custLinFactNeighborY="-1132">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EA75EA57-6CCA-4563-87BD-023630ABCFA8}" type="pres">
      <dgm:prSet presAssocID="{FA4512F7-A63A-4F40-B5B4-6004D8EEA2E4}" presName="node" presStyleLbl="node1" presStyleIdx="6" presStyleCnt="10">
        <dgm:presLayoutVars>
          <dgm:bulletEnabled val="1"/>
        </dgm:presLayoutVars>
      </dgm:prSet>
      <dgm:spPr/>
      <dgm:t>
        <a:bodyPr/>
        <a:lstStyle/>
        <a:p>
          <a:endParaRPr lang="en-US"/>
        </a:p>
      </dgm:t>
    </dgm:pt>
    <dgm:pt modelId="{3D5A4703-D8B9-4D1C-8A2E-D5D54AE747D3}" type="pres">
      <dgm:prSet presAssocID="{F7E858A2-0BF8-451A-8FF3-814E21CFC0A2}" presName="sibTrans" presStyleCnt="0"/>
      <dgm:spPr/>
    </dgm:pt>
    <dgm:pt modelId="{41C906C3-FECE-4AA6-9B2E-E742275892E7}" type="pres">
      <dgm:prSet presAssocID="{4F33ADAD-0E7A-4CC4-926A-E1D695B40CC0}" presName="node" presStyleLbl="node1" presStyleIdx="7" presStyleCnt="10">
        <dgm:presLayoutVars>
          <dgm:bulletEnabled val="1"/>
        </dgm:presLayoutVars>
      </dgm:prSet>
      <dgm:spPr/>
      <dgm:t>
        <a:bodyPr/>
        <a:lstStyle/>
        <a:p>
          <a:endParaRPr lang="en-US"/>
        </a:p>
      </dgm:t>
    </dgm:pt>
    <dgm:pt modelId="{8ECC9BA1-2FE2-4A13-AE32-C8596A65EAFD}" type="pres">
      <dgm:prSet presAssocID="{91422C4A-3296-4DFB-AE5C-9EA4E27DD597}" presName="sibTrans" presStyleCnt="0"/>
      <dgm:spPr/>
    </dgm:pt>
    <dgm:pt modelId="{0E5BD108-059F-48AE-801C-18529182DE42}" type="pres">
      <dgm:prSet presAssocID="{1425CBBF-4498-4BCE-BC74-DC76A4124027}" presName="node" presStyleLbl="node1" presStyleIdx="8" presStyleCnt="10">
        <dgm:presLayoutVars>
          <dgm:bulletEnabled val="1"/>
        </dgm:presLayoutVars>
      </dgm:prSet>
      <dgm:spPr/>
      <dgm:t>
        <a:bodyPr/>
        <a:lstStyle/>
        <a:p>
          <a:endParaRPr lang="en-US"/>
        </a:p>
      </dgm:t>
    </dgm:pt>
    <dgm:pt modelId="{11F16691-C99F-4C33-BA9A-69AB3E50019C}" type="pres">
      <dgm:prSet presAssocID="{666FBC44-2286-4F44-B1F4-A1DAA3A49E32}" presName="sibTrans" presStyleCnt="0"/>
      <dgm:spPr/>
    </dgm:pt>
    <dgm:pt modelId="{AB8EC8CA-2DD9-43B0-BAC8-DBF5D6A86196}" type="pres">
      <dgm:prSet presAssocID="{231AA091-BC50-4CB1-B212-84DF97C37E43}" presName="node" presStyleLbl="node1" presStyleIdx="9" presStyleCnt="10">
        <dgm:presLayoutVars>
          <dgm:bulletEnabled val="1"/>
        </dgm:presLayoutVars>
      </dgm:prSet>
      <dgm:spPr/>
      <dgm:t>
        <a:bodyPr/>
        <a:lstStyle/>
        <a:p>
          <a:endParaRPr lang="en-US"/>
        </a:p>
      </dgm:t>
    </dgm:pt>
  </dgm:ptLst>
  <dgm:cxnLst>
    <dgm:cxn modelId="{EEEB4557-C130-47C1-9E34-067EED580C5F}" type="presOf" srcId="{267281CF-8B67-4D2B-AFDC-72ADEAA7440C}" destId="{E1CE3EE4-2936-4D8B-92A3-E104BE0FAA24}" srcOrd="0" destOrd="0" presId="urn:microsoft.com/office/officeart/2005/8/layout/default#1"/>
    <dgm:cxn modelId="{26CCE7D8-C890-4D27-AC5D-D7532D918EB3}" type="presOf" srcId="{05B6A14E-A58A-427E-80F5-495E20005676}" destId="{049F4145-C84A-42C6-8C4A-A73F5D1F13B1}" srcOrd="0" destOrd="0" presId="urn:microsoft.com/office/officeart/2005/8/layout/default#1"/>
    <dgm:cxn modelId="{86DD17A8-AEF0-4DE9-9742-2D3E9E50BDAC}" type="presOf" srcId="{8BCDC084-67CA-4889-BB16-FDAA18262BAD}" destId="{764C6158-AD60-4271-9C65-2ABDF85CAA50}" srcOrd="0" destOrd="0" presId="urn:microsoft.com/office/officeart/2005/8/layout/default#1"/>
    <dgm:cxn modelId="{BD005759-EE45-4BA2-AC8F-2F0EFAAD714F}" type="presOf" srcId="{231AA091-BC50-4CB1-B212-84DF97C37E43}" destId="{AB8EC8CA-2DD9-43B0-BAC8-DBF5D6A86196}" srcOrd="0" destOrd="0" presId="urn:microsoft.com/office/officeart/2005/8/layout/default#1"/>
    <dgm:cxn modelId="{62F5A9D3-EBF9-4BEC-9613-FD255126CCE1}" srcId="{267281CF-8B67-4D2B-AFDC-72ADEAA7440C}" destId="{7FBC627C-7A5D-4F89-A1E1-F66E815CA8A7}" srcOrd="3" destOrd="0" parTransId="{C77C0D7A-4688-41D5-A7B6-ECC1745C80BA}" sibTransId="{678EE478-5D87-49D0-AC29-0A904E85A9CD}"/>
    <dgm:cxn modelId="{A25FC508-31D3-47AB-B526-F240B6F5C2DF}" srcId="{267281CF-8B67-4D2B-AFDC-72ADEAA7440C}" destId="{FA4512F7-A63A-4F40-B5B4-6004D8EEA2E4}" srcOrd="6" destOrd="0" parTransId="{D53CD27D-BDD3-444C-AE6A-2311E83F246A}" sibTransId="{F7E858A2-0BF8-451A-8FF3-814E21CFC0A2}"/>
    <dgm:cxn modelId="{912CAE77-DC72-4445-A0B4-983EB91DC7CC}" type="presOf" srcId="{C1059736-A6E2-4762-8F49-0456CD8B7C69}" destId="{E75F8F30-3FA0-429A-A777-BC11F620C600}" srcOrd="0" destOrd="0" presId="urn:microsoft.com/office/officeart/2005/8/layout/default#1"/>
    <dgm:cxn modelId="{5A3A9910-884E-4824-B114-A7BC95B09EB8}" srcId="{267281CF-8B67-4D2B-AFDC-72ADEAA7440C}" destId="{1425CBBF-4498-4BCE-BC74-DC76A4124027}" srcOrd="8" destOrd="0" parTransId="{19134321-D03B-461B-8751-7D003E0AC7D7}" sibTransId="{666FBC44-2286-4F44-B1F4-A1DAA3A49E32}"/>
    <dgm:cxn modelId="{027EA150-B8EF-4EB8-BCD0-C24C886AEBD8}" type="presOf" srcId="{1425CBBF-4498-4BCE-BC74-DC76A4124027}" destId="{0E5BD108-059F-48AE-801C-18529182DE42}" srcOrd="0" destOrd="0" presId="urn:microsoft.com/office/officeart/2005/8/layout/default#1"/>
    <dgm:cxn modelId="{E8FA1B3E-891C-44F5-8B95-213F7D5CE5C0}" srcId="{267281CF-8B67-4D2B-AFDC-72ADEAA7440C}" destId="{64169CBD-621B-41AC-8098-190EB836285B}" srcOrd="0" destOrd="0" parTransId="{C2478B4C-85CC-4B56-8035-A1D085B2572C}" sibTransId="{55DCDCCE-3CAF-428A-ABFC-A8BC8FEF6AA5}"/>
    <dgm:cxn modelId="{AE4E6705-38DF-4ECA-80E1-760699C4E255}" srcId="{267281CF-8B67-4D2B-AFDC-72ADEAA7440C}" destId="{05B6A14E-A58A-427E-80F5-495E20005676}" srcOrd="2" destOrd="0" parTransId="{2F9BC56F-924A-4353-9F8F-40E52BE6F39F}" sibTransId="{E232C4F9-D265-42B7-A469-2C93E3FE3984}"/>
    <dgm:cxn modelId="{6BA359B5-48B6-4A4C-A9CC-C202D436DC69}" type="presOf" srcId="{64169CBD-621B-41AC-8098-190EB836285B}" destId="{AD2E9B06-A06B-443C-83A3-58564550A9C4}" srcOrd="0" destOrd="0" presId="urn:microsoft.com/office/officeart/2005/8/layout/default#1"/>
    <dgm:cxn modelId="{395778C8-53B7-4ABA-B003-A8A213D8106E}" srcId="{267281CF-8B67-4D2B-AFDC-72ADEAA7440C}" destId="{231AA091-BC50-4CB1-B212-84DF97C37E43}" srcOrd="9" destOrd="0" parTransId="{DFD4E4B3-889C-44E4-98F7-CDE5F5A9E369}" sibTransId="{A9F48C2C-FB58-44F1-8762-0ACF43D4AFFD}"/>
    <dgm:cxn modelId="{76CF4293-369C-41CD-B754-A785EFCB9622}" srcId="{267281CF-8B67-4D2B-AFDC-72ADEAA7440C}" destId="{4F33ADAD-0E7A-4CC4-926A-E1D695B40CC0}" srcOrd="7" destOrd="0" parTransId="{E7A793B8-03F9-44FB-B548-E39857E00497}" sibTransId="{91422C4A-3296-4DFB-AE5C-9EA4E27DD597}"/>
    <dgm:cxn modelId="{4E6B6140-878F-430E-B08D-5F57FF80373B}" type="presOf" srcId="{FA4512F7-A63A-4F40-B5B4-6004D8EEA2E4}" destId="{EA75EA57-6CCA-4563-87BD-023630ABCFA8}" srcOrd="0" destOrd="0" presId="urn:microsoft.com/office/officeart/2005/8/layout/default#1"/>
    <dgm:cxn modelId="{63E0B01F-E6B0-4341-846D-AEB7BCF19307}" srcId="{267281CF-8B67-4D2B-AFDC-72ADEAA7440C}" destId="{C1059736-A6E2-4762-8F49-0456CD8B7C69}" srcOrd="4" destOrd="0" parTransId="{DBCB215F-2702-4FBF-9B10-EE479A00694C}" sibTransId="{C998CC39-D1D3-43DE-8252-4B94A9279E42}"/>
    <dgm:cxn modelId="{CD294056-1CC3-4544-935C-5985067CEAC8}" type="presOf" srcId="{4F33ADAD-0E7A-4CC4-926A-E1D695B40CC0}" destId="{41C906C3-FECE-4AA6-9B2E-E742275892E7}" srcOrd="0" destOrd="0" presId="urn:microsoft.com/office/officeart/2005/8/layout/default#1"/>
    <dgm:cxn modelId="{87367C5A-800E-4ABA-8B2B-CF70A5C89137}" srcId="{267281CF-8B67-4D2B-AFDC-72ADEAA7440C}" destId="{8BCDC084-67CA-4889-BB16-FDAA18262BAD}" srcOrd="5" destOrd="0" parTransId="{DFCC82B9-B307-4045-991F-0A63623D1F34}" sibTransId="{C306F358-4A0E-4076-9570-D654E65D82B2}"/>
    <dgm:cxn modelId="{56443DBD-9806-4B3A-AB4E-C0C9D2A8328F}" type="presOf" srcId="{267067DC-F960-471F-8C6E-E0A998CDE8CA}" destId="{BA79777C-83D7-4A20-8C72-9B06E33970B3}" srcOrd="0" destOrd="0" presId="urn:microsoft.com/office/officeart/2005/8/layout/default#1"/>
    <dgm:cxn modelId="{D40E138C-33FA-48B9-BECA-EECEA2B9B4EB}" type="presOf" srcId="{7FBC627C-7A5D-4F89-A1E1-F66E815CA8A7}" destId="{C3E7A39C-1CAB-4280-9674-550D9EBD3664}" srcOrd="0" destOrd="0" presId="urn:microsoft.com/office/officeart/2005/8/layout/default#1"/>
    <dgm:cxn modelId="{376E3F9D-D0A5-4750-A982-6A39581A8CFA}" srcId="{267281CF-8B67-4D2B-AFDC-72ADEAA7440C}" destId="{267067DC-F960-471F-8C6E-E0A998CDE8CA}" srcOrd="1" destOrd="0" parTransId="{D761F71C-31BB-498F-A08E-70F30EB51CB4}" sibTransId="{21C97EC3-34E8-4C93-8686-60A47A9C2802}"/>
    <dgm:cxn modelId="{3672AA16-C750-4689-9A44-5266172DAA9F}" type="presParOf" srcId="{E1CE3EE4-2936-4D8B-92A3-E104BE0FAA24}" destId="{AD2E9B06-A06B-443C-83A3-58564550A9C4}" srcOrd="0" destOrd="0" presId="urn:microsoft.com/office/officeart/2005/8/layout/default#1"/>
    <dgm:cxn modelId="{BF2AC923-8D2F-4AFE-A611-C044B8131C37}" type="presParOf" srcId="{E1CE3EE4-2936-4D8B-92A3-E104BE0FAA24}" destId="{A30A05D7-A3A0-471E-BE40-D9A5641B2C43}" srcOrd="1" destOrd="0" presId="urn:microsoft.com/office/officeart/2005/8/layout/default#1"/>
    <dgm:cxn modelId="{9E3A5CE5-1690-415A-B600-06374770FCB6}" type="presParOf" srcId="{E1CE3EE4-2936-4D8B-92A3-E104BE0FAA24}" destId="{BA79777C-83D7-4A20-8C72-9B06E33970B3}" srcOrd="2" destOrd="0" presId="urn:microsoft.com/office/officeart/2005/8/layout/default#1"/>
    <dgm:cxn modelId="{A5940EC3-AB02-4F89-AACB-6505DACAA054}" type="presParOf" srcId="{E1CE3EE4-2936-4D8B-92A3-E104BE0FAA24}" destId="{8507AF65-B6FE-4008-8A2F-CDD834EC50CF}" srcOrd="3" destOrd="0" presId="urn:microsoft.com/office/officeart/2005/8/layout/default#1"/>
    <dgm:cxn modelId="{3788BDFF-F915-4ED1-A2F1-FBF08D83E110}" type="presParOf" srcId="{E1CE3EE4-2936-4D8B-92A3-E104BE0FAA24}" destId="{049F4145-C84A-42C6-8C4A-A73F5D1F13B1}" srcOrd="4" destOrd="0" presId="urn:microsoft.com/office/officeart/2005/8/layout/default#1"/>
    <dgm:cxn modelId="{D9E322B1-5DEF-456C-BE64-34A60C92E991}" type="presParOf" srcId="{E1CE3EE4-2936-4D8B-92A3-E104BE0FAA24}" destId="{83238806-E393-4882-A18C-F18C628330C0}" srcOrd="5" destOrd="0" presId="urn:microsoft.com/office/officeart/2005/8/layout/default#1"/>
    <dgm:cxn modelId="{B48A0B06-1C32-42E0-B9E0-ADB0A7DDAAA7}" type="presParOf" srcId="{E1CE3EE4-2936-4D8B-92A3-E104BE0FAA24}" destId="{C3E7A39C-1CAB-4280-9674-550D9EBD3664}" srcOrd="6" destOrd="0" presId="urn:microsoft.com/office/officeart/2005/8/layout/default#1"/>
    <dgm:cxn modelId="{0C19F474-608E-4342-AD7E-9610801F59F5}" type="presParOf" srcId="{E1CE3EE4-2936-4D8B-92A3-E104BE0FAA24}" destId="{931C115E-C0A7-4720-AB3F-606E25B53088}" srcOrd="7" destOrd="0" presId="urn:microsoft.com/office/officeart/2005/8/layout/default#1"/>
    <dgm:cxn modelId="{2CCE9A49-2CBF-467D-BFD2-CAA5050D8039}" type="presParOf" srcId="{E1CE3EE4-2936-4D8B-92A3-E104BE0FAA24}" destId="{E75F8F30-3FA0-429A-A777-BC11F620C600}" srcOrd="8" destOrd="0" presId="urn:microsoft.com/office/officeart/2005/8/layout/default#1"/>
    <dgm:cxn modelId="{E13CE2FD-124B-462E-9556-CA8B43B529C6}" type="presParOf" srcId="{E1CE3EE4-2936-4D8B-92A3-E104BE0FAA24}" destId="{52B5463B-623E-4AEB-A7DB-47178B6C71AF}" srcOrd="9" destOrd="0" presId="urn:microsoft.com/office/officeart/2005/8/layout/default#1"/>
    <dgm:cxn modelId="{2396D8AC-36A2-4234-B3CC-E5E7265CF671}" type="presParOf" srcId="{E1CE3EE4-2936-4D8B-92A3-E104BE0FAA24}" destId="{764C6158-AD60-4271-9C65-2ABDF85CAA50}" srcOrd="10" destOrd="0" presId="urn:microsoft.com/office/officeart/2005/8/layout/default#1"/>
    <dgm:cxn modelId="{5C8F2C16-58CB-482B-9323-289AE5C36BDF}" type="presParOf" srcId="{E1CE3EE4-2936-4D8B-92A3-E104BE0FAA24}" destId="{14B07B39-8E48-404A-8551-E175E2765349}" srcOrd="11" destOrd="0" presId="urn:microsoft.com/office/officeart/2005/8/layout/default#1"/>
    <dgm:cxn modelId="{FE549AAF-38C1-4065-B3F9-7D749CEAEA96}" type="presParOf" srcId="{E1CE3EE4-2936-4D8B-92A3-E104BE0FAA24}" destId="{EA75EA57-6CCA-4563-87BD-023630ABCFA8}" srcOrd="12" destOrd="0" presId="urn:microsoft.com/office/officeart/2005/8/layout/default#1"/>
    <dgm:cxn modelId="{B2A637DE-4BDA-4BD7-880C-2D53B969AA21}" type="presParOf" srcId="{E1CE3EE4-2936-4D8B-92A3-E104BE0FAA24}" destId="{3D5A4703-D8B9-4D1C-8A2E-D5D54AE747D3}" srcOrd="13" destOrd="0" presId="urn:microsoft.com/office/officeart/2005/8/layout/default#1"/>
    <dgm:cxn modelId="{807524DB-F75F-4879-A0B0-6FB973255675}" type="presParOf" srcId="{E1CE3EE4-2936-4D8B-92A3-E104BE0FAA24}" destId="{41C906C3-FECE-4AA6-9B2E-E742275892E7}" srcOrd="14" destOrd="0" presId="urn:microsoft.com/office/officeart/2005/8/layout/default#1"/>
    <dgm:cxn modelId="{00954615-068F-4E4C-A1C8-514E06D477CC}" type="presParOf" srcId="{E1CE3EE4-2936-4D8B-92A3-E104BE0FAA24}" destId="{8ECC9BA1-2FE2-4A13-AE32-C8596A65EAFD}" srcOrd="15" destOrd="0" presId="urn:microsoft.com/office/officeart/2005/8/layout/default#1"/>
    <dgm:cxn modelId="{1D2EFD71-C75B-4456-A0EE-DAC23DAB89E6}" type="presParOf" srcId="{E1CE3EE4-2936-4D8B-92A3-E104BE0FAA24}" destId="{0E5BD108-059F-48AE-801C-18529182DE42}" srcOrd="16" destOrd="0" presId="urn:microsoft.com/office/officeart/2005/8/layout/default#1"/>
    <dgm:cxn modelId="{F185D6D9-7BF8-4515-9E2F-BC893FBADC4B}" type="presParOf" srcId="{E1CE3EE4-2936-4D8B-92A3-E104BE0FAA24}" destId="{11F16691-C99F-4C33-BA9A-69AB3E50019C}" srcOrd="17" destOrd="0" presId="urn:microsoft.com/office/officeart/2005/8/layout/default#1"/>
    <dgm:cxn modelId="{360ED364-7758-4605-B579-7F5DBA4B3C58}" type="presParOf" srcId="{E1CE3EE4-2936-4D8B-92A3-E104BE0FAA24}" destId="{AB8EC8CA-2DD9-43B0-BAC8-DBF5D6A86196}" srcOrd="18"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A9AE8-5262-4E28-95EB-44D797EADBEA}" type="doc">
      <dgm:prSet loTypeId="urn:microsoft.com/office/officeart/2005/8/layout/bList2#1" loCatId="list" qsTypeId="urn:microsoft.com/office/officeart/2005/8/quickstyle/simple5" qsCatId="simple" csTypeId="urn:microsoft.com/office/officeart/2005/8/colors/accent2_2" csCatId="accent2" phldr="1"/>
      <dgm:spPr/>
    </dgm:pt>
    <dgm:pt modelId="{7EC48070-6046-4F80-A4D8-4360CD4EE6D4}">
      <dgm:prSet phldrT="[Text]"/>
      <dgm:spPr/>
      <dgm:t>
        <a:bodyPr/>
        <a:lstStyle/>
        <a:p>
          <a:r>
            <a:rPr lang="en-US" b="1" dirty="0" smtClean="0"/>
            <a:t>Automated Security Verification</a:t>
          </a:r>
          <a:endParaRPr lang="en-US" b="1" dirty="0"/>
        </a:p>
      </dgm:t>
    </dgm:pt>
    <dgm:pt modelId="{3EDCC5C1-A531-495A-B96C-810EE9915277}" type="parTrans" cxnId="{E66AA146-57B2-4009-A714-6C438CF373A1}">
      <dgm:prSet/>
      <dgm:spPr/>
      <dgm:t>
        <a:bodyPr/>
        <a:lstStyle/>
        <a:p>
          <a:endParaRPr lang="en-US" b="1"/>
        </a:p>
      </dgm:t>
    </dgm:pt>
    <dgm:pt modelId="{3F1CEB0E-0FE4-4353-BC20-59716A7B0E84}" type="sibTrans" cxnId="{E66AA146-57B2-4009-A714-6C438CF373A1}">
      <dgm:prSet/>
      <dgm:spPr/>
      <dgm:t>
        <a:bodyPr/>
        <a:lstStyle/>
        <a:p>
          <a:endParaRPr lang="en-US" b="1"/>
        </a:p>
      </dgm:t>
    </dgm:pt>
    <dgm:pt modelId="{7B13D7FC-0A2E-4C70-BA14-991A831E65E3}">
      <dgm:prSet phldrT="[Text]"/>
      <dgm:spPr/>
      <dgm:t>
        <a:bodyPr/>
        <a:lstStyle/>
        <a:p>
          <a:r>
            <a:rPr lang="en-US" b="1" dirty="0" smtClean="0"/>
            <a:t>Secure Coding</a:t>
          </a:r>
          <a:endParaRPr lang="en-US" b="1" dirty="0"/>
        </a:p>
      </dgm:t>
    </dgm:pt>
    <dgm:pt modelId="{A8D03ABA-0EBE-4D97-862A-38A89772CD27}" type="parTrans" cxnId="{B86BE395-438E-4222-A2CD-9881BE63CE8E}">
      <dgm:prSet/>
      <dgm:spPr/>
      <dgm:t>
        <a:bodyPr/>
        <a:lstStyle/>
        <a:p>
          <a:endParaRPr lang="en-US" b="1"/>
        </a:p>
      </dgm:t>
    </dgm:pt>
    <dgm:pt modelId="{6CBCADDD-9B89-4F9F-9202-53040EEF4ABD}" type="sibTrans" cxnId="{B86BE395-438E-4222-A2CD-9881BE63CE8E}">
      <dgm:prSet/>
      <dgm:spPr/>
      <dgm:t>
        <a:bodyPr/>
        <a:lstStyle/>
        <a:p>
          <a:endParaRPr lang="en-US" b="1"/>
        </a:p>
      </dgm:t>
    </dgm:pt>
    <dgm:pt modelId="{AC032404-8283-432B-A31C-57DEBF83936C}">
      <dgm:prSet phldrT="[Text]"/>
      <dgm:spPr/>
      <dgm:t>
        <a:bodyPr/>
        <a:lstStyle/>
        <a:p>
          <a:r>
            <a:rPr lang="en-US" b="1" dirty="0" smtClean="0"/>
            <a:t>AppSec Management</a:t>
          </a:r>
          <a:endParaRPr lang="en-US" b="1" dirty="0"/>
        </a:p>
      </dgm:t>
    </dgm:pt>
    <dgm:pt modelId="{A41D8848-2636-432B-874A-80F7516B1A19}" type="parTrans" cxnId="{19343AD7-84C4-4392-B1A5-25BE25B26685}">
      <dgm:prSet/>
      <dgm:spPr/>
      <dgm:t>
        <a:bodyPr/>
        <a:lstStyle/>
        <a:p>
          <a:endParaRPr lang="en-US" b="1"/>
        </a:p>
      </dgm:t>
    </dgm:pt>
    <dgm:pt modelId="{F73F9575-7A5F-470A-9F84-D482DF90C863}" type="sibTrans" cxnId="{19343AD7-84C4-4392-B1A5-25BE25B26685}">
      <dgm:prSet/>
      <dgm:spPr/>
      <dgm:t>
        <a:bodyPr/>
        <a:lstStyle/>
        <a:p>
          <a:endParaRPr lang="en-US" b="1"/>
        </a:p>
      </dgm:t>
    </dgm:pt>
    <dgm:pt modelId="{784B3D01-1E20-4208-B818-AFCD2F63B2F7}">
      <dgm:prSet/>
      <dgm:spPr>
        <a:solidFill>
          <a:srgbClr val="FFFF99">
            <a:alpha val="90000"/>
          </a:srgbClr>
        </a:solidFill>
      </dgm:spPr>
      <dgm:t>
        <a:bodyPr/>
        <a:lstStyle/>
        <a:p>
          <a:r>
            <a:rPr lang="en-US" b="1" dirty="0" smtClean="0"/>
            <a:t>Vulnerability Scanners</a:t>
          </a:r>
          <a:endParaRPr lang="en-US" b="1" dirty="0"/>
        </a:p>
      </dgm:t>
    </dgm:pt>
    <dgm:pt modelId="{007CF5A6-B2AA-48D7-8B2B-D247047C04CD}" type="parTrans" cxnId="{E90B94D0-6328-4860-B7A7-B29E85C480EF}">
      <dgm:prSet/>
      <dgm:spPr/>
      <dgm:t>
        <a:bodyPr/>
        <a:lstStyle/>
        <a:p>
          <a:endParaRPr lang="en-US" b="1"/>
        </a:p>
      </dgm:t>
    </dgm:pt>
    <dgm:pt modelId="{6134B465-3242-43AC-83F7-A7BB704C1042}" type="sibTrans" cxnId="{E90B94D0-6328-4860-B7A7-B29E85C480EF}">
      <dgm:prSet/>
      <dgm:spPr/>
      <dgm:t>
        <a:bodyPr/>
        <a:lstStyle/>
        <a:p>
          <a:endParaRPr lang="en-US" b="1"/>
        </a:p>
      </dgm:t>
    </dgm:pt>
    <dgm:pt modelId="{E90C5724-A60C-4DDD-8A21-76F4E1950138}">
      <dgm:prSet/>
      <dgm:spPr>
        <a:solidFill>
          <a:srgbClr val="FFFF99">
            <a:alpha val="90000"/>
          </a:srgbClr>
        </a:solidFill>
      </dgm:spPr>
      <dgm:t>
        <a:bodyPr/>
        <a:lstStyle/>
        <a:p>
          <a:r>
            <a:rPr lang="en-US" b="1" dirty="0" smtClean="0"/>
            <a:t>Static Analysis Tools</a:t>
          </a:r>
          <a:endParaRPr lang="en-US" b="1" dirty="0"/>
        </a:p>
      </dgm:t>
    </dgm:pt>
    <dgm:pt modelId="{D1F3B396-21CE-426C-A616-917303110051}" type="parTrans" cxnId="{9F761848-A1DB-42AC-94CA-73AC255CE40C}">
      <dgm:prSet/>
      <dgm:spPr/>
      <dgm:t>
        <a:bodyPr/>
        <a:lstStyle/>
        <a:p>
          <a:endParaRPr lang="en-US" b="1"/>
        </a:p>
      </dgm:t>
    </dgm:pt>
    <dgm:pt modelId="{6C2821E2-6B9A-42F1-9133-254774DA1421}" type="sibTrans" cxnId="{9F761848-A1DB-42AC-94CA-73AC255CE40C}">
      <dgm:prSet/>
      <dgm:spPr/>
      <dgm:t>
        <a:bodyPr/>
        <a:lstStyle/>
        <a:p>
          <a:endParaRPr lang="en-US" b="1"/>
        </a:p>
      </dgm:t>
    </dgm:pt>
    <dgm:pt modelId="{36555C4A-4103-4DBC-8FEA-332FAF5A0243}">
      <dgm:prSet/>
      <dgm:spPr>
        <a:solidFill>
          <a:srgbClr val="66FF66">
            <a:alpha val="90000"/>
          </a:srgbClr>
        </a:solidFill>
      </dgm:spPr>
      <dgm:t>
        <a:bodyPr/>
        <a:lstStyle/>
        <a:p>
          <a:r>
            <a:rPr lang="en-US" b="1" dirty="0" smtClean="0"/>
            <a:t>AppSec Libraries</a:t>
          </a:r>
          <a:endParaRPr lang="en-US" b="1" dirty="0"/>
        </a:p>
      </dgm:t>
    </dgm:pt>
    <dgm:pt modelId="{A85640F9-2EE2-4043-BB6C-DE513B21792B}" type="parTrans" cxnId="{0E8EF33C-B888-47FC-AE03-36E68B27802C}">
      <dgm:prSet/>
      <dgm:spPr/>
      <dgm:t>
        <a:bodyPr/>
        <a:lstStyle/>
        <a:p>
          <a:endParaRPr lang="en-US" b="1"/>
        </a:p>
      </dgm:t>
    </dgm:pt>
    <dgm:pt modelId="{6645A61D-D727-40C5-BDFB-B7C9404CEE05}" type="sibTrans" cxnId="{0E8EF33C-B888-47FC-AE03-36E68B27802C}">
      <dgm:prSet/>
      <dgm:spPr/>
      <dgm:t>
        <a:bodyPr/>
        <a:lstStyle/>
        <a:p>
          <a:endParaRPr lang="en-US" b="1"/>
        </a:p>
      </dgm:t>
    </dgm:pt>
    <dgm:pt modelId="{5E31B73C-608A-4E94-BE33-5F669C5B8F05}">
      <dgm:prSet/>
      <dgm:spPr>
        <a:solidFill>
          <a:srgbClr val="66FF66">
            <a:alpha val="90000"/>
          </a:srgbClr>
        </a:solidFill>
      </dgm:spPr>
      <dgm:t>
        <a:bodyPr/>
        <a:lstStyle/>
        <a:p>
          <a:r>
            <a:rPr lang="en-US" b="1" dirty="0" smtClean="0"/>
            <a:t>ESAPI Reference Implementation</a:t>
          </a:r>
          <a:endParaRPr lang="en-US" b="1" dirty="0"/>
        </a:p>
      </dgm:t>
    </dgm:pt>
    <dgm:pt modelId="{35C3CA02-150D-4D4C-8E78-858583C689B9}" type="parTrans" cxnId="{95FF9DFD-4562-4D53-858E-E2B62F0C62AB}">
      <dgm:prSet/>
      <dgm:spPr/>
      <dgm:t>
        <a:bodyPr/>
        <a:lstStyle/>
        <a:p>
          <a:endParaRPr lang="en-US" b="1"/>
        </a:p>
      </dgm:t>
    </dgm:pt>
    <dgm:pt modelId="{06F1D355-F44B-4240-8686-49FEB69D0849}" type="sibTrans" cxnId="{95FF9DFD-4562-4D53-858E-E2B62F0C62AB}">
      <dgm:prSet/>
      <dgm:spPr/>
      <dgm:t>
        <a:bodyPr/>
        <a:lstStyle/>
        <a:p>
          <a:endParaRPr lang="en-US" b="1"/>
        </a:p>
      </dgm:t>
    </dgm:pt>
    <dgm:pt modelId="{9BDFAF83-583C-48B7-9700-D161862484E4}">
      <dgm:prSet/>
      <dgm:spPr>
        <a:solidFill>
          <a:srgbClr val="66FF66">
            <a:alpha val="90000"/>
          </a:srgbClr>
        </a:solidFill>
      </dgm:spPr>
      <dgm:t>
        <a:bodyPr/>
        <a:lstStyle/>
        <a:p>
          <a:r>
            <a:rPr lang="en-US" b="1" dirty="0" smtClean="0"/>
            <a:t>Penetration Testing Tools</a:t>
          </a:r>
          <a:endParaRPr lang="en-US" b="1" dirty="0"/>
        </a:p>
      </dgm:t>
    </dgm:pt>
    <dgm:pt modelId="{16D52D48-C00E-4EA7-AFF6-98698727BC03}" type="parTrans" cxnId="{416E95AC-1F16-45F7-B729-38F3317B2276}">
      <dgm:prSet/>
      <dgm:spPr/>
      <dgm:t>
        <a:bodyPr/>
        <a:lstStyle/>
        <a:p>
          <a:endParaRPr lang="en-US" b="1"/>
        </a:p>
      </dgm:t>
    </dgm:pt>
    <dgm:pt modelId="{5EDC5C3F-D7AC-4B0C-856D-C671A19B5AD0}" type="sibTrans" cxnId="{416E95AC-1F16-45F7-B729-38F3317B2276}">
      <dgm:prSet/>
      <dgm:spPr/>
      <dgm:t>
        <a:bodyPr/>
        <a:lstStyle/>
        <a:p>
          <a:endParaRPr lang="en-US" b="1"/>
        </a:p>
      </dgm:t>
    </dgm:pt>
    <dgm:pt modelId="{CDD3C2CA-A3E2-47AC-B516-0CD19721D3E6}">
      <dgm:prSet/>
      <dgm:spPr>
        <a:solidFill>
          <a:srgbClr val="66FF66">
            <a:alpha val="90000"/>
          </a:srgbClr>
        </a:solidFill>
      </dgm:spPr>
      <dgm:t>
        <a:bodyPr/>
        <a:lstStyle/>
        <a:p>
          <a:r>
            <a:rPr lang="en-US" b="1" dirty="0" smtClean="0"/>
            <a:t>Code Review Tools</a:t>
          </a:r>
          <a:endParaRPr lang="en-US" b="1" dirty="0"/>
        </a:p>
      </dgm:t>
    </dgm:pt>
    <dgm:pt modelId="{2B0AECF8-857A-43A7-BA2E-299483DF6FD2}" type="parTrans" cxnId="{00F7921A-1D65-417E-9618-00A4F1B09656}">
      <dgm:prSet/>
      <dgm:spPr/>
      <dgm:t>
        <a:bodyPr/>
        <a:lstStyle/>
        <a:p>
          <a:endParaRPr lang="en-US" b="1"/>
        </a:p>
      </dgm:t>
    </dgm:pt>
    <dgm:pt modelId="{DBC22A69-3E54-475C-B510-9C9CBF1E2902}" type="sibTrans" cxnId="{00F7921A-1D65-417E-9618-00A4F1B09656}">
      <dgm:prSet/>
      <dgm:spPr/>
      <dgm:t>
        <a:bodyPr/>
        <a:lstStyle/>
        <a:p>
          <a:endParaRPr lang="en-US" b="1"/>
        </a:p>
      </dgm:t>
    </dgm:pt>
    <dgm:pt modelId="{32A71AB4-5711-4D7A-B47E-B174BE2F7770}">
      <dgm:prSet/>
      <dgm:spPr>
        <a:solidFill>
          <a:srgbClr val="FF5050">
            <a:alpha val="90000"/>
          </a:srgbClr>
        </a:solidFill>
      </dgm:spPr>
      <dgm:t>
        <a:bodyPr/>
        <a:lstStyle/>
        <a:p>
          <a:r>
            <a:rPr lang="en-US" b="1" dirty="0" smtClean="0"/>
            <a:t>Reporting Tools</a:t>
          </a:r>
          <a:endParaRPr lang="en-US" b="1" dirty="0"/>
        </a:p>
      </dgm:t>
    </dgm:pt>
    <dgm:pt modelId="{6B422B9E-B6EB-4917-9C6C-395D182EF02F}" type="parTrans" cxnId="{3FD74268-7EFC-4999-BCBB-A9F5289F6D4A}">
      <dgm:prSet/>
      <dgm:spPr/>
      <dgm:t>
        <a:bodyPr/>
        <a:lstStyle/>
        <a:p>
          <a:endParaRPr lang="en-US" b="1"/>
        </a:p>
      </dgm:t>
    </dgm:pt>
    <dgm:pt modelId="{71D00EAF-5EB8-4F71-B648-D9CE7A42200A}" type="sibTrans" cxnId="{3FD74268-7EFC-4999-BCBB-A9F5289F6D4A}">
      <dgm:prSet/>
      <dgm:spPr/>
      <dgm:t>
        <a:bodyPr/>
        <a:lstStyle/>
        <a:p>
          <a:endParaRPr lang="en-US" b="1"/>
        </a:p>
      </dgm:t>
    </dgm:pt>
    <dgm:pt modelId="{8B1F7560-E5A5-4DD6-BBD8-A9FEF09B3D08}">
      <dgm:prSet/>
      <dgm:spPr>
        <a:solidFill>
          <a:srgbClr val="66FF66">
            <a:alpha val="90000"/>
          </a:srgbClr>
        </a:solidFill>
      </dgm:spPr>
      <dgm:t>
        <a:bodyPr/>
        <a:lstStyle/>
        <a:p>
          <a:r>
            <a:rPr lang="en-US" b="1" dirty="0" smtClean="0"/>
            <a:t>Guards and Filters</a:t>
          </a:r>
          <a:endParaRPr lang="en-US" b="1" dirty="0"/>
        </a:p>
      </dgm:t>
    </dgm:pt>
    <dgm:pt modelId="{C47EB18A-3DC0-42A9-8BAB-385F1B88BE19}" type="parTrans" cxnId="{68A806E3-FA4B-4B98-9AB4-B38B727DFE19}">
      <dgm:prSet/>
      <dgm:spPr/>
      <dgm:t>
        <a:bodyPr/>
        <a:lstStyle/>
        <a:p>
          <a:endParaRPr lang="en-US" b="1"/>
        </a:p>
      </dgm:t>
    </dgm:pt>
    <dgm:pt modelId="{C4F31A02-2884-4296-971E-AEFC8E81A278}" type="sibTrans" cxnId="{68A806E3-FA4B-4B98-9AB4-B38B727DFE19}">
      <dgm:prSet/>
      <dgm:spPr/>
      <dgm:t>
        <a:bodyPr/>
        <a:lstStyle/>
        <a:p>
          <a:endParaRPr lang="en-US" b="1"/>
        </a:p>
      </dgm:t>
    </dgm:pt>
    <dgm:pt modelId="{C5B7E720-73E8-4A5D-837B-D7F25F01A413}">
      <dgm:prSet/>
      <dgm:spPr/>
      <dgm:t>
        <a:bodyPr/>
        <a:lstStyle/>
        <a:p>
          <a:r>
            <a:rPr lang="en-US" b="1" dirty="0" smtClean="0"/>
            <a:t>AppSec Education</a:t>
          </a:r>
          <a:endParaRPr lang="en-US" b="1" dirty="0"/>
        </a:p>
      </dgm:t>
    </dgm:pt>
    <dgm:pt modelId="{8B89FB16-4C6E-4D8F-964A-62BD8F302FC2}" type="parTrans" cxnId="{F8E61D0E-759C-41C0-A603-95669B497420}">
      <dgm:prSet/>
      <dgm:spPr/>
      <dgm:t>
        <a:bodyPr/>
        <a:lstStyle/>
        <a:p>
          <a:endParaRPr lang="en-US" b="1"/>
        </a:p>
      </dgm:t>
    </dgm:pt>
    <dgm:pt modelId="{A8B31B83-F060-4257-9837-8D9955BCEF24}" type="sibTrans" cxnId="{F8E61D0E-759C-41C0-A603-95669B497420}">
      <dgm:prSet/>
      <dgm:spPr/>
      <dgm:t>
        <a:bodyPr/>
        <a:lstStyle/>
        <a:p>
          <a:endParaRPr lang="en-US" b="1"/>
        </a:p>
      </dgm:t>
    </dgm:pt>
    <dgm:pt modelId="{4A3CBC23-0D0A-476A-9878-19F92534F58F}">
      <dgm:prSet/>
      <dgm:spPr>
        <a:solidFill>
          <a:srgbClr val="FFFF99">
            <a:alpha val="90000"/>
          </a:srgbClr>
        </a:solidFill>
      </dgm:spPr>
      <dgm:t>
        <a:bodyPr/>
        <a:lstStyle/>
        <a:p>
          <a:r>
            <a:rPr lang="en-US" b="1" dirty="0" smtClean="0"/>
            <a:t>Flawed Apps</a:t>
          </a:r>
          <a:endParaRPr lang="en-US" b="1" dirty="0"/>
        </a:p>
      </dgm:t>
    </dgm:pt>
    <dgm:pt modelId="{0CE560C6-A5BB-437F-B78B-5021B6AA6939}" type="parTrans" cxnId="{55F8DF7E-B24A-4BF0-9E1E-B491AB3A96F3}">
      <dgm:prSet/>
      <dgm:spPr/>
      <dgm:t>
        <a:bodyPr/>
        <a:lstStyle/>
        <a:p>
          <a:endParaRPr lang="en-US" b="1"/>
        </a:p>
      </dgm:t>
    </dgm:pt>
    <dgm:pt modelId="{4943AE1F-193A-4DCF-82BA-1C209BB591AC}" type="sibTrans" cxnId="{55F8DF7E-B24A-4BF0-9E1E-B491AB3A96F3}">
      <dgm:prSet/>
      <dgm:spPr/>
      <dgm:t>
        <a:bodyPr/>
        <a:lstStyle/>
        <a:p>
          <a:endParaRPr lang="en-US" b="1"/>
        </a:p>
      </dgm:t>
    </dgm:pt>
    <dgm:pt modelId="{CCF98152-95F4-40BD-B50C-0229487641B3}">
      <dgm:prSet/>
      <dgm:spPr>
        <a:solidFill>
          <a:srgbClr val="FFFF99">
            <a:alpha val="90000"/>
          </a:srgbClr>
        </a:solidFill>
      </dgm:spPr>
      <dgm:t>
        <a:bodyPr/>
        <a:lstStyle/>
        <a:p>
          <a:r>
            <a:rPr lang="en-US" b="1" dirty="0" smtClean="0"/>
            <a:t>Learning Environments</a:t>
          </a:r>
          <a:endParaRPr lang="en-US" b="1" dirty="0"/>
        </a:p>
      </dgm:t>
    </dgm:pt>
    <dgm:pt modelId="{8698E211-1BD7-4A6B-A860-A80A29365F0A}" type="parTrans" cxnId="{6EB71125-8248-4F38-9E8F-737CD71BADEE}">
      <dgm:prSet/>
      <dgm:spPr/>
      <dgm:t>
        <a:bodyPr/>
        <a:lstStyle/>
        <a:p>
          <a:endParaRPr lang="en-US" b="1"/>
        </a:p>
      </dgm:t>
    </dgm:pt>
    <dgm:pt modelId="{12849B69-6606-4BF4-9198-8C4490247947}" type="sibTrans" cxnId="{6EB71125-8248-4F38-9E8F-737CD71BADEE}">
      <dgm:prSet/>
      <dgm:spPr/>
      <dgm:t>
        <a:bodyPr/>
        <a:lstStyle/>
        <a:p>
          <a:endParaRPr lang="en-US" b="1"/>
        </a:p>
      </dgm:t>
    </dgm:pt>
    <dgm:pt modelId="{5E6F916D-3F1F-4028-B0B2-923753E99391}">
      <dgm:prSet/>
      <dgm:spPr>
        <a:solidFill>
          <a:srgbClr val="FFFF99">
            <a:alpha val="90000"/>
          </a:srgbClr>
        </a:solidFill>
      </dgm:spPr>
      <dgm:t>
        <a:bodyPr/>
        <a:lstStyle/>
        <a:p>
          <a:r>
            <a:rPr lang="en-US" b="1" dirty="0" smtClean="0"/>
            <a:t>Live CD</a:t>
          </a:r>
          <a:endParaRPr lang="en-US" b="1" dirty="0"/>
        </a:p>
      </dgm:t>
    </dgm:pt>
    <dgm:pt modelId="{C448D0C0-5D2E-4FD5-B262-2E32E89C6012}" type="parTrans" cxnId="{23047DCB-A134-4298-A60F-F715437B5287}">
      <dgm:prSet/>
      <dgm:spPr/>
      <dgm:t>
        <a:bodyPr/>
        <a:lstStyle/>
        <a:p>
          <a:endParaRPr lang="en-US" b="1"/>
        </a:p>
      </dgm:t>
    </dgm:pt>
    <dgm:pt modelId="{2CE5F710-2475-4D21-B6FA-0DCCA65A3D39}" type="sibTrans" cxnId="{23047DCB-A134-4298-A60F-F715437B5287}">
      <dgm:prSet/>
      <dgm:spPr/>
      <dgm:t>
        <a:bodyPr/>
        <a:lstStyle/>
        <a:p>
          <a:endParaRPr lang="en-US" b="1"/>
        </a:p>
      </dgm:t>
    </dgm:pt>
    <dgm:pt modelId="{4175CBE0-B520-494C-9A71-7665527F064A}">
      <dgm:prSet/>
      <dgm:spPr>
        <a:solidFill>
          <a:srgbClr val="FFFF99">
            <a:alpha val="90000"/>
          </a:srgbClr>
        </a:solidFill>
      </dgm:spPr>
      <dgm:t>
        <a:bodyPr/>
        <a:lstStyle/>
        <a:p>
          <a:r>
            <a:rPr lang="en-US" b="1" dirty="0" smtClean="0"/>
            <a:t>SiteGenerator</a:t>
          </a:r>
          <a:endParaRPr lang="en-US" b="1" dirty="0"/>
        </a:p>
      </dgm:t>
    </dgm:pt>
    <dgm:pt modelId="{70E485D3-F195-49ED-9C4F-E2740DA7D3C9}" type="parTrans" cxnId="{11964269-9031-4817-B43C-83FDA9D8F863}">
      <dgm:prSet/>
      <dgm:spPr/>
      <dgm:t>
        <a:bodyPr/>
        <a:lstStyle/>
        <a:p>
          <a:endParaRPr lang="en-US" b="1"/>
        </a:p>
      </dgm:t>
    </dgm:pt>
    <dgm:pt modelId="{E21DD0A8-51E4-4D36-9304-53BE8C9648DE}" type="sibTrans" cxnId="{11964269-9031-4817-B43C-83FDA9D8F863}">
      <dgm:prSet/>
      <dgm:spPr/>
      <dgm:t>
        <a:bodyPr/>
        <a:lstStyle/>
        <a:p>
          <a:endParaRPr lang="en-US" b="1"/>
        </a:p>
      </dgm:t>
    </dgm:pt>
    <dgm:pt modelId="{09AF041A-BBEC-45F8-A209-C948BBE4BB93}">
      <dgm:prSet phldrT="[Text]"/>
      <dgm:spPr/>
      <dgm:t>
        <a:bodyPr/>
        <a:lstStyle/>
        <a:p>
          <a:r>
            <a:rPr lang="en-US" b="1" dirty="0" smtClean="0"/>
            <a:t>Security Architecture</a:t>
          </a:r>
          <a:endParaRPr lang="en-US" b="1" dirty="0"/>
        </a:p>
      </dgm:t>
    </dgm:pt>
    <dgm:pt modelId="{B3733511-DDA8-4B11-982E-8E52FD8C8DF9}" type="parTrans" cxnId="{B1392778-B722-4CCC-9BE6-1E46BC2C082A}">
      <dgm:prSet/>
      <dgm:spPr/>
      <dgm:t>
        <a:bodyPr/>
        <a:lstStyle/>
        <a:p>
          <a:endParaRPr lang="en-US" b="1"/>
        </a:p>
      </dgm:t>
    </dgm:pt>
    <dgm:pt modelId="{3B0D6EBF-60A5-480A-8EF9-0E6A224E0E36}" type="sibTrans" cxnId="{B1392778-B722-4CCC-9BE6-1E46BC2C082A}">
      <dgm:prSet/>
      <dgm:spPr/>
      <dgm:t>
        <a:bodyPr/>
        <a:lstStyle/>
        <a:p>
          <a:endParaRPr lang="en-US" b="1"/>
        </a:p>
      </dgm:t>
    </dgm:pt>
    <dgm:pt modelId="{99D93D41-94C1-49C5-983F-11947747F75F}">
      <dgm:prSet phldrT="[Text]"/>
      <dgm:spPr>
        <a:solidFill>
          <a:srgbClr val="FF5050">
            <a:alpha val="89804"/>
          </a:srgbClr>
        </a:solidFill>
      </dgm:spPr>
      <dgm:t>
        <a:bodyPr/>
        <a:lstStyle/>
        <a:p>
          <a:r>
            <a:rPr lang="en-US" b="1" dirty="0" smtClean="0"/>
            <a:t>ESAPI</a:t>
          </a:r>
          <a:endParaRPr lang="en-US" b="1" dirty="0"/>
        </a:p>
      </dgm:t>
    </dgm:pt>
    <dgm:pt modelId="{1DE7CE75-D68F-45C1-9530-9947F512A128}" type="parTrans" cxnId="{BBAA944C-7CA4-4B24-A708-0A41EE559D3A}">
      <dgm:prSet/>
      <dgm:spPr/>
      <dgm:t>
        <a:bodyPr/>
        <a:lstStyle/>
        <a:p>
          <a:endParaRPr lang="en-US" b="1"/>
        </a:p>
      </dgm:t>
    </dgm:pt>
    <dgm:pt modelId="{4771EA16-0027-4C08-B1D0-1F48DE2D579F}" type="sibTrans" cxnId="{BBAA944C-7CA4-4B24-A708-0A41EE559D3A}">
      <dgm:prSet/>
      <dgm:spPr/>
      <dgm:t>
        <a:bodyPr/>
        <a:lstStyle/>
        <a:p>
          <a:endParaRPr lang="en-US" b="1"/>
        </a:p>
      </dgm:t>
    </dgm:pt>
    <dgm:pt modelId="{03A8BE06-A364-49C3-B16B-EAD2BF0F3387}">
      <dgm:prSet/>
      <dgm:spPr>
        <a:solidFill>
          <a:srgbClr val="FFFF99">
            <a:alpha val="90000"/>
          </a:srgbClr>
        </a:solidFill>
      </dgm:spPr>
      <dgm:t>
        <a:bodyPr/>
        <a:lstStyle/>
        <a:p>
          <a:r>
            <a:rPr lang="en-US" b="1" dirty="0" smtClean="0"/>
            <a:t>Fuzzing</a:t>
          </a:r>
          <a:endParaRPr lang="en-US" b="1" dirty="0"/>
        </a:p>
      </dgm:t>
    </dgm:pt>
    <dgm:pt modelId="{D6B67777-8F2C-464B-B0FA-37741926D69C}" type="parTrans" cxnId="{251A844A-BB88-43E2-B2DB-1EA667CD4F16}">
      <dgm:prSet/>
      <dgm:spPr/>
      <dgm:t>
        <a:bodyPr/>
        <a:lstStyle/>
        <a:p>
          <a:endParaRPr lang="en-US"/>
        </a:p>
      </dgm:t>
    </dgm:pt>
    <dgm:pt modelId="{4C207B15-71A2-4A34-8B5B-5AB5F43A8CB8}" type="sibTrans" cxnId="{251A844A-BB88-43E2-B2DB-1EA667CD4F16}">
      <dgm:prSet/>
      <dgm:spPr/>
      <dgm:t>
        <a:bodyPr/>
        <a:lstStyle/>
        <a:p>
          <a:endParaRPr lang="en-US"/>
        </a:p>
      </dgm:t>
    </dgm:pt>
    <dgm:pt modelId="{0EBE14C7-9EDB-498D-B97B-6CE0549FC2D6}">
      <dgm:prSet/>
      <dgm:spPr/>
      <dgm:t>
        <a:bodyPr/>
        <a:lstStyle/>
        <a:p>
          <a:r>
            <a:rPr lang="en-US" b="1" dirty="0" smtClean="0"/>
            <a:t>Manual Security Verification</a:t>
          </a:r>
          <a:endParaRPr lang="en-US" b="1" dirty="0"/>
        </a:p>
      </dgm:t>
    </dgm:pt>
    <dgm:pt modelId="{E99E6299-FBAB-451A-8E34-9F24A736F591}" type="parTrans" cxnId="{03966A6B-2EF4-488B-972F-B454AA525523}">
      <dgm:prSet/>
      <dgm:spPr/>
      <dgm:t>
        <a:bodyPr/>
        <a:lstStyle/>
        <a:p>
          <a:endParaRPr lang="en-US"/>
        </a:p>
      </dgm:t>
    </dgm:pt>
    <dgm:pt modelId="{25D80BB3-6557-4026-A1C8-9BD35C48FEE2}" type="sibTrans" cxnId="{03966A6B-2EF4-488B-972F-B454AA525523}">
      <dgm:prSet/>
      <dgm:spPr/>
      <dgm:t>
        <a:bodyPr/>
        <a:lstStyle/>
        <a:p>
          <a:endParaRPr lang="en-US"/>
        </a:p>
      </dgm:t>
    </dgm:pt>
    <dgm:pt modelId="{6FF5AE7A-026A-4D87-B42F-5CA3DBA6807F}" type="pres">
      <dgm:prSet presAssocID="{AB3A9AE8-5262-4E28-95EB-44D797EADBEA}" presName="diagram" presStyleCnt="0">
        <dgm:presLayoutVars>
          <dgm:dir/>
          <dgm:animLvl val="lvl"/>
          <dgm:resizeHandles val="exact"/>
        </dgm:presLayoutVars>
      </dgm:prSet>
      <dgm:spPr/>
    </dgm:pt>
    <dgm:pt modelId="{68B1EB8D-672D-4557-93DB-DED00C8F5116}" type="pres">
      <dgm:prSet presAssocID="{7EC48070-6046-4F80-A4D8-4360CD4EE6D4}" presName="compNode" presStyleCnt="0"/>
      <dgm:spPr/>
    </dgm:pt>
    <dgm:pt modelId="{D127B96C-D5F5-4FAC-9C1E-773FBECDF56A}" type="pres">
      <dgm:prSet presAssocID="{7EC48070-6046-4F80-A4D8-4360CD4EE6D4}" presName="childRect" presStyleLbl="bgAcc1" presStyleIdx="0" presStyleCnt="6">
        <dgm:presLayoutVars>
          <dgm:bulletEnabled val="1"/>
        </dgm:presLayoutVars>
      </dgm:prSet>
      <dgm:spPr/>
      <dgm:t>
        <a:bodyPr/>
        <a:lstStyle/>
        <a:p>
          <a:endParaRPr lang="en-US"/>
        </a:p>
      </dgm:t>
    </dgm:pt>
    <dgm:pt modelId="{A1880953-3EEA-4566-BF9F-3315EC5CB0A0}" type="pres">
      <dgm:prSet presAssocID="{7EC48070-6046-4F80-A4D8-4360CD4EE6D4}" presName="parentText" presStyleLbl="node1" presStyleIdx="0" presStyleCnt="0">
        <dgm:presLayoutVars>
          <dgm:chMax val="0"/>
          <dgm:bulletEnabled val="1"/>
        </dgm:presLayoutVars>
      </dgm:prSet>
      <dgm:spPr/>
      <dgm:t>
        <a:bodyPr/>
        <a:lstStyle/>
        <a:p>
          <a:endParaRPr lang="en-US"/>
        </a:p>
      </dgm:t>
    </dgm:pt>
    <dgm:pt modelId="{D7435304-3840-4626-8FF6-FEDBD702BE4A}" type="pres">
      <dgm:prSet presAssocID="{7EC48070-6046-4F80-A4D8-4360CD4EE6D4}" presName="parentRect" presStyleLbl="alignNode1" presStyleIdx="0" presStyleCnt="6"/>
      <dgm:spPr/>
      <dgm:t>
        <a:bodyPr/>
        <a:lstStyle/>
        <a:p>
          <a:endParaRPr lang="en-US"/>
        </a:p>
      </dgm:t>
    </dgm:pt>
    <dgm:pt modelId="{76D6D26D-F2C7-4FA1-AFE7-4ABFC17D0B57}" type="pres">
      <dgm:prSet presAssocID="{7EC48070-6046-4F80-A4D8-4360CD4EE6D4}" presName="adorn" presStyleLbl="fgAccFollowNode1" presStyleIdx="0" presStyleCnt="6"/>
      <dgm:spPr>
        <a:blipFill rotWithShape="0">
          <a:blip xmlns:r="http://schemas.openxmlformats.org/officeDocument/2006/relationships" r:embed="rId1"/>
          <a:stretch>
            <a:fillRect/>
          </a:stretch>
        </a:blipFill>
      </dgm:spPr>
      <dgm:t>
        <a:bodyPr/>
        <a:lstStyle/>
        <a:p>
          <a:endParaRPr lang="en-US"/>
        </a:p>
      </dgm:t>
    </dgm:pt>
    <dgm:pt modelId="{D185177F-3DD7-4F6A-B57A-6B94ACE883AA}" type="pres">
      <dgm:prSet presAssocID="{3F1CEB0E-0FE4-4353-BC20-59716A7B0E84}" presName="sibTrans" presStyleLbl="sibTrans2D1" presStyleIdx="0" presStyleCnt="0"/>
      <dgm:spPr/>
      <dgm:t>
        <a:bodyPr/>
        <a:lstStyle/>
        <a:p>
          <a:endParaRPr lang="en-US"/>
        </a:p>
      </dgm:t>
    </dgm:pt>
    <dgm:pt modelId="{57650C7E-D6E1-4820-8506-8F2A97936ADD}" type="pres">
      <dgm:prSet presAssocID="{0EBE14C7-9EDB-498D-B97B-6CE0549FC2D6}" presName="compNode" presStyleCnt="0"/>
      <dgm:spPr/>
    </dgm:pt>
    <dgm:pt modelId="{68EE8F6C-37EB-4912-9ECB-2F95BEA00FFA}" type="pres">
      <dgm:prSet presAssocID="{0EBE14C7-9EDB-498D-B97B-6CE0549FC2D6}" presName="childRect" presStyleLbl="bgAcc1" presStyleIdx="1" presStyleCnt="6">
        <dgm:presLayoutVars>
          <dgm:bulletEnabled val="1"/>
        </dgm:presLayoutVars>
      </dgm:prSet>
      <dgm:spPr/>
      <dgm:t>
        <a:bodyPr/>
        <a:lstStyle/>
        <a:p>
          <a:endParaRPr lang="en-US"/>
        </a:p>
      </dgm:t>
    </dgm:pt>
    <dgm:pt modelId="{80AB575D-FBF8-49AA-8BD7-912842B3C946}" type="pres">
      <dgm:prSet presAssocID="{0EBE14C7-9EDB-498D-B97B-6CE0549FC2D6}" presName="parentText" presStyleLbl="node1" presStyleIdx="0" presStyleCnt="0">
        <dgm:presLayoutVars>
          <dgm:chMax val="0"/>
          <dgm:bulletEnabled val="1"/>
        </dgm:presLayoutVars>
      </dgm:prSet>
      <dgm:spPr/>
      <dgm:t>
        <a:bodyPr/>
        <a:lstStyle/>
        <a:p>
          <a:endParaRPr lang="en-US"/>
        </a:p>
      </dgm:t>
    </dgm:pt>
    <dgm:pt modelId="{915EB4B3-AC30-4CAE-AB21-401B7EB2B950}" type="pres">
      <dgm:prSet presAssocID="{0EBE14C7-9EDB-498D-B97B-6CE0549FC2D6}" presName="parentRect" presStyleLbl="alignNode1" presStyleIdx="1" presStyleCnt="6"/>
      <dgm:spPr/>
      <dgm:t>
        <a:bodyPr/>
        <a:lstStyle/>
        <a:p>
          <a:endParaRPr lang="en-US"/>
        </a:p>
      </dgm:t>
    </dgm:pt>
    <dgm:pt modelId="{6F6955CA-3641-4894-B774-6FCB2E977C9C}" type="pres">
      <dgm:prSet presAssocID="{0EBE14C7-9EDB-498D-B97B-6CE0549FC2D6}" presName="adorn" presStyleLbl="fgAccFollowNode1" presStyleIdx="1" presStyleCnt="6"/>
      <dgm:spPr>
        <a:blipFill rotWithShape="0">
          <a:blip xmlns:r="http://schemas.openxmlformats.org/officeDocument/2006/relationships" r:embed="rId2"/>
          <a:stretch>
            <a:fillRect/>
          </a:stretch>
        </a:blipFill>
      </dgm:spPr>
    </dgm:pt>
    <dgm:pt modelId="{0E714B0B-2F69-4EA3-ADDC-6D7E94098B5D}" type="pres">
      <dgm:prSet presAssocID="{25D80BB3-6557-4026-A1C8-9BD35C48FEE2}" presName="sibTrans" presStyleLbl="sibTrans2D1" presStyleIdx="0" presStyleCnt="0"/>
      <dgm:spPr/>
      <dgm:t>
        <a:bodyPr/>
        <a:lstStyle/>
        <a:p>
          <a:endParaRPr lang="en-US"/>
        </a:p>
      </dgm:t>
    </dgm:pt>
    <dgm:pt modelId="{AFA4ED03-1306-4DB4-BC55-31D4F47E485F}" type="pres">
      <dgm:prSet presAssocID="{09AF041A-BBEC-45F8-A209-C948BBE4BB93}" presName="compNode" presStyleCnt="0"/>
      <dgm:spPr/>
    </dgm:pt>
    <dgm:pt modelId="{AB8B1426-E412-4408-BD22-011F316CCD90}" type="pres">
      <dgm:prSet presAssocID="{09AF041A-BBEC-45F8-A209-C948BBE4BB93}" presName="childRect" presStyleLbl="bgAcc1" presStyleIdx="2" presStyleCnt="6">
        <dgm:presLayoutVars>
          <dgm:bulletEnabled val="1"/>
        </dgm:presLayoutVars>
      </dgm:prSet>
      <dgm:spPr/>
      <dgm:t>
        <a:bodyPr/>
        <a:lstStyle/>
        <a:p>
          <a:endParaRPr lang="en-US"/>
        </a:p>
      </dgm:t>
    </dgm:pt>
    <dgm:pt modelId="{F42B456C-96BB-4496-B2E0-9B9B0C2F661B}" type="pres">
      <dgm:prSet presAssocID="{09AF041A-BBEC-45F8-A209-C948BBE4BB93}" presName="parentText" presStyleLbl="node1" presStyleIdx="0" presStyleCnt="0">
        <dgm:presLayoutVars>
          <dgm:chMax val="0"/>
          <dgm:bulletEnabled val="1"/>
        </dgm:presLayoutVars>
      </dgm:prSet>
      <dgm:spPr/>
      <dgm:t>
        <a:bodyPr/>
        <a:lstStyle/>
        <a:p>
          <a:endParaRPr lang="en-US"/>
        </a:p>
      </dgm:t>
    </dgm:pt>
    <dgm:pt modelId="{D893FBCC-7EA7-4BE2-8672-A842F5054AAA}" type="pres">
      <dgm:prSet presAssocID="{09AF041A-BBEC-45F8-A209-C948BBE4BB93}" presName="parentRect" presStyleLbl="alignNode1" presStyleIdx="2" presStyleCnt="6"/>
      <dgm:spPr/>
      <dgm:t>
        <a:bodyPr/>
        <a:lstStyle/>
        <a:p>
          <a:endParaRPr lang="en-US"/>
        </a:p>
      </dgm:t>
    </dgm:pt>
    <dgm:pt modelId="{65A3AE3E-346B-4AFC-9976-4453D7C4DCEE}" type="pres">
      <dgm:prSet presAssocID="{09AF041A-BBEC-45F8-A209-C948BBE4BB93}" presName="adorn" presStyleLbl="fgAccFollowNode1" presStyleIdx="2" presStyleCnt="6"/>
      <dgm:spPr>
        <a:blipFill rotWithShape="0">
          <a:blip xmlns:r="http://schemas.openxmlformats.org/officeDocument/2006/relationships" r:embed="rId3"/>
          <a:stretch>
            <a:fillRect/>
          </a:stretch>
        </a:blipFill>
      </dgm:spPr>
    </dgm:pt>
    <dgm:pt modelId="{05A834FB-48E2-4AE2-9937-15AC23638E5A}" type="pres">
      <dgm:prSet presAssocID="{3B0D6EBF-60A5-480A-8EF9-0E6A224E0E36}" presName="sibTrans" presStyleLbl="sibTrans2D1" presStyleIdx="0" presStyleCnt="0"/>
      <dgm:spPr/>
      <dgm:t>
        <a:bodyPr/>
        <a:lstStyle/>
        <a:p>
          <a:endParaRPr lang="en-US"/>
        </a:p>
      </dgm:t>
    </dgm:pt>
    <dgm:pt modelId="{F030E15E-05DD-44F0-B6C0-EA1C28F432C3}" type="pres">
      <dgm:prSet presAssocID="{7B13D7FC-0A2E-4C70-BA14-991A831E65E3}" presName="compNode" presStyleCnt="0"/>
      <dgm:spPr/>
    </dgm:pt>
    <dgm:pt modelId="{CD50E638-66DB-40C4-8075-FE856D3FF33D}" type="pres">
      <dgm:prSet presAssocID="{7B13D7FC-0A2E-4C70-BA14-991A831E65E3}" presName="childRect" presStyleLbl="bgAcc1" presStyleIdx="3" presStyleCnt="6">
        <dgm:presLayoutVars>
          <dgm:bulletEnabled val="1"/>
        </dgm:presLayoutVars>
      </dgm:prSet>
      <dgm:spPr/>
      <dgm:t>
        <a:bodyPr/>
        <a:lstStyle/>
        <a:p>
          <a:endParaRPr lang="en-US"/>
        </a:p>
      </dgm:t>
    </dgm:pt>
    <dgm:pt modelId="{405EEF4B-4577-4E07-B2BD-270C6FDADA23}" type="pres">
      <dgm:prSet presAssocID="{7B13D7FC-0A2E-4C70-BA14-991A831E65E3}" presName="parentText" presStyleLbl="node1" presStyleIdx="0" presStyleCnt="0">
        <dgm:presLayoutVars>
          <dgm:chMax val="0"/>
          <dgm:bulletEnabled val="1"/>
        </dgm:presLayoutVars>
      </dgm:prSet>
      <dgm:spPr/>
      <dgm:t>
        <a:bodyPr/>
        <a:lstStyle/>
        <a:p>
          <a:endParaRPr lang="en-US"/>
        </a:p>
      </dgm:t>
    </dgm:pt>
    <dgm:pt modelId="{E225F878-4C95-493A-8489-A235148C0C1E}" type="pres">
      <dgm:prSet presAssocID="{7B13D7FC-0A2E-4C70-BA14-991A831E65E3}" presName="parentRect" presStyleLbl="alignNode1" presStyleIdx="3" presStyleCnt="6"/>
      <dgm:spPr/>
      <dgm:t>
        <a:bodyPr/>
        <a:lstStyle/>
        <a:p>
          <a:endParaRPr lang="en-US"/>
        </a:p>
      </dgm:t>
    </dgm:pt>
    <dgm:pt modelId="{39467E3B-638E-4267-80EF-97116CC3C90E}" type="pres">
      <dgm:prSet presAssocID="{7B13D7FC-0A2E-4C70-BA14-991A831E65E3}" presName="adorn" presStyleLbl="fgAccFollowNode1" presStyleIdx="3" presStyleCnt="6"/>
      <dgm:spPr>
        <a:blipFill rotWithShape="0">
          <a:blip xmlns:r="http://schemas.openxmlformats.org/officeDocument/2006/relationships" r:embed="rId4"/>
          <a:stretch>
            <a:fillRect/>
          </a:stretch>
        </a:blipFill>
      </dgm:spPr>
    </dgm:pt>
    <dgm:pt modelId="{18D96979-CE00-432C-8F8F-02137AA37CC5}" type="pres">
      <dgm:prSet presAssocID="{6CBCADDD-9B89-4F9F-9202-53040EEF4ABD}" presName="sibTrans" presStyleLbl="sibTrans2D1" presStyleIdx="0" presStyleCnt="0"/>
      <dgm:spPr/>
      <dgm:t>
        <a:bodyPr/>
        <a:lstStyle/>
        <a:p>
          <a:endParaRPr lang="en-US"/>
        </a:p>
      </dgm:t>
    </dgm:pt>
    <dgm:pt modelId="{E55D2144-237A-4A92-B2F1-D428E6C45E56}" type="pres">
      <dgm:prSet presAssocID="{AC032404-8283-432B-A31C-57DEBF83936C}" presName="compNode" presStyleCnt="0"/>
      <dgm:spPr/>
    </dgm:pt>
    <dgm:pt modelId="{CC8F4D7D-64B3-4C4F-879F-1B3B73938E3A}" type="pres">
      <dgm:prSet presAssocID="{AC032404-8283-432B-A31C-57DEBF83936C}" presName="childRect" presStyleLbl="bgAcc1" presStyleIdx="4" presStyleCnt="6">
        <dgm:presLayoutVars>
          <dgm:bulletEnabled val="1"/>
        </dgm:presLayoutVars>
      </dgm:prSet>
      <dgm:spPr/>
      <dgm:t>
        <a:bodyPr/>
        <a:lstStyle/>
        <a:p>
          <a:endParaRPr lang="en-US"/>
        </a:p>
      </dgm:t>
    </dgm:pt>
    <dgm:pt modelId="{175E906D-58B5-4D80-B736-4632D1ED1C12}" type="pres">
      <dgm:prSet presAssocID="{AC032404-8283-432B-A31C-57DEBF83936C}" presName="parentText" presStyleLbl="node1" presStyleIdx="0" presStyleCnt="0">
        <dgm:presLayoutVars>
          <dgm:chMax val="0"/>
          <dgm:bulletEnabled val="1"/>
        </dgm:presLayoutVars>
      </dgm:prSet>
      <dgm:spPr/>
      <dgm:t>
        <a:bodyPr/>
        <a:lstStyle/>
        <a:p>
          <a:endParaRPr lang="en-US"/>
        </a:p>
      </dgm:t>
    </dgm:pt>
    <dgm:pt modelId="{749AEAFF-CA08-4B8C-935C-E3D8713C1D06}" type="pres">
      <dgm:prSet presAssocID="{AC032404-8283-432B-A31C-57DEBF83936C}" presName="parentRect" presStyleLbl="alignNode1" presStyleIdx="4" presStyleCnt="6"/>
      <dgm:spPr/>
      <dgm:t>
        <a:bodyPr/>
        <a:lstStyle/>
        <a:p>
          <a:endParaRPr lang="en-US"/>
        </a:p>
      </dgm:t>
    </dgm:pt>
    <dgm:pt modelId="{18A76ADE-C35A-44C0-83BF-071E05291FE8}" type="pres">
      <dgm:prSet presAssocID="{AC032404-8283-432B-A31C-57DEBF83936C}" presName="adorn" presStyleLbl="fgAccFollowNode1" presStyleIdx="4" presStyleCnt="6"/>
      <dgm:spPr>
        <a:blipFill rotWithShape="0">
          <a:blip xmlns:r="http://schemas.openxmlformats.org/officeDocument/2006/relationships" r:embed="rId5"/>
          <a:stretch>
            <a:fillRect/>
          </a:stretch>
        </a:blipFill>
      </dgm:spPr>
    </dgm:pt>
    <dgm:pt modelId="{A44C63A3-1878-423E-85B8-3C174EE3DB67}" type="pres">
      <dgm:prSet presAssocID="{F73F9575-7A5F-470A-9F84-D482DF90C863}" presName="sibTrans" presStyleLbl="sibTrans2D1" presStyleIdx="0" presStyleCnt="0"/>
      <dgm:spPr/>
      <dgm:t>
        <a:bodyPr/>
        <a:lstStyle/>
        <a:p>
          <a:endParaRPr lang="en-US"/>
        </a:p>
      </dgm:t>
    </dgm:pt>
    <dgm:pt modelId="{FDB57A7A-06B2-43BA-B0A7-C9E3C5FBC5EC}" type="pres">
      <dgm:prSet presAssocID="{C5B7E720-73E8-4A5D-837B-D7F25F01A413}" presName="compNode" presStyleCnt="0"/>
      <dgm:spPr/>
    </dgm:pt>
    <dgm:pt modelId="{75B7D297-66DE-4FC1-A4A8-71E907F41A0A}" type="pres">
      <dgm:prSet presAssocID="{C5B7E720-73E8-4A5D-837B-D7F25F01A413}" presName="childRect" presStyleLbl="bgAcc1" presStyleIdx="5" presStyleCnt="6">
        <dgm:presLayoutVars>
          <dgm:bulletEnabled val="1"/>
        </dgm:presLayoutVars>
      </dgm:prSet>
      <dgm:spPr/>
      <dgm:t>
        <a:bodyPr/>
        <a:lstStyle/>
        <a:p>
          <a:endParaRPr lang="en-US"/>
        </a:p>
      </dgm:t>
    </dgm:pt>
    <dgm:pt modelId="{7814A714-3519-4A62-8D77-2874778209CD}" type="pres">
      <dgm:prSet presAssocID="{C5B7E720-73E8-4A5D-837B-D7F25F01A413}" presName="parentText" presStyleLbl="node1" presStyleIdx="0" presStyleCnt="0">
        <dgm:presLayoutVars>
          <dgm:chMax val="0"/>
          <dgm:bulletEnabled val="1"/>
        </dgm:presLayoutVars>
      </dgm:prSet>
      <dgm:spPr/>
      <dgm:t>
        <a:bodyPr/>
        <a:lstStyle/>
        <a:p>
          <a:endParaRPr lang="en-US"/>
        </a:p>
      </dgm:t>
    </dgm:pt>
    <dgm:pt modelId="{0D7F37AF-CF11-4130-ACE0-9091BBBE6FAC}" type="pres">
      <dgm:prSet presAssocID="{C5B7E720-73E8-4A5D-837B-D7F25F01A413}" presName="parentRect" presStyleLbl="alignNode1" presStyleIdx="5" presStyleCnt="6"/>
      <dgm:spPr/>
      <dgm:t>
        <a:bodyPr/>
        <a:lstStyle/>
        <a:p>
          <a:endParaRPr lang="en-US"/>
        </a:p>
      </dgm:t>
    </dgm:pt>
    <dgm:pt modelId="{81CCA801-1B0A-4076-8378-9F7FA57B5D53}" type="pres">
      <dgm:prSet presAssocID="{C5B7E720-73E8-4A5D-837B-D7F25F01A413}" presName="adorn" presStyleLbl="fgAccFollowNode1" presStyleIdx="5" presStyleCnt="6"/>
      <dgm:spPr>
        <a:blipFill rotWithShape="0">
          <a:blip xmlns:r="http://schemas.openxmlformats.org/officeDocument/2006/relationships" r:embed="rId6"/>
          <a:stretch>
            <a:fillRect/>
          </a:stretch>
        </a:blipFill>
      </dgm:spPr>
    </dgm:pt>
  </dgm:ptLst>
  <dgm:cxnLst>
    <dgm:cxn modelId="{B1392778-B722-4CCC-9BE6-1E46BC2C082A}" srcId="{AB3A9AE8-5262-4E28-95EB-44D797EADBEA}" destId="{09AF041A-BBEC-45F8-A209-C948BBE4BB93}" srcOrd="2" destOrd="0" parTransId="{B3733511-DDA8-4B11-982E-8E52FD8C8DF9}" sibTransId="{3B0D6EBF-60A5-480A-8EF9-0E6A224E0E36}"/>
    <dgm:cxn modelId="{DC8D52EA-7B75-42D5-B787-1D1F17987E3F}" type="presOf" srcId="{99D93D41-94C1-49C5-983F-11947747F75F}" destId="{AB8B1426-E412-4408-BD22-011F316CCD90}" srcOrd="0" destOrd="0" presId="urn:microsoft.com/office/officeart/2005/8/layout/bList2#1"/>
    <dgm:cxn modelId="{9726AB9F-E49E-4487-95CD-CF4F9D682F24}" type="presOf" srcId="{5E31B73C-608A-4E94-BE33-5F669C5B8F05}" destId="{CD50E638-66DB-40C4-8075-FE856D3FF33D}" srcOrd="0" destOrd="1" presId="urn:microsoft.com/office/officeart/2005/8/layout/bList2#1"/>
    <dgm:cxn modelId="{48F3BA33-7709-4148-A91D-164317E119F5}" type="presOf" srcId="{4175CBE0-B520-494C-9A71-7665527F064A}" destId="{75B7D297-66DE-4FC1-A4A8-71E907F41A0A}" srcOrd="0" destOrd="3" presId="urn:microsoft.com/office/officeart/2005/8/layout/bList2#1"/>
    <dgm:cxn modelId="{B57C51EE-EFDF-480F-9840-0E44B8DFA946}" type="presOf" srcId="{03A8BE06-A364-49C3-B16B-EAD2BF0F3387}" destId="{D127B96C-D5F5-4FAC-9C1E-773FBECDF56A}" srcOrd="0" destOrd="2" presId="urn:microsoft.com/office/officeart/2005/8/layout/bList2#1"/>
    <dgm:cxn modelId="{5EA399F4-D467-4B64-B7DD-DFA03805B03C}" type="presOf" srcId="{7EC48070-6046-4F80-A4D8-4360CD4EE6D4}" destId="{A1880953-3EEA-4566-BF9F-3315EC5CB0A0}" srcOrd="0" destOrd="0" presId="urn:microsoft.com/office/officeart/2005/8/layout/bList2#1"/>
    <dgm:cxn modelId="{CBDF10FB-3D89-4D39-907D-57479BA6211E}" type="presOf" srcId="{AC032404-8283-432B-A31C-57DEBF83936C}" destId="{749AEAFF-CA08-4B8C-935C-E3D8713C1D06}" srcOrd="1" destOrd="0" presId="urn:microsoft.com/office/officeart/2005/8/layout/bList2#1"/>
    <dgm:cxn modelId="{CA8A7D61-0436-46A8-B2D1-8CFF4F5D1D0C}" type="presOf" srcId="{AB3A9AE8-5262-4E28-95EB-44D797EADBEA}" destId="{6FF5AE7A-026A-4D87-B42F-5CA3DBA6807F}" srcOrd="0" destOrd="0" presId="urn:microsoft.com/office/officeart/2005/8/layout/bList2#1"/>
    <dgm:cxn modelId="{00F7921A-1D65-417E-9618-00A4F1B09656}" srcId="{0EBE14C7-9EDB-498D-B97B-6CE0549FC2D6}" destId="{CDD3C2CA-A3E2-47AC-B516-0CD19721D3E6}" srcOrd="1" destOrd="0" parTransId="{2B0AECF8-857A-43A7-BA2E-299483DF6FD2}" sibTransId="{DBC22A69-3E54-475C-B510-9C9CBF1E2902}"/>
    <dgm:cxn modelId="{56871BED-7464-4384-AC24-54D08A4B176D}" type="presOf" srcId="{9BDFAF83-583C-48B7-9700-D161862484E4}" destId="{68EE8F6C-37EB-4912-9ECB-2F95BEA00FFA}" srcOrd="0" destOrd="0" presId="urn:microsoft.com/office/officeart/2005/8/layout/bList2#1"/>
    <dgm:cxn modelId="{416E95AC-1F16-45F7-B729-38F3317B2276}" srcId="{0EBE14C7-9EDB-498D-B97B-6CE0549FC2D6}" destId="{9BDFAF83-583C-48B7-9700-D161862484E4}" srcOrd="0" destOrd="0" parTransId="{16D52D48-C00E-4EA7-AFF6-98698727BC03}" sibTransId="{5EDC5C3F-D7AC-4B0C-856D-C671A19B5AD0}"/>
    <dgm:cxn modelId="{9D9FD7D5-B6A0-4FEF-9B5F-330B754E6227}" type="presOf" srcId="{3F1CEB0E-0FE4-4353-BC20-59716A7B0E84}" destId="{D185177F-3DD7-4F6A-B57A-6B94ACE883AA}" srcOrd="0" destOrd="0" presId="urn:microsoft.com/office/officeart/2005/8/layout/bList2#1"/>
    <dgm:cxn modelId="{40BB9421-540B-4F76-B22A-B7D23419F79D}" type="presOf" srcId="{5E6F916D-3F1F-4028-B0B2-923753E99391}" destId="{75B7D297-66DE-4FC1-A4A8-71E907F41A0A}" srcOrd="0" destOrd="2" presId="urn:microsoft.com/office/officeart/2005/8/layout/bList2#1"/>
    <dgm:cxn modelId="{E90B94D0-6328-4860-B7A7-B29E85C480EF}" srcId="{7EC48070-6046-4F80-A4D8-4360CD4EE6D4}" destId="{784B3D01-1E20-4208-B818-AFCD2F63B2F7}" srcOrd="0" destOrd="0" parTransId="{007CF5A6-B2AA-48D7-8B2B-D247047C04CD}" sibTransId="{6134B465-3242-43AC-83F7-A7BB704C1042}"/>
    <dgm:cxn modelId="{1FC9544F-D88B-4025-BE0A-D2F14A1EB983}" type="presOf" srcId="{7EC48070-6046-4F80-A4D8-4360CD4EE6D4}" destId="{D7435304-3840-4626-8FF6-FEDBD702BE4A}" srcOrd="1" destOrd="0" presId="urn:microsoft.com/office/officeart/2005/8/layout/bList2#1"/>
    <dgm:cxn modelId="{F8E61D0E-759C-41C0-A603-95669B497420}" srcId="{AB3A9AE8-5262-4E28-95EB-44D797EADBEA}" destId="{C5B7E720-73E8-4A5D-837B-D7F25F01A413}" srcOrd="5" destOrd="0" parTransId="{8B89FB16-4C6E-4D8F-964A-62BD8F302FC2}" sibTransId="{A8B31B83-F060-4257-9837-8D9955BCEF24}"/>
    <dgm:cxn modelId="{E66AA146-57B2-4009-A714-6C438CF373A1}" srcId="{AB3A9AE8-5262-4E28-95EB-44D797EADBEA}" destId="{7EC48070-6046-4F80-A4D8-4360CD4EE6D4}" srcOrd="0" destOrd="0" parTransId="{3EDCC5C1-A531-495A-B96C-810EE9915277}" sibTransId="{3F1CEB0E-0FE4-4353-BC20-59716A7B0E84}"/>
    <dgm:cxn modelId="{48ED3C2D-675A-42D8-9102-CE22C0DB6329}" type="presOf" srcId="{8B1F7560-E5A5-4DD6-BBD8-A9FEF09B3D08}" destId="{CD50E638-66DB-40C4-8075-FE856D3FF33D}" srcOrd="0" destOrd="2" presId="urn:microsoft.com/office/officeart/2005/8/layout/bList2#1"/>
    <dgm:cxn modelId="{BBAA944C-7CA4-4B24-A708-0A41EE559D3A}" srcId="{09AF041A-BBEC-45F8-A209-C948BBE4BB93}" destId="{99D93D41-94C1-49C5-983F-11947747F75F}" srcOrd="0" destOrd="0" parTransId="{1DE7CE75-D68F-45C1-9530-9947F512A128}" sibTransId="{4771EA16-0027-4C08-B1D0-1F48DE2D579F}"/>
    <dgm:cxn modelId="{7B65266E-2385-4158-96E8-5B54C90D7DE1}" type="presOf" srcId="{0EBE14C7-9EDB-498D-B97B-6CE0549FC2D6}" destId="{915EB4B3-AC30-4CAE-AB21-401B7EB2B950}" srcOrd="1" destOrd="0" presId="urn:microsoft.com/office/officeart/2005/8/layout/bList2#1"/>
    <dgm:cxn modelId="{69FAE7E7-42A1-46A5-8DF5-56509627B78C}" type="presOf" srcId="{25D80BB3-6557-4026-A1C8-9BD35C48FEE2}" destId="{0E714B0B-2F69-4EA3-ADDC-6D7E94098B5D}" srcOrd="0" destOrd="0" presId="urn:microsoft.com/office/officeart/2005/8/layout/bList2#1"/>
    <dgm:cxn modelId="{6EB71125-8248-4F38-9E8F-737CD71BADEE}" srcId="{C5B7E720-73E8-4A5D-837B-D7F25F01A413}" destId="{CCF98152-95F4-40BD-B50C-0229487641B3}" srcOrd="1" destOrd="0" parTransId="{8698E211-1BD7-4A6B-A860-A80A29365F0A}" sibTransId="{12849B69-6606-4BF4-9198-8C4490247947}"/>
    <dgm:cxn modelId="{3264974C-7467-4EF1-AD2C-12683378C0B8}" type="presOf" srcId="{32A71AB4-5711-4D7A-B47E-B174BE2F7770}" destId="{CC8F4D7D-64B3-4C4F-879F-1B3B73938E3A}" srcOrd="0" destOrd="0" presId="urn:microsoft.com/office/officeart/2005/8/layout/bList2#1"/>
    <dgm:cxn modelId="{B7B4A1CB-5E17-4E89-B83B-AE3123D8A315}" type="presOf" srcId="{C5B7E720-73E8-4A5D-837B-D7F25F01A413}" destId="{7814A714-3519-4A62-8D77-2874778209CD}" srcOrd="0" destOrd="0" presId="urn:microsoft.com/office/officeart/2005/8/layout/bList2#1"/>
    <dgm:cxn modelId="{55F8DF7E-B24A-4BF0-9E1E-B491AB3A96F3}" srcId="{C5B7E720-73E8-4A5D-837B-D7F25F01A413}" destId="{4A3CBC23-0D0A-476A-9878-19F92534F58F}" srcOrd="0" destOrd="0" parTransId="{0CE560C6-A5BB-437F-B78B-5021B6AA6939}" sibTransId="{4943AE1F-193A-4DCF-82BA-1C209BB591AC}"/>
    <dgm:cxn modelId="{3FD74268-7EFC-4999-BCBB-A9F5289F6D4A}" srcId="{AC032404-8283-432B-A31C-57DEBF83936C}" destId="{32A71AB4-5711-4D7A-B47E-B174BE2F7770}" srcOrd="0" destOrd="0" parTransId="{6B422B9E-B6EB-4917-9C6C-395D182EF02F}" sibTransId="{71D00EAF-5EB8-4F71-B648-D9CE7A42200A}"/>
    <dgm:cxn modelId="{9C9D19D8-C0CB-476E-8ACA-5023D70FF0F1}" type="presOf" srcId="{09AF041A-BBEC-45F8-A209-C948BBE4BB93}" destId="{D893FBCC-7EA7-4BE2-8672-A842F5054AAA}" srcOrd="1" destOrd="0" presId="urn:microsoft.com/office/officeart/2005/8/layout/bList2#1"/>
    <dgm:cxn modelId="{0CC11A28-C2A4-4D0C-828F-7FB0F664FB95}" type="presOf" srcId="{0EBE14C7-9EDB-498D-B97B-6CE0549FC2D6}" destId="{80AB575D-FBF8-49AA-8BD7-912842B3C946}" srcOrd="0" destOrd="0" presId="urn:microsoft.com/office/officeart/2005/8/layout/bList2#1"/>
    <dgm:cxn modelId="{E21FBD29-337E-4B3C-9A4B-8E497E10476F}" type="presOf" srcId="{7B13D7FC-0A2E-4C70-BA14-991A831E65E3}" destId="{E225F878-4C95-493A-8489-A235148C0C1E}" srcOrd="1" destOrd="0" presId="urn:microsoft.com/office/officeart/2005/8/layout/bList2#1"/>
    <dgm:cxn modelId="{6F7E664B-6DF9-4AD8-B214-024F3EAB6560}" type="presOf" srcId="{E90C5724-A60C-4DDD-8A21-76F4E1950138}" destId="{D127B96C-D5F5-4FAC-9C1E-773FBECDF56A}" srcOrd="0" destOrd="1" presId="urn:microsoft.com/office/officeart/2005/8/layout/bList2#1"/>
    <dgm:cxn modelId="{68A806E3-FA4B-4B98-9AB4-B38B727DFE19}" srcId="{7B13D7FC-0A2E-4C70-BA14-991A831E65E3}" destId="{8B1F7560-E5A5-4DD6-BBD8-A9FEF09B3D08}" srcOrd="2" destOrd="0" parTransId="{C47EB18A-3DC0-42A9-8BAB-385F1B88BE19}" sibTransId="{C4F31A02-2884-4296-971E-AEFC8E81A278}"/>
    <dgm:cxn modelId="{0E8EF33C-B888-47FC-AE03-36E68B27802C}" srcId="{7B13D7FC-0A2E-4C70-BA14-991A831E65E3}" destId="{36555C4A-4103-4DBC-8FEA-332FAF5A0243}" srcOrd="0" destOrd="0" parTransId="{A85640F9-2EE2-4043-BB6C-DE513B21792B}" sibTransId="{6645A61D-D727-40C5-BDFB-B7C9404CEE05}"/>
    <dgm:cxn modelId="{11964269-9031-4817-B43C-83FDA9D8F863}" srcId="{C5B7E720-73E8-4A5D-837B-D7F25F01A413}" destId="{4175CBE0-B520-494C-9A71-7665527F064A}" srcOrd="3" destOrd="0" parTransId="{70E485D3-F195-49ED-9C4F-E2740DA7D3C9}" sibTransId="{E21DD0A8-51E4-4D36-9304-53BE8C9648DE}"/>
    <dgm:cxn modelId="{9AC38055-4D74-45E2-8ABF-5912A227AEB6}" type="presOf" srcId="{CDD3C2CA-A3E2-47AC-B516-0CD19721D3E6}" destId="{68EE8F6C-37EB-4912-9ECB-2F95BEA00FFA}" srcOrd="0" destOrd="1" presId="urn:microsoft.com/office/officeart/2005/8/layout/bList2#1"/>
    <dgm:cxn modelId="{169A00E2-B10B-4969-AEAC-38AE26B96B03}" type="presOf" srcId="{F73F9575-7A5F-470A-9F84-D482DF90C863}" destId="{A44C63A3-1878-423E-85B8-3C174EE3DB67}" srcOrd="0" destOrd="0" presId="urn:microsoft.com/office/officeart/2005/8/layout/bList2#1"/>
    <dgm:cxn modelId="{23047DCB-A134-4298-A60F-F715437B5287}" srcId="{C5B7E720-73E8-4A5D-837B-D7F25F01A413}" destId="{5E6F916D-3F1F-4028-B0B2-923753E99391}" srcOrd="2" destOrd="0" parTransId="{C448D0C0-5D2E-4FD5-B262-2E32E89C6012}" sibTransId="{2CE5F710-2475-4D21-B6FA-0DCCA65A3D39}"/>
    <dgm:cxn modelId="{A6C9FF68-91B1-4ED6-B63E-13578F75A19A}" type="presOf" srcId="{C5B7E720-73E8-4A5D-837B-D7F25F01A413}" destId="{0D7F37AF-CF11-4130-ACE0-9091BBBE6FAC}" srcOrd="1" destOrd="0" presId="urn:microsoft.com/office/officeart/2005/8/layout/bList2#1"/>
    <dgm:cxn modelId="{9F761848-A1DB-42AC-94CA-73AC255CE40C}" srcId="{7EC48070-6046-4F80-A4D8-4360CD4EE6D4}" destId="{E90C5724-A60C-4DDD-8A21-76F4E1950138}" srcOrd="1" destOrd="0" parTransId="{D1F3B396-21CE-426C-A616-917303110051}" sibTransId="{6C2821E2-6B9A-42F1-9133-254774DA1421}"/>
    <dgm:cxn modelId="{24B6B810-05B6-4A43-86FA-D672C75BBBCD}" type="presOf" srcId="{09AF041A-BBEC-45F8-A209-C948BBE4BB93}" destId="{F42B456C-96BB-4496-B2E0-9B9B0C2F661B}" srcOrd="0" destOrd="0" presId="urn:microsoft.com/office/officeart/2005/8/layout/bList2#1"/>
    <dgm:cxn modelId="{9B7C5AE9-8DF6-480F-8401-11C3E25FC606}" type="presOf" srcId="{784B3D01-1E20-4208-B818-AFCD2F63B2F7}" destId="{D127B96C-D5F5-4FAC-9C1E-773FBECDF56A}" srcOrd="0" destOrd="0" presId="urn:microsoft.com/office/officeart/2005/8/layout/bList2#1"/>
    <dgm:cxn modelId="{70E741BD-F1B5-4D40-9221-54EC33C316FC}" type="presOf" srcId="{3B0D6EBF-60A5-480A-8EF9-0E6A224E0E36}" destId="{05A834FB-48E2-4AE2-9937-15AC23638E5A}" srcOrd="0" destOrd="0" presId="urn:microsoft.com/office/officeart/2005/8/layout/bList2#1"/>
    <dgm:cxn modelId="{03966A6B-2EF4-488B-972F-B454AA525523}" srcId="{AB3A9AE8-5262-4E28-95EB-44D797EADBEA}" destId="{0EBE14C7-9EDB-498D-B97B-6CE0549FC2D6}" srcOrd="1" destOrd="0" parTransId="{E99E6299-FBAB-451A-8E34-9F24A736F591}" sibTransId="{25D80BB3-6557-4026-A1C8-9BD35C48FEE2}"/>
    <dgm:cxn modelId="{B942049D-A41A-4CB8-AEC9-442265F7735F}" type="presOf" srcId="{7B13D7FC-0A2E-4C70-BA14-991A831E65E3}" destId="{405EEF4B-4577-4E07-B2BD-270C6FDADA23}" srcOrd="0" destOrd="0" presId="urn:microsoft.com/office/officeart/2005/8/layout/bList2#1"/>
    <dgm:cxn modelId="{61B3EB76-0134-4BEB-A969-7F4D79CCBFF4}" type="presOf" srcId="{4A3CBC23-0D0A-476A-9878-19F92534F58F}" destId="{75B7D297-66DE-4FC1-A4A8-71E907F41A0A}" srcOrd="0" destOrd="0" presId="urn:microsoft.com/office/officeart/2005/8/layout/bList2#1"/>
    <dgm:cxn modelId="{95FF9DFD-4562-4D53-858E-E2B62F0C62AB}" srcId="{7B13D7FC-0A2E-4C70-BA14-991A831E65E3}" destId="{5E31B73C-608A-4E94-BE33-5F669C5B8F05}" srcOrd="1" destOrd="0" parTransId="{35C3CA02-150D-4D4C-8E78-858583C689B9}" sibTransId="{06F1D355-F44B-4240-8686-49FEB69D0849}"/>
    <dgm:cxn modelId="{B86BE395-438E-4222-A2CD-9881BE63CE8E}" srcId="{AB3A9AE8-5262-4E28-95EB-44D797EADBEA}" destId="{7B13D7FC-0A2E-4C70-BA14-991A831E65E3}" srcOrd="3" destOrd="0" parTransId="{A8D03ABA-0EBE-4D97-862A-38A89772CD27}" sibTransId="{6CBCADDD-9B89-4F9F-9202-53040EEF4ABD}"/>
    <dgm:cxn modelId="{D87D08EC-544A-4C94-A18B-16217C3B6674}" type="presOf" srcId="{36555C4A-4103-4DBC-8FEA-332FAF5A0243}" destId="{CD50E638-66DB-40C4-8075-FE856D3FF33D}" srcOrd="0" destOrd="0" presId="urn:microsoft.com/office/officeart/2005/8/layout/bList2#1"/>
    <dgm:cxn modelId="{19343AD7-84C4-4392-B1A5-25BE25B26685}" srcId="{AB3A9AE8-5262-4E28-95EB-44D797EADBEA}" destId="{AC032404-8283-432B-A31C-57DEBF83936C}" srcOrd="4" destOrd="0" parTransId="{A41D8848-2636-432B-874A-80F7516B1A19}" sibTransId="{F73F9575-7A5F-470A-9F84-D482DF90C863}"/>
    <dgm:cxn modelId="{14203349-862D-4992-82F0-7685FF4A3FCB}" type="presOf" srcId="{6CBCADDD-9B89-4F9F-9202-53040EEF4ABD}" destId="{18D96979-CE00-432C-8F8F-02137AA37CC5}" srcOrd="0" destOrd="0" presId="urn:microsoft.com/office/officeart/2005/8/layout/bList2#1"/>
    <dgm:cxn modelId="{E95C2B72-41CA-4D94-9147-EEB1D7789606}" type="presOf" srcId="{CCF98152-95F4-40BD-B50C-0229487641B3}" destId="{75B7D297-66DE-4FC1-A4A8-71E907F41A0A}" srcOrd="0" destOrd="1" presId="urn:microsoft.com/office/officeart/2005/8/layout/bList2#1"/>
    <dgm:cxn modelId="{251A844A-BB88-43E2-B2DB-1EA667CD4F16}" srcId="{7EC48070-6046-4F80-A4D8-4360CD4EE6D4}" destId="{03A8BE06-A364-49C3-B16B-EAD2BF0F3387}" srcOrd="2" destOrd="0" parTransId="{D6B67777-8F2C-464B-B0FA-37741926D69C}" sibTransId="{4C207B15-71A2-4A34-8B5B-5AB5F43A8CB8}"/>
    <dgm:cxn modelId="{EF956736-9F5C-44DD-A00D-43D0499DF349}" type="presOf" srcId="{AC032404-8283-432B-A31C-57DEBF83936C}" destId="{175E906D-58B5-4D80-B736-4632D1ED1C12}" srcOrd="0" destOrd="0" presId="urn:microsoft.com/office/officeart/2005/8/layout/bList2#1"/>
    <dgm:cxn modelId="{FF7844C4-E635-4DCC-86DF-487DEA7B9922}" type="presParOf" srcId="{6FF5AE7A-026A-4D87-B42F-5CA3DBA6807F}" destId="{68B1EB8D-672D-4557-93DB-DED00C8F5116}" srcOrd="0" destOrd="0" presId="urn:microsoft.com/office/officeart/2005/8/layout/bList2#1"/>
    <dgm:cxn modelId="{D16F5824-646D-478D-A059-12E282779456}" type="presParOf" srcId="{68B1EB8D-672D-4557-93DB-DED00C8F5116}" destId="{D127B96C-D5F5-4FAC-9C1E-773FBECDF56A}" srcOrd="0" destOrd="0" presId="urn:microsoft.com/office/officeart/2005/8/layout/bList2#1"/>
    <dgm:cxn modelId="{E6E6F376-3633-4EBD-9087-75EB92CEB7B0}" type="presParOf" srcId="{68B1EB8D-672D-4557-93DB-DED00C8F5116}" destId="{A1880953-3EEA-4566-BF9F-3315EC5CB0A0}" srcOrd="1" destOrd="0" presId="urn:microsoft.com/office/officeart/2005/8/layout/bList2#1"/>
    <dgm:cxn modelId="{E4A07BED-AE4F-411D-9F25-4393CECAA0DA}" type="presParOf" srcId="{68B1EB8D-672D-4557-93DB-DED00C8F5116}" destId="{D7435304-3840-4626-8FF6-FEDBD702BE4A}" srcOrd="2" destOrd="0" presId="urn:microsoft.com/office/officeart/2005/8/layout/bList2#1"/>
    <dgm:cxn modelId="{95BE9FC9-47E1-42C9-B481-56C338E8E831}" type="presParOf" srcId="{68B1EB8D-672D-4557-93DB-DED00C8F5116}" destId="{76D6D26D-F2C7-4FA1-AFE7-4ABFC17D0B57}" srcOrd="3" destOrd="0" presId="urn:microsoft.com/office/officeart/2005/8/layout/bList2#1"/>
    <dgm:cxn modelId="{C6EB08C0-CBF7-414C-9456-86C7359A2400}" type="presParOf" srcId="{6FF5AE7A-026A-4D87-B42F-5CA3DBA6807F}" destId="{D185177F-3DD7-4F6A-B57A-6B94ACE883AA}" srcOrd="1" destOrd="0" presId="urn:microsoft.com/office/officeart/2005/8/layout/bList2#1"/>
    <dgm:cxn modelId="{69AD32A8-D8C0-4142-8327-50F975D74139}" type="presParOf" srcId="{6FF5AE7A-026A-4D87-B42F-5CA3DBA6807F}" destId="{57650C7E-D6E1-4820-8506-8F2A97936ADD}" srcOrd="2" destOrd="0" presId="urn:microsoft.com/office/officeart/2005/8/layout/bList2#1"/>
    <dgm:cxn modelId="{3FDC9564-3E35-48AB-AAE2-1AD810BB2D37}" type="presParOf" srcId="{57650C7E-D6E1-4820-8506-8F2A97936ADD}" destId="{68EE8F6C-37EB-4912-9ECB-2F95BEA00FFA}" srcOrd="0" destOrd="0" presId="urn:microsoft.com/office/officeart/2005/8/layout/bList2#1"/>
    <dgm:cxn modelId="{C7559421-D7FD-46AE-8F3D-32BE4C75BF2E}" type="presParOf" srcId="{57650C7E-D6E1-4820-8506-8F2A97936ADD}" destId="{80AB575D-FBF8-49AA-8BD7-912842B3C946}" srcOrd="1" destOrd="0" presId="urn:microsoft.com/office/officeart/2005/8/layout/bList2#1"/>
    <dgm:cxn modelId="{90B81189-9B52-4211-B3A1-C75E58A250D6}" type="presParOf" srcId="{57650C7E-D6E1-4820-8506-8F2A97936ADD}" destId="{915EB4B3-AC30-4CAE-AB21-401B7EB2B950}" srcOrd="2" destOrd="0" presId="urn:microsoft.com/office/officeart/2005/8/layout/bList2#1"/>
    <dgm:cxn modelId="{BAC92986-3BEE-431F-87C4-81C422DC073E}" type="presParOf" srcId="{57650C7E-D6E1-4820-8506-8F2A97936ADD}" destId="{6F6955CA-3641-4894-B774-6FCB2E977C9C}" srcOrd="3" destOrd="0" presId="urn:microsoft.com/office/officeart/2005/8/layout/bList2#1"/>
    <dgm:cxn modelId="{CDDCD42F-8217-4CE8-95EC-6BBF9E02CA41}" type="presParOf" srcId="{6FF5AE7A-026A-4D87-B42F-5CA3DBA6807F}" destId="{0E714B0B-2F69-4EA3-ADDC-6D7E94098B5D}" srcOrd="3" destOrd="0" presId="urn:microsoft.com/office/officeart/2005/8/layout/bList2#1"/>
    <dgm:cxn modelId="{9D8F3199-77F4-42DD-A1FB-9321514306B5}" type="presParOf" srcId="{6FF5AE7A-026A-4D87-B42F-5CA3DBA6807F}" destId="{AFA4ED03-1306-4DB4-BC55-31D4F47E485F}" srcOrd="4" destOrd="0" presId="urn:microsoft.com/office/officeart/2005/8/layout/bList2#1"/>
    <dgm:cxn modelId="{DB181309-C27F-44D8-B3D0-B8B268850378}" type="presParOf" srcId="{AFA4ED03-1306-4DB4-BC55-31D4F47E485F}" destId="{AB8B1426-E412-4408-BD22-011F316CCD90}" srcOrd="0" destOrd="0" presId="urn:microsoft.com/office/officeart/2005/8/layout/bList2#1"/>
    <dgm:cxn modelId="{A7F36E4C-F847-4423-9276-05A126766399}" type="presParOf" srcId="{AFA4ED03-1306-4DB4-BC55-31D4F47E485F}" destId="{F42B456C-96BB-4496-B2E0-9B9B0C2F661B}" srcOrd="1" destOrd="0" presId="urn:microsoft.com/office/officeart/2005/8/layout/bList2#1"/>
    <dgm:cxn modelId="{AB39285D-ED5A-4D91-AECD-13F34C3F4672}" type="presParOf" srcId="{AFA4ED03-1306-4DB4-BC55-31D4F47E485F}" destId="{D893FBCC-7EA7-4BE2-8672-A842F5054AAA}" srcOrd="2" destOrd="0" presId="urn:microsoft.com/office/officeart/2005/8/layout/bList2#1"/>
    <dgm:cxn modelId="{F9D3A60E-9C2D-46FB-98B6-9B32128B17A6}" type="presParOf" srcId="{AFA4ED03-1306-4DB4-BC55-31D4F47E485F}" destId="{65A3AE3E-346B-4AFC-9976-4453D7C4DCEE}" srcOrd="3" destOrd="0" presId="urn:microsoft.com/office/officeart/2005/8/layout/bList2#1"/>
    <dgm:cxn modelId="{51EF377F-05C0-4BC8-9665-1D6E69410B11}" type="presParOf" srcId="{6FF5AE7A-026A-4D87-B42F-5CA3DBA6807F}" destId="{05A834FB-48E2-4AE2-9937-15AC23638E5A}" srcOrd="5" destOrd="0" presId="urn:microsoft.com/office/officeart/2005/8/layout/bList2#1"/>
    <dgm:cxn modelId="{91FDEFC9-3BF4-4703-BF3F-5AEA3CF04A9D}" type="presParOf" srcId="{6FF5AE7A-026A-4D87-B42F-5CA3DBA6807F}" destId="{F030E15E-05DD-44F0-B6C0-EA1C28F432C3}" srcOrd="6" destOrd="0" presId="urn:microsoft.com/office/officeart/2005/8/layout/bList2#1"/>
    <dgm:cxn modelId="{4FDBF1F4-013B-4BDB-B8FF-872D9D94305D}" type="presParOf" srcId="{F030E15E-05DD-44F0-B6C0-EA1C28F432C3}" destId="{CD50E638-66DB-40C4-8075-FE856D3FF33D}" srcOrd="0" destOrd="0" presId="urn:microsoft.com/office/officeart/2005/8/layout/bList2#1"/>
    <dgm:cxn modelId="{7B72D9B8-BC9B-4B8A-A1C8-89ECF8C96538}" type="presParOf" srcId="{F030E15E-05DD-44F0-B6C0-EA1C28F432C3}" destId="{405EEF4B-4577-4E07-B2BD-270C6FDADA23}" srcOrd="1" destOrd="0" presId="urn:microsoft.com/office/officeart/2005/8/layout/bList2#1"/>
    <dgm:cxn modelId="{852A7C80-8C85-44D4-8D3D-19AFEA46F46D}" type="presParOf" srcId="{F030E15E-05DD-44F0-B6C0-EA1C28F432C3}" destId="{E225F878-4C95-493A-8489-A235148C0C1E}" srcOrd="2" destOrd="0" presId="urn:microsoft.com/office/officeart/2005/8/layout/bList2#1"/>
    <dgm:cxn modelId="{90A91C0C-0C98-47F6-B8E3-379085D11916}" type="presParOf" srcId="{F030E15E-05DD-44F0-B6C0-EA1C28F432C3}" destId="{39467E3B-638E-4267-80EF-97116CC3C90E}" srcOrd="3" destOrd="0" presId="urn:microsoft.com/office/officeart/2005/8/layout/bList2#1"/>
    <dgm:cxn modelId="{C44E3770-7400-493D-A9AB-4505D08CB822}" type="presParOf" srcId="{6FF5AE7A-026A-4D87-B42F-5CA3DBA6807F}" destId="{18D96979-CE00-432C-8F8F-02137AA37CC5}" srcOrd="7" destOrd="0" presId="urn:microsoft.com/office/officeart/2005/8/layout/bList2#1"/>
    <dgm:cxn modelId="{70D2B42F-ACF3-4E13-80FB-0457F9821687}" type="presParOf" srcId="{6FF5AE7A-026A-4D87-B42F-5CA3DBA6807F}" destId="{E55D2144-237A-4A92-B2F1-D428E6C45E56}" srcOrd="8" destOrd="0" presId="urn:microsoft.com/office/officeart/2005/8/layout/bList2#1"/>
    <dgm:cxn modelId="{23AC20EB-66F3-45D3-826D-AA4355EF10F2}" type="presParOf" srcId="{E55D2144-237A-4A92-B2F1-D428E6C45E56}" destId="{CC8F4D7D-64B3-4C4F-879F-1B3B73938E3A}" srcOrd="0" destOrd="0" presId="urn:microsoft.com/office/officeart/2005/8/layout/bList2#1"/>
    <dgm:cxn modelId="{D8065FAB-CD8E-49E4-9E10-F646CFD2BFF5}" type="presParOf" srcId="{E55D2144-237A-4A92-B2F1-D428E6C45E56}" destId="{175E906D-58B5-4D80-B736-4632D1ED1C12}" srcOrd="1" destOrd="0" presId="urn:microsoft.com/office/officeart/2005/8/layout/bList2#1"/>
    <dgm:cxn modelId="{4B814C17-6C28-449B-ADFF-573767BC192A}" type="presParOf" srcId="{E55D2144-237A-4A92-B2F1-D428E6C45E56}" destId="{749AEAFF-CA08-4B8C-935C-E3D8713C1D06}" srcOrd="2" destOrd="0" presId="urn:microsoft.com/office/officeart/2005/8/layout/bList2#1"/>
    <dgm:cxn modelId="{C70A6B24-8742-4FAA-94AD-0CFBEC55B7A6}" type="presParOf" srcId="{E55D2144-237A-4A92-B2F1-D428E6C45E56}" destId="{18A76ADE-C35A-44C0-83BF-071E05291FE8}" srcOrd="3" destOrd="0" presId="urn:microsoft.com/office/officeart/2005/8/layout/bList2#1"/>
    <dgm:cxn modelId="{940DCBDD-0C94-4182-9A8B-909C4BA6DE70}" type="presParOf" srcId="{6FF5AE7A-026A-4D87-B42F-5CA3DBA6807F}" destId="{A44C63A3-1878-423E-85B8-3C174EE3DB67}" srcOrd="9" destOrd="0" presId="urn:microsoft.com/office/officeart/2005/8/layout/bList2#1"/>
    <dgm:cxn modelId="{25E10D21-00D5-49B8-9364-88C1200209BE}" type="presParOf" srcId="{6FF5AE7A-026A-4D87-B42F-5CA3DBA6807F}" destId="{FDB57A7A-06B2-43BA-B0A7-C9E3C5FBC5EC}" srcOrd="10" destOrd="0" presId="urn:microsoft.com/office/officeart/2005/8/layout/bList2#1"/>
    <dgm:cxn modelId="{3E9F5D6C-1C62-4B26-9E15-870CEF70199A}" type="presParOf" srcId="{FDB57A7A-06B2-43BA-B0A7-C9E3C5FBC5EC}" destId="{75B7D297-66DE-4FC1-A4A8-71E907F41A0A}" srcOrd="0" destOrd="0" presId="urn:microsoft.com/office/officeart/2005/8/layout/bList2#1"/>
    <dgm:cxn modelId="{B6D055BA-C34E-44F9-B761-DF76A4D439AE}" type="presParOf" srcId="{FDB57A7A-06B2-43BA-B0A7-C9E3C5FBC5EC}" destId="{7814A714-3519-4A62-8D77-2874778209CD}" srcOrd="1" destOrd="0" presId="urn:microsoft.com/office/officeart/2005/8/layout/bList2#1"/>
    <dgm:cxn modelId="{26698448-AF10-40B8-94E1-20564E9FB7A5}" type="presParOf" srcId="{FDB57A7A-06B2-43BA-B0A7-C9E3C5FBC5EC}" destId="{0D7F37AF-CF11-4130-ACE0-9091BBBE6FAC}" srcOrd="2" destOrd="0" presId="urn:microsoft.com/office/officeart/2005/8/layout/bList2#1"/>
    <dgm:cxn modelId="{52FA6C6E-B725-46EA-96E2-176863FFF5A5}" type="presParOf" srcId="{FDB57A7A-06B2-43BA-B0A7-C9E3C5FBC5EC}" destId="{81CCA801-1B0A-4076-8378-9F7FA57B5D53}"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2DEDC-9068-45C1-B7F6-A99C0874467C}" type="doc">
      <dgm:prSet loTypeId="urn:microsoft.com/office/officeart/2005/8/layout/hierarchy4" loCatId="list" qsTypeId="urn:microsoft.com/office/officeart/2005/8/quickstyle/3d4" qsCatId="3D" csTypeId="urn:microsoft.com/office/officeart/2005/8/colors/accent2_3" csCatId="accent2" phldr="1"/>
      <dgm:spPr/>
      <dgm:t>
        <a:bodyPr/>
        <a:lstStyle/>
        <a:p>
          <a:endParaRPr lang="en-US"/>
        </a:p>
      </dgm:t>
    </dgm:pt>
    <dgm:pt modelId="{5A245CDB-A4CC-4199-AECB-6901E56E8E46}">
      <dgm:prSet phldrT="[Text]" custT="1"/>
      <dgm:spPr>
        <a:xfrm>
          <a:off x="0" y="433514"/>
          <a:ext cx="8141345" cy="813483"/>
        </a:xfrm>
        <a:solidFill>
          <a:srgbClr val="659A2A"/>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Custom Enterprise Web Application</a:t>
          </a:r>
          <a:endParaRPr lang="en-US" sz="2400" b="1" dirty="0">
            <a:solidFill>
              <a:srgbClr val="FFFFFF"/>
            </a:solidFill>
            <a:latin typeface="Tahoma"/>
            <a:ea typeface="+mn-ea"/>
            <a:cs typeface="+mn-cs"/>
          </a:endParaRPr>
        </a:p>
      </dgm:t>
    </dgm:pt>
    <dgm:pt modelId="{7EB04A94-2209-4CF5-A713-CCBB160D3930}" type="parTrans" cxnId="{385FCF19-75A7-4BFC-B852-C5E947A1C805}">
      <dgm:prSet/>
      <dgm:spPr/>
      <dgm:t>
        <a:bodyPr/>
        <a:lstStyle/>
        <a:p>
          <a:endParaRPr lang="en-US" b="1">
            <a:solidFill>
              <a:schemeClr val="tx1"/>
            </a:solidFill>
          </a:endParaRPr>
        </a:p>
      </dgm:t>
    </dgm:pt>
    <dgm:pt modelId="{511F169A-0CB9-48C0-B69A-4451E700F836}" type="sibTrans" cxnId="{385FCF19-75A7-4BFC-B852-C5E947A1C805}">
      <dgm:prSet/>
      <dgm:spPr/>
      <dgm:t>
        <a:bodyPr/>
        <a:lstStyle/>
        <a:p>
          <a:endParaRPr lang="en-US" b="1">
            <a:solidFill>
              <a:schemeClr val="tx1"/>
            </a:solidFill>
          </a:endParaRPr>
        </a:p>
      </dgm:t>
    </dgm:pt>
    <dgm:pt modelId="{115BFA12-3E27-42AC-BF96-CFD5284DFCD9}">
      <dgm:prSet phldrT="[Text]"/>
      <dgm:spPr>
        <a:xfrm>
          <a:off x="924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Authenticator</a:t>
          </a:r>
          <a:endParaRPr lang="en-US" b="1" dirty="0">
            <a:solidFill>
              <a:srgbClr val="FFFFFF"/>
            </a:solidFill>
            <a:latin typeface="Tahoma"/>
            <a:ea typeface="+mn-ea"/>
            <a:cs typeface="+mn-cs"/>
          </a:endParaRPr>
        </a:p>
      </dgm:t>
    </dgm:pt>
    <dgm:pt modelId="{5E1FC6EE-D18A-4A00-B4A2-F883630B05D5}" type="parTrans" cxnId="{954B135A-2C9A-4A7F-9EAF-BEF816725647}">
      <dgm:prSet/>
      <dgm:spPr/>
      <dgm:t>
        <a:bodyPr/>
        <a:lstStyle/>
        <a:p>
          <a:endParaRPr lang="en-US" b="1">
            <a:solidFill>
              <a:schemeClr val="tx1"/>
            </a:solidFill>
          </a:endParaRPr>
        </a:p>
      </dgm:t>
    </dgm:pt>
    <dgm:pt modelId="{04AA2EE3-DB9C-45D6-ACC2-2E48977A2797}" type="sibTrans" cxnId="{954B135A-2C9A-4A7F-9EAF-BEF816725647}">
      <dgm:prSet/>
      <dgm:spPr/>
      <dgm:t>
        <a:bodyPr/>
        <a:lstStyle/>
        <a:p>
          <a:endParaRPr lang="en-US" b="1">
            <a:solidFill>
              <a:schemeClr val="tx1"/>
            </a:solidFill>
          </a:endParaRPr>
        </a:p>
      </dgm:t>
    </dgm:pt>
    <dgm:pt modelId="{174E7D08-880A-400C-BA20-3B667022FD34}">
      <dgm:prSet phldrT="[Text]"/>
      <dgm:spPr>
        <a:xfrm>
          <a:off x="59130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User</a:t>
          </a:r>
          <a:endParaRPr lang="en-US" b="1" dirty="0">
            <a:solidFill>
              <a:srgbClr val="FFFFFF"/>
            </a:solidFill>
            <a:latin typeface="Tahoma"/>
            <a:ea typeface="+mn-ea"/>
            <a:cs typeface="+mn-cs"/>
          </a:endParaRPr>
        </a:p>
      </dgm:t>
    </dgm:pt>
    <dgm:pt modelId="{D9AB2B17-773B-4C16-B3D6-BB0EE14F150F}" type="parTrans" cxnId="{6DC500A6-DBB4-4159-8443-5C1EA77A0A0D}">
      <dgm:prSet/>
      <dgm:spPr/>
      <dgm:t>
        <a:bodyPr/>
        <a:lstStyle/>
        <a:p>
          <a:endParaRPr lang="en-US" b="1">
            <a:solidFill>
              <a:schemeClr val="tx1"/>
            </a:solidFill>
          </a:endParaRPr>
        </a:p>
      </dgm:t>
    </dgm:pt>
    <dgm:pt modelId="{BFBF7DEC-8C31-4149-BBF2-6E0ABC809E13}" type="sibTrans" cxnId="{6DC500A6-DBB4-4159-8443-5C1EA77A0A0D}">
      <dgm:prSet/>
      <dgm:spPr/>
      <dgm:t>
        <a:bodyPr/>
        <a:lstStyle/>
        <a:p>
          <a:endParaRPr lang="en-US" b="1">
            <a:solidFill>
              <a:schemeClr val="tx1"/>
            </a:solidFill>
          </a:endParaRPr>
        </a:p>
      </dgm:t>
    </dgm:pt>
    <dgm:pt modelId="{D767E1ED-1E1B-4B46-B813-FA19FBF83379}">
      <dgm:prSet phldrT="[Text]"/>
      <dgm:spPr>
        <a:xfrm>
          <a:off x="117337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AccessController</a:t>
          </a:r>
          <a:endParaRPr lang="en-US" b="1" dirty="0">
            <a:solidFill>
              <a:srgbClr val="FFFFFF"/>
            </a:solidFill>
            <a:latin typeface="Tahoma"/>
            <a:ea typeface="+mn-ea"/>
            <a:cs typeface="+mn-cs"/>
          </a:endParaRPr>
        </a:p>
      </dgm:t>
    </dgm:pt>
    <dgm:pt modelId="{50973A03-FF97-417F-ABCF-39BF49CC7821}" type="parTrans" cxnId="{7774AA85-A667-403D-9BB6-BD2EFA470E85}">
      <dgm:prSet/>
      <dgm:spPr/>
      <dgm:t>
        <a:bodyPr/>
        <a:lstStyle/>
        <a:p>
          <a:endParaRPr lang="en-US" b="1">
            <a:solidFill>
              <a:schemeClr val="tx1"/>
            </a:solidFill>
          </a:endParaRPr>
        </a:p>
      </dgm:t>
    </dgm:pt>
    <dgm:pt modelId="{AE442838-4B8A-4AFE-9526-D09B68534943}" type="sibTrans" cxnId="{7774AA85-A667-403D-9BB6-BD2EFA470E85}">
      <dgm:prSet/>
      <dgm:spPr/>
      <dgm:t>
        <a:bodyPr/>
        <a:lstStyle/>
        <a:p>
          <a:endParaRPr lang="en-US" b="1">
            <a:solidFill>
              <a:schemeClr val="tx1"/>
            </a:solidFill>
          </a:endParaRPr>
        </a:p>
      </dgm:t>
    </dgm:pt>
    <dgm:pt modelId="{675A6E7C-DEB5-41B6-B6EA-9864FEF7DAFC}">
      <dgm:prSet phldrT="[Text]"/>
      <dgm:spPr>
        <a:xfrm>
          <a:off x="175543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AccessReferenceMap</a:t>
          </a:r>
          <a:endParaRPr lang="en-US" b="1" dirty="0">
            <a:solidFill>
              <a:srgbClr val="FFFFFF"/>
            </a:solidFill>
            <a:latin typeface="Tahoma"/>
            <a:ea typeface="+mn-ea"/>
            <a:cs typeface="+mn-cs"/>
          </a:endParaRPr>
        </a:p>
      </dgm:t>
    </dgm:pt>
    <dgm:pt modelId="{16846935-2905-43EA-9F5D-8975EA56DDEB}" type="parTrans" cxnId="{289819E4-1300-4D3B-AD96-2E3D02ADECE8}">
      <dgm:prSet/>
      <dgm:spPr/>
      <dgm:t>
        <a:bodyPr/>
        <a:lstStyle/>
        <a:p>
          <a:endParaRPr lang="en-US" b="1">
            <a:solidFill>
              <a:schemeClr val="tx1"/>
            </a:solidFill>
          </a:endParaRPr>
        </a:p>
      </dgm:t>
    </dgm:pt>
    <dgm:pt modelId="{A82CDB7E-779E-4AE5-AD5A-7AD1FDDDB8CD}" type="sibTrans" cxnId="{289819E4-1300-4D3B-AD96-2E3D02ADECE8}">
      <dgm:prSet/>
      <dgm:spPr/>
      <dgm:t>
        <a:bodyPr/>
        <a:lstStyle/>
        <a:p>
          <a:endParaRPr lang="en-US" b="1">
            <a:solidFill>
              <a:schemeClr val="tx1"/>
            </a:solidFill>
          </a:endParaRPr>
        </a:p>
      </dgm:t>
    </dgm:pt>
    <dgm:pt modelId="{0CF48BD0-D5F1-4B6F-8858-AF8418D6911D}">
      <dgm:prSet phldrT="[Text]"/>
      <dgm:spPr>
        <a:xfrm>
          <a:off x="233750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Validator</a:t>
          </a:r>
          <a:endParaRPr lang="en-US" b="1" dirty="0">
            <a:solidFill>
              <a:srgbClr val="FFFFFF"/>
            </a:solidFill>
            <a:latin typeface="Tahoma"/>
            <a:ea typeface="+mn-ea"/>
            <a:cs typeface="+mn-cs"/>
          </a:endParaRPr>
        </a:p>
      </dgm:t>
    </dgm:pt>
    <dgm:pt modelId="{2FB7C4B9-6DAC-4AC3-919B-FEA23A8EA9EF}" type="parTrans" cxnId="{553F1B01-BEBA-452E-8131-10CC8F234C4D}">
      <dgm:prSet/>
      <dgm:spPr/>
      <dgm:t>
        <a:bodyPr/>
        <a:lstStyle/>
        <a:p>
          <a:endParaRPr lang="en-US" b="1">
            <a:solidFill>
              <a:schemeClr val="tx1"/>
            </a:solidFill>
          </a:endParaRPr>
        </a:p>
      </dgm:t>
    </dgm:pt>
    <dgm:pt modelId="{0ED67663-10E4-4AA4-BE17-6931FE196688}" type="sibTrans" cxnId="{553F1B01-BEBA-452E-8131-10CC8F234C4D}">
      <dgm:prSet/>
      <dgm:spPr/>
      <dgm:t>
        <a:bodyPr/>
        <a:lstStyle/>
        <a:p>
          <a:endParaRPr lang="en-US" b="1">
            <a:solidFill>
              <a:schemeClr val="tx1"/>
            </a:solidFill>
          </a:endParaRPr>
        </a:p>
      </dgm:t>
    </dgm:pt>
    <dgm:pt modelId="{5C63D56C-24BB-41C1-B380-8365321B5833}">
      <dgm:prSet phldrT="[Text]"/>
      <dgm:spPr>
        <a:xfrm>
          <a:off x="291956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Encoder</a:t>
          </a:r>
          <a:endParaRPr lang="en-US" b="1" dirty="0">
            <a:solidFill>
              <a:srgbClr val="FFFFFF"/>
            </a:solidFill>
            <a:latin typeface="Tahoma"/>
            <a:ea typeface="+mn-ea"/>
            <a:cs typeface="+mn-cs"/>
          </a:endParaRPr>
        </a:p>
      </dgm:t>
    </dgm:pt>
    <dgm:pt modelId="{107AEE38-BDD6-4766-984F-BFB74FAE9707}" type="parTrans" cxnId="{F1965135-D79D-4308-8485-F37F651297F2}">
      <dgm:prSet/>
      <dgm:spPr/>
      <dgm:t>
        <a:bodyPr/>
        <a:lstStyle/>
        <a:p>
          <a:endParaRPr lang="en-US" b="1">
            <a:solidFill>
              <a:schemeClr val="tx1"/>
            </a:solidFill>
          </a:endParaRPr>
        </a:p>
      </dgm:t>
    </dgm:pt>
    <dgm:pt modelId="{544CC2A8-3F17-41F8-8096-CFF2A44E41E9}" type="sibTrans" cxnId="{F1965135-D79D-4308-8485-F37F651297F2}">
      <dgm:prSet/>
      <dgm:spPr/>
      <dgm:t>
        <a:bodyPr/>
        <a:lstStyle/>
        <a:p>
          <a:endParaRPr lang="en-US" b="1">
            <a:solidFill>
              <a:schemeClr val="tx1"/>
            </a:solidFill>
          </a:endParaRPr>
        </a:p>
      </dgm:t>
    </dgm:pt>
    <dgm:pt modelId="{B2FE1027-6E85-41C8-9A4C-E420DCBC52A7}">
      <dgm:prSet phldrT="[Text]"/>
      <dgm:spPr>
        <a:xfrm>
          <a:off x="350163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HTTPUtilities</a:t>
          </a:r>
          <a:endParaRPr lang="en-US" b="1" dirty="0">
            <a:solidFill>
              <a:srgbClr val="FFFFFF"/>
            </a:solidFill>
            <a:latin typeface="Tahoma"/>
            <a:ea typeface="+mn-ea"/>
            <a:cs typeface="+mn-cs"/>
          </a:endParaRPr>
        </a:p>
      </dgm:t>
    </dgm:pt>
    <dgm:pt modelId="{F207EFD8-D533-43C4-87F1-D6A3ADE62B83}" type="parTrans" cxnId="{34BFEB77-783F-44B4-8ABB-F01626B0B0CE}">
      <dgm:prSet/>
      <dgm:spPr/>
      <dgm:t>
        <a:bodyPr/>
        <a:lstStyle/>
        <a:p>
          <a:endParaRPr lang="en-US" b="1">
            <a:solidFill>
              <a:schemeClr val="tx1"/>
            </a:solidFill>
          </a:endParaRPr>
        </a:p>
      </dgm:t>
    </dgm:pt>
    <dgm:pt modelId="{33858E58-4122-42DC-9867-732D6D01710F}" type="sibTrans" cxnId="{34BFEB77-783F-44B4-8ABB-F01626B0B0CE}">
      <dgm:prSet/>
      <dgm:spPr/>
      <dgm:t>
        <a:bodyPr/>
        <a:lstStyle/>
        <a:p>
          <a:endParaRPr lang="en-US" b="1">
            <a:solidFill>
              <a:schemeClr val="tx1"/>
            </a:solidFill>
          </a:endParaRPr>
        </a:p>
      </dgm:t>
    </dgm:pt>
    <dgm:pt modelId="{B5CCDD8B-FC74-4449-A6C4-AE1EE95D10FB}">
      <dgm:prSet phldrT="[Text]"/>
      <dgm:spPr>
        <a:xfrm>
          <a:off x="408369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Encryptor</a:t>
          </a:r>
          <a:endParaRPr lang="en-US" b="1" dirty="0">
            <a:solidFill>
              <a:srgbClr val="FFFFFF"/>
            </a:solidFill>
            <a:latin typeface="Tahoma"/>
            <a:ea typeface="+mn-ea"/>
            <a:cs typeface="+mn-cs"/>
          </a:endParaRPr>
        </a:p>
      </dgm:t>
    </dgm:pt>
    <dgm:pt modelId="{05D17C0D-84AD-49BF-B370-44FE2124E299}" type="parTrans" cxnId="{95D4A454-C02B-49B9-BAAF-E254ECB3A69A}">
      <dgm:prSet/>
      <dgm:spPr/>
      <dgm:t>
        <a:bodyPr/>
        <a:lstStyle/>
        <a:p>
          <a:endParaRPr lang="en-US" b="1">
            <a:solidFill>
              <a:schemeClr val="tx1"/>
            </a:solidFill>
          </a:endParaRPr>
        </a:p>
      </dgm:t>
    </dgm:pt>
    <dgm:pt modelId="{1305D0CA-6C1D-4CC7-8102-C8936A6411C0}" type="sibTrans" cxnId="{95D4A454-C02B-49B9-BAAF-E254ECB3A69A}">
      <dgm:prSet/>
      <dgm:spPr/>
      <dgm:t>
        <a:bodyPr/>
        <a:lstStyle/>
        <a:p>
          <a:endParaRPr lang="en-US" b="1">
            <a:solidFill>
              <a:schemeClr val="tx1"/>
            </a:solidFill>
          </a:endParaRPr>
        </a:p>
      </dgm:t>
    </dgm:pt>
    <dgm:pt modelId="{71D04F8E-BF58-4724-A086-E9FA378F94A9}">
      <dgm:prSet phldrT="[Text]"/>
      <dgm:spPr>
        <a:xfrm>
          <a:off x="466576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EncryptedProperties</a:t>
          </a:r>
          <a:endParaRPr lang="en-US" b="1" dirty="0">
            <a:solidFill>
              <a:srgbClr val="FFFFFF"/>
            </a:solidFill>
            <a:latin typeface="Tahoma"/>
            <a:ea typeface="+mn-ea"/>
            <a:cs typeface="+mn-cs"/>
          </a:endParaRPr>
        </a:p>
      </dgm:t>
    </dgm:pt>
    <dgm:pt modelId="{E158F2CD-2C13-4D0E-8A0B-0947BFC49B39}" type="parTrans" cxnId="{69C4138F-4003-428C-B60C-8317E1A83554}">
      <dgm:prSet/>
      <dgm:spPr/>
      <dgm:t>
        <a:bodyPr/>
        <a:lstStyle/>
        <a:p>
          <a:endParaRPr lang="en-US" b="1">
            <a:solidFill>
              <a:schemeClr val="tx1"/>
            </a:solidFill>
          </a:endParaRPr>
        </a:p>
      </dgm:t>
    </dgm:pt>
    <dgm:pt modelId="{43678F31-B60E-4973-AD91-803211A79E49}" type="sibTrans" cxnId="{69C4138F-4003-428C-B60C-8317E1A83554}">
      <dgm:prSet/>
      <dgm:spPr/>
      <dgm:t>
        <a:bodyPr/>
        <a:lstStyle/>
        <a:p>
          <a:endParaRPr lang="en-US" b="1">
            <a:solidFill>
              <a:schemeClr val="tx1"/>
            </a:solidFill>
          </a:endParaRPr>
        </a:p>
      </dgm:t>
    </dgm:pt>
    <dgm:pt modelId="{B0295E24-C12C-44E8-A1AA-81E139E8C686}">
      <dgm:prSet phldrT="[Text]"/>
      <dgm:spPr>
        <a:xfrm>
          <a:off x="524782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Randomizer</a:t>
          </a:r>
          <a:endParaRPr lang="en-US" b="1" dirty="0">
            <a:solidFill>
              <a:srgbClr val="FFFFFF"/>
            </a:solidFill>
            <a:latin typeface="Tahoma"/>
            <a:ea typeface="+mn-ea"/>
            <a:cs typeface="+mn-cs"/>
          </a:endParaRPr>
        </a:p>
      </dgm:t>
    </dgm:pt>
    <dgm:pt modelId="{7A5B7810-9249-4C8A-9BBF-10F254A4B485}" type="parTrans" cxnId="{D49C8A82-7903-4F20-A28B-3F40DAF6C6DC}">
      <dgm:prSet/>
      <dgm:spPr/>
      <dgm:t>
        <a:bodyPr/>
        <a:lstStyle/>
        <a:p>
          <a:endParaRPr lang="en-US" b="1">
            <a:solidFill>
              <a:schemeClr val="tx1"/>
            </a:solidFill>
          </a:endParaRPr>
        </a:p>
      </dgm:t>
    </dgm:pt>
    <dgm:pt modelId="{08938B07-AA6A-4BCA-8EF1-015571AE360F}" type="sibTrans" cxnId="{D49C8A82-7903-4F20-A28B-3F40DAF6C6DC}">
      <dgm:prSet/>
      <dgm:spPr/>
      <dgm:t>
        <a:bodyPr/>
        <a:lstStyle/>
        <a:p>
          <a:endParaRPr lang="en-US" b="1">
            <a:solidFill>
              <a:schemeClr val="tx1"/>
            </a:solidFill>
          </a:endParaRPr>
        </a:p>
      </dgm:t>
    </dgm:pt>
    <dgm:pt modelId="{CF62263B-AC40-4C2E-AF55-E373E63BA1B5}">
      <dgm:prSet phldrT="[Text]"/>
      <dgm:spPr>
        <a:xfrm>
          <a:off x="641195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Logger</a:t>
          </a:r>
          <a:endParaRPr lang="en-US" b="1" dirty="0">
            <a:solidFill>
              <a:srgbClr val="FFFFFF"/>
            </a:solidFill>
            <a:latin typeface="Tahoma"/>
            <a:ea typeface="+mn-ea"/>
            <a:cs typeface="+mn-cs"/>
          </a:endParaRPr>
        </a:p>
      </dgm:t>
    </dgm:pt>
    <dgm:pt modelId="{8D4C8D3D-BE30-49F2-9520-4CDF78540225}" type="parTrans" cxnId="{C03591FC-93F0-46E9-A7FD-0F0EF9F17C91}">
      <dgm:prSet/>
      <dgm:spPr/>
      <dgm:t>
        <a:bodyPr/>
        <a:lstStyle/>
        <a:p>
          <a:endParaRPr lang="en-US" b="1">
            <a:solidFill>
              <a:schemeClr val="tx1"/>
            </a:solidFill>
          </a:endParaRPr>
        </a:p>
      </dgm:t>
    </dgm:pt>
    <dgm:pt modelId="{E1E98E4E-AC97-4B6C-8D26-86529E65ECAE}" type="sibTrans" cxnId="{C03591FC-93F0-46E9-A7FD-0F0EF9F17C91}">
      <dgm:prSet/>
      <dgm:spPr/>
      <dgm:t>
        <a:bodyPr/>
        <a:lstStyle/>
        <a:p>
          <a:endParaRPr lang="en-US" b="1">
            <a:solidFill>
              <a:schemeClr val="tx1"/>
            </a:solidFill>
          </a:endParaRPr>
        </a:p>
      </dgm:t>
    </dgm:pt>
    <dgm:pt modelId="{FCC54787-A8A5-4ED0-9C44-DCA661B7E70A}">
      <dgm:prSet phldrT="[Text]"/>
      <dgm:spPr>
        <a:xfrm>
          <a:off x="699402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IntrusionDetector</a:t>
          </a:r>
          <a:endParaRPr lang="en-US" b="1" dirty="0">
            <a:solidFill>
              <a:srgbClr val="FFFFFF"/>
            </a:solidFill>
            <a:latin typeface="Tahoma"/>
            <a:ea typeface="+mn-ea"/>
            <a:cs typeface="+mn-cs"/>
          </a:endParaRPr>
        </a:p>
      </dgm:t>
    </dgm:pt>
    <dgm:pt modelId="{639EC182-C11A-4029-8B93-7E0FAB5768A6}" type="parTrans" cxnId="{A99D3657-DBF6-46E4-B40F-F90172C9C3C9}">
      <dgm:prSet/>
      <dgm:spPr/>
      <dgm:t>
        <a:bodyPr/>
        <a:lstStyle/>
        <a:p>
          <a:endParaRPr lang="en-US" b="1">
            <a:solidFill>
              <a:schemeClr val="tx1"/>
            </a:solidFill>
          </a:endParaRPr>
        </a:p>
      </dgm:t>
    </dgm:pt>
    <dgm:pt modelId="{CBDBB7BE-0A92-47EC-A9C5-C6EE7E76A9ED}" type="sibTrans" cxnId="{A99D3657-DBF6-46E4-B40F-F90172C9C3C9}">
      <dgm:prSet/>
      <dgm:spPr/>
      <dgm:t>
        <a:bodyPr/>
        <a:lstStyle/>
        <a:p>
          <a:endParaRPr lang="en-US" b="1">
            <a:solidFill>
              <a:schemeClr val="tx1"/>
            </a:solidFill>
          </a:endParaRPr>
        </a:p>
      </dgm:t>
    </dgm:pt>
    <dgm:pt modelId="{C95CFFFC-7BAB-471D-AD57-E8B1AD48F67F}">
      <dgm:prSet phldrT="[Text]" custT="1"/>
      <dgm:spPr>
        <a:xfrm>
          <a:off x="0" y="1284636"/>
          <a:ext cx="8125451" cy="757988"/>
        </a:xfrm>
        <a:solidFill>
          <a:srgbClr val="2D2D8A">
            <a:lumMod val="50000"/>
          </a:srgbClr>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OWASP Enterprise Security API</a:t>
          </a:r>
          <a:endParaRPr lang="en-US" sz="2400" b="1" dirty="0">
            <a:solidFill>
              <a:srgbClr val="FFFFFF"/>
            </a:solidFill>
            <a:latin typeface="Tahoma"/>
            <a:ea typeface="+mn-ea"/>
            <a:cs typeface="+mn-cs"/>
          </a:endParaRPr>
        </a:p>
      </dgm:t>
    </dgm:pt>
    <dgm:pt modelId="{E6497C19-BF58-485E-BCF6-FE1E89D14420}" type="parTrans" cxnId="{D13628B0-D068-43BE-8DB4-D2D51E90EC39}">
      <dgm:prSet/>
      <dgm:spPr/>
      <dgm:t>
        <a:bodyPr/>
        <a:lstStyle/>
        <a:p>
          <a:endParaRPr lang="en-US"/>
        </a:p>
      </dgm:t>
    </dgm:pt>
    <dgm:pt modelId="{0F55AB7D-2025-4D24-A81B-1FF586E20B02}" type="sibTrans" cxnId="{D13628B0-D068-43BE-8DB4-D2D51E90EC39}">
      <dgm:prSet/>
      <dgm:spPr/>
      <dgm:t>
        <a:bodyPr/>
        <a:lstStyle/>
        <a:p>
          <a:endParaRPr lang="en-US"/>
        </a:p>
      </dgm:t>
    </dgm:pt>
    <dgm:pt modelId="{E1B40A93-19AB-49DF-A670-4FA216E99E9E}">
      <dgm:prSet phldrT="[Text]"/>
      <dgm:spPr>
        <a:xfrm>
          <a:off x="582989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Exception Handling</a:t>
          </a:r>
          <a:endParaRPr lang="en-US" b="1" dirty="0">
            <a:solidFill>
              <a:srgbClr val="FFFFFF"/>
            </a:solidFill>
            <a:latin typeface="Tahoma"/>
            <a:ea typeface="+mn-ea"/>
            <a:cs typeface="+mn-cs"/>
          </a:endParaRPr>
        </a:p>
      </dgm:t>
    </dgm:pt>
    <dgm:pt modelId="{EE75EC45-B608-4415-98C5-B3379DE171BD}" type="parTrans" cxnId="{5DFDB74A-F18A-411B-9095-7FC06B28A86E}">
      <dgm:prSet/>
      <dgm:spPr/>
      <dgm:t>
        <a:bodyPr/>
        <a:lstStyle/>
        <a:p>
          <a:endParaRPr lang="en-US"/>
        </a:p>
      </dgm:t>
    </dgm:pt>
    <dgm:pt modelId="{89EE1E44-96F7-4122-B1C4-E354B53F37F6}" type="sibTrans" cxnId="{5DFDB74A-F18A-411B-9095-7FC06B28A86E}">
      <dgm:prSet/>
      <dgm:spPr/>
      <dgm:t>
        <a:bodyPr/>
        <a:lstStyle/>
        <a:p>
          <a:endParaRPr lang="en-US"/>
        </a:p>
      </dgm:t>
    </dgm:pt>
    <dgm:pt modelId="{A0902E7D-F490-4471-BBF9-8AE9A1718076}">
      <dgm:prSet phldrT="[Text]"/>
      <dgm:spPr>
        <a:xfrm>
          <a:off x="7576088"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SecurityConfiguration</a:t>
          </a:r>
          <a:endParaRPr lang="en-US" b="1" dirty="0">
            <a:solidFill>
              <a:srgbClr val="FFFFFF"/>
            </a:solidFill>
            <a:latin typeface="Tahoma"/>
            <a:ea typeface="+mn-ea"/>
            <a:cs typeface="+mn-cs"/>
          </a:endParaRPr>
        </a:p>
      </dgm:t>
    </dgm:pt>
    <dgm:pt modelId="{AAF9A447-C050-4CCC-97A7-A32F74160BB6}" type="parTrans" cxnId="{185BE467-E63B-4408-A1D3-EDFE3DBA812A}">
      <dgm:prSet/>
      <dgm:spPr/>
      <dgm:t>
        <a:bodyPr/>
        <a:lstStyle/>
        <a:p>
          <a:endParaRPr lang="en-US"/>
        </a:p>
      </dgm:t>
    </dgm:pt>
    <dgm:pt modelId="{0B8DCFF7-FE61-4AA2-935A-FEECACC54769}" type="sibTrans" cxnId="{185BE467-E63B-4408-A1D3-EDFE3DBA812A}">
      <dgm:prSet/>
      <dgm:spPr/>
      <dgm:t>
        <a:bodyPr/>
        <a:lstStyle/>
        <a:p>
          <a:endParaRPr lang="en-US"/>
        </a:p>
      </dgm:t>
    </dgm:pt>
    <dgm:pt modelId="{82A7DFC0-2659-4EB1-AE8C-10B820A79A75}" type="pres">
      <dgm:prSet presAssocID="{5E82DEDC-9068-45C1-B7F6-A99C0874467C}" presName="Name0" presStyleCnt="0">
        <dgm:presLayoutVars>
          <dgm:chPref val="1"/>
          <dgm:dir/>
          <dgm:animOne val="branch"/>
          <dgm:animLvl val="lvl"/>
          <dgm:resizeHandles/>
        </dgm:presLayoutVars>
      </dgm:prSet>
      <dgm:spPr/>
      <dgm:t>
        <a:bodyPr/>
        <a:lstStyle/>
        <a:p>
          <a:endParaRPr lang="en-US"/>
        </a:p>
      </dgm:t>
    </dgm:pt>
    <dgm:pt modelId="{878559F7-1EF3-459C-B796-F5DB45EF90A4}" type="pres">
      <dgm:prSet presAssocID="{5A245CDB-A4CC-4199-AECB-6901E56E8E46}" presName="vertOne" presStyleCnt="0"/>
      <dgm:spPr/>
    </dgm:pt>
    <dgm:pt modelId="{CC5E8D77-A450-48C2-8A88-CD223B4541FB}" type="pres">
      <dgm:prSet presAssocID="{5A245CDB-A4CC-4199-AECB-6901E56E8E46}" presName="txOne" presStyleLbl="node0" presStyleIdx="0" presStyleCnt="1" custScaleY="31751" custLinFactY="6969" custLinFactNeighborX="-27" custLinFactNeighborY="100000">
        <dgm:presLayoutVars>
          <dgm:chPref val="3"/>
        </dgm:presLayoutVars>
      </dgm:prSet>
      <dgm:spPr>
        <a:prstGeom prst="roundRect">
          <a:avLst>
            <a:gd name="adj" fmla="val 10000"/>
          </a:avLst>
        </a:prstGeom>
      </dgm:spPr>
      <dgm:t>
        <a:bodyPr/>
        <a:lstStyle/>
        <a:p>
          <a:endParaRPr lang="en-US"/>
        </a:p>
      </dgm:t>
    </dgm:pt>
    <dgm:pt modelId="{3A540078-9FD2-4274-A421-2162FD130B0B}" type="pres">
      <dgm:prSet presAssocID="{5A245CDB-A4CC-4199-AECB-6901E56E8E46}" presName="parTransOne" presStyleCnt="0"/>
      <dgm:spPr/>
    </dgm:pt>
    <dgm:pt modelId="{75ADFA90-4484-4A3C-9C5F-E3BF0AC3E36C}" type="pres">
      <dgm:prSet presAssocID="{5A245CDB-A4CC-4199-AECB-6901E56E8E46}" presName="horzOne" presStyleCnt="0"/>
      <dgm:spPr/>
    </dgm:pt>
    <dgm:pt modelId="{E2A21602-BD6A-46CB-BE10-DB6C89C42D43}" type="pres">
      <dgm:prSet presAssocID="{C95CFFFC-7BAB-471D-AD57-E8B1AD48F67F}" presName="vertTwo" presStyleCnt="0"/>
      <dgm:spPr/>
    </dgm:pt>
    <dgm:pt modelId="{B2BCDAB2-FFE4-478F-8E30-EC5D46553CCE}" type="pres">
      <dgm:prSet presAssocID="{C95CFFFC-7BAB-471D-AD57-E8B1AD48F67F}" presName="txTwo" presStyleLbl="node2" presStyleIdx="0" presStyleCnt="1" custScaleY="29585" custLinFactNeighborX="-125" custLinFactNeighborY="85914">
        <dgm:presLayoutVars>
          <dgm:chPref val="3"/>
        </dgm:presLayoutVars>
      </dgm:prSet>
      <dgm:spPr>
        <a:prstGeom prst="roundRect">
          <a:avLst>
            <a:gd name="adj" fmla="val 10000"/>
          </a:avLst>
        </a:prstGeom>
      </dgm:spPr>
      <dgm:t>
        <a:bodyPr/>
        <a:lstStyle/>
        <a:p>
          <a:endParaRPr lang="en-US"/>
        </a:p>
      </dgm:t>
    </dgm:pt>
    <dgm:pt modelId="{73370E9B-187B-41B4-B0AC-EFEA393F3DE9}" type="pres">
      <dgm:prSet presAssocID="{C95CFFFC-7BAB-471D-AD57-E8B1AD48F67F}" presName="parTransTwo" presStyleCnt="0"/>
      <dgm:spPr/>
    </dgm:pt>
    <dgm:pt modelId="{DA6BEDEE-3EDD-4447-B2AB-BF47A2AF54FE}" type="pres">
      <dgm:prSet presAssocID="{C95CFFFC-7BAB-471D-AD57-E8B1AD48F67F}" presName="horzTwo" presStyleCnt="0"/>
      <dgm:spPr/>
    </dgm:pt>
    <dgm:pt modelId="{891E7E58-0617-4C1D-A966-8CCB2E80CEAE}" type="pres">
      <dgm:prSet presAssocID="{115BFA12-3E27-42AC-BF96-CFD5284DFCD9}" presName="vertThree" presStyleCnt="0"/>
      <dgm:spPr/>
    </dgm:pt>
    <dgm:pt modelId="{1310CA2D-92B0-429D-9BF5-B01897562CFE}" type="pres">
      <dgm:prSet presAssocID="{115BFA12-3E27-42AC-BF96-CFD5284DFCD9}" presName="txThree" presStyleLbl="node3" presStyleIdx="0" presStyleCnt="14">
        <dgm:presLayoutVars>
          <dgm:chPref val="3"/>
        </dgm:presLayoutVars>
      </dgm:prSet>
      <dgm:spPr>
        <a:prstGeom prst="roundRect">
          <a:avLst>
            <a:gd name="adj" fmla="val 10000"/>
          </a:avLst>
        </a:prstGeom>
      </dgm:spPr>
      <dgm:t>
        <a:bodyPr/>
        <a:lstStyle/>
        <a:p>
          <a:endParaRPr lang="en-US"/>
        </a:p>
      </dgm:t>
    </dgm:pt>
    <dgm:pt modelId="{D393C169-FBA8-4EE3-BBBE-84AF0A0469C0}" type="pres">
      <dgm:prSet presAssocID="{115BFA12-3E27-42AC-BF96-CFD5284DFCD9}" presName="horzThree" presStyleCnt="0"/>
      <dgm:spPr/>
    </dgm:pt>
    <dgm:pt modelId="{7296D6AF-E084-4F1C-BF24-82802F78C234}" type="pres">
      <dgm:prSet presAssocID="{04AA2EE3-DB9C-45D6-ACC2-2E48977A2797}" presName="sibSpaceThree" presStyleCnt="0"/>
      <dgm:spPr/>
    </dgm:pt>
    <dgm:pt modelId="{CA2CC81A-AEA7-4046-9D40-EC3EF7162CEA}" type="pres">
      <dgm:prSet presAssocID="{174E7D08-880A-400C-BA20-3B667022FD34}" presName="vertThree" presStyleCnt="0"/>
      <dgm:spPr/>
    </dgm:pt>
    <dgm:pt modelId="{1E148C46-ACC1-4792-B37F-63750643FA1A}" type="pres">
      <dgm:prSet presAssocID="{174E7D08-880A-400C-BA20-3B667022FD34}" presName="txThree" presStyleLbl="node3" presStyleIdx="1" presStyleCnt="14">
        <dgm:presLayoutVars>
          <dgm:chPref val="3"/>
        </dgm:presLayoutVars>
      </dgm:prSet>
      <dgm:spPr>
        <a:prstGeom prst="roundRect">
          <a:avLst>
            <a:gd name="adj" fmla="val 10000"/>
          </a:avLst>
        </a:prstGeom>
      </dgm:spPr>
      <dgm:t>
        <a:bodyPr/>
        <a:lstStyle/>
        <a:p>
          <a:endParaRPr lang="en-US"/>
        </a:p>
      </dgm:t>
    </dgm:pt>
    <dgm:pt modelId="{3E9DBC6A-2AE2-4D6A-908F-3CC6836A5D55}" type="pres">
      <dgm:prSet presAssocID="{174E7D08-880A-400C-BA20-3B667022FD34}" presName="horzThree" presStyleCnt="0"/>
      <dgm:spPr/>
    </dgm:pt>
    <dgm:pt modelId="{E6769709-020F-41BC-A77A-CCE480F15E5D}" type="pres">
      <dgm:prSet presAssocID="{BFBF7DEC-8C31-4149-BBF2-6E0ABC809E13}" presName="sibSpaceThree" presStyleCnt="0"/>
      <dgm:spPr/>
    </dgm:pt>
    <dgm:pt modelId="{89572285-C7BE-462D-A32C-D39037B5E44D}" type="pres">
      <dgm:prSet presAssocID="{D767E1ED-1E1B-4B46-B813-FA19FBF83379}" presName="vertThree" presStyleCnt="0"/>
      <dgm:spPr/>
    </dgm:pt>
    <dgm:pt modelId="{B7224589-3D84-4F26-B38F-F65CF9D69FE3}" type="pres">
      <dgm:prSet presAssocID="{D767E1ED-1E1B-4B46-B813-FA19FBF83379}" presName="txThree" presStyleLbl="node3" presStyleIdx="2" presStyleCnt="14">
        <dgm:presLayoutVars>
          <dgm:chPref val="3"/>
        </dgm:presLayoutVars>
      </dgm:prSet>
      <dgm:spPr>
        <a:prstGeom prst="roundRect">
          <a:avLst>
            <a:gd name="adj" fmla="val 10000"/>
          </a:avLst>
        </a:prstGeom>
      </dgm:spPr>
      <dgm:t>
        <a:bodyPr/>
        <a:lstStyle/>
        <a:p>
          <a:endParaRPr lang="en-US"/>
        </a:p>
      </dgm:t>
    </dgm:pt>
    <dgm:pt modelId="{626B5DD3-ACD5-47D0-993A-7E868CB88D6D}" type="pres">
      <dgm:prSet presAssocID="{D767E1ED-1E1B-4B46-B813-FA19FBF83379}" presName="horzThree" presStyleCnt="0"/>
      <dgm:spPr/>
    </dgm:pt>
    <dgm:pt modelId="{CC643B64-5317-469D-B516-2284DF5298F6}" type="pres">
      <dgm:prSet presAssocID="{AE442838-4B8A-4AFE-9526-D09B68534943}" presName="sibSpaceThree" presStyleCnt="0"/>
      <dgm:spPr/>
    </dgm:pt>
    <dgm:pt modelId="{8D8C4BC4-07B2-4F8A-A1EE-F0332A95BF5B}" type="pres">
      <dgm:prSet presAssocID="{675A6E7C-DEB5-41B6-B6EA-9864FEF7DAFC}" presName="vertThree" presStyleCnt="0"/>
      <dgm:spPr/>
    </dgm:pt>
    <dgm:pt modelId="{DA047933-D13A-4FC2-82C0-447337779992}" type="pres">
      <dgm:prSet presAssocID="{675A6E7C-DEB5-41B6-B6EA-9864FEF7DAFC}" presName="txThree" presStyleLbl="node3" presStyleIdx="3" presStyleCnt="14">
        <dgm:presLayoutVars>
          <dgm:chPref val="3"/>
        </dgm:presLayoutVars>
      </dgm:prSet>
      <dgm:spPr>
        <a:prstGeom prst="roundRect">
          <a:avLst>
            <a:gd name="adj" fmla="val 10000"/>
          </a:avLst>
        </a:prstGeom>
      </dgm:spPr>
      <dgm:t>
        <a:bodyPr/>
        <a:lstStyle/>
        <a:p>
          <a:endParaRPr lang="en-US"/>
        </a:p>
      </dgm:t>
    </dgm:pt>
    <dgm:pt modelId="{D7A0978C-B354-4C23-849B-171F24B4DDB5}" type="pres">
      <dgm:prSet presAssocID="{675A6E7C-DEB5-41B6-B6EA-9864FEF7DAFC}" presName="horzThree" presStyleCnt="0"/>
      <dgm:spPr/>
    </dgm:pt>
    <dgm:pt modelId="{36068045-1CA2-439F-89CA-D94572F571D0}" type="pres">
      <dgm:prSet presAssocID="{A82CDB7E-779E-4AE5-AD5A-7AD1FDDDB8CD}" presName="sibSpaceThree" presStyleCnt="0"/>
      <dgm:spPr/>
    </dgm:pt>
    <dgm:pt modelId="{0482124A-8118-4E8C-83A1-1E48273C2D6A}" type="pres">
      <dgm:prSet presAssocID="{0CF48BD0-D5F1-4B6F-8858-AF8418D6911D}" presName="vertThree" presStyleCnt="0"/>
      <dgm:spPr/>
    </dgm:pt>
    <dgm:pt modelId="{EAEDB256-52C4-4E72-98E0-BF8BEF9CBF16}" type="pres">
      <dgm:prSet presAssocID="{0CF48BD0-D5F1-4B6F-8858-AF8418D6911D}" presName="txThree" presStyleLbl="node3" presStyleIdx="4" presStyleCnt="14">
        <dgm:presLayoutVars>
          <dgm:chPref val="3"/>
        </dgm:presLayoutVars>
      </dgm:prSet>
      <dgm:spPr>
        <a:prstGeom prst="roundRect">
          <a:avLst>
            <a:gd name="adj" fmla="val 10000"/>
          </a:avLst>
        </a:prstGeom>
      </dgm:spPr>
      <dgm:t>
        <a:bodyPr/>
        <a:lstStyle/>
        <a:p>
          <a:endParaRPr lang="en-US"/>
        </a:p>
      </dgm:t>
    </dgm:pt>
    <dgm:pt modelId="{E44C0DC8-DC01-4A16-A90F-6D36788E2A7F}" type="pres">
      <dgm:prSet presAssocID="{0CF48BD0-D5F1-4B6F-8858-AF8418D6911D}" presName="horzThree" presStyleCnt="0"/>
      <dgm:spPr/>
    </dgm:pt>
    <dgm:pt modelId="{319944BE-03A2-47E0-9AE3-A1C518E83D72}" type="pres">
      <dgm:prSet presAssocID="{0ED67663-10E4-4AA4-BE17-6931FE196688}" presName="sibSpaceThree" presStyleCnt="0"/>
      <dgm:spPr/>
    </dgm:pt>
    <dgm:pt modelId="{958228B8-E7E2-4D25-8064-68ED274E9C05}" type="pres">
      <dgm:prSet presAssocID="{5C63D56C-24BB-41C1-B380-8365321B5833}" presName="vertThree" presStyleCnt="0"/>
      <dgm:spPr/>
    </dgm:pt>
    <dgm:pt modelId="{897B20DD-66A0-4F0F-A77B-FBF79348313E}" type="pres">
      <dgm:prSet presAssocID="{5C63D56C-24BB-41C1-B380-8365321B5833}" presName="txThree" presStyleLbl="node3" presStyleIdx="5" presStyleCnt="14">
        <dgm:presLayoutVars>
          <dgm:chPref val="3"/>
        </dgm:presLayoutVars>
      </dgm:prSet>
      <dgm:spPr>
        <a:prstGeom prst="roundRect">
          <a:avLst>
            <a:gd name="adj" fmla="val 10000"/>
          </a:avLst>
        </a:prstGeom>
      </dgm:spPr>
      <dgm:t>
        <a:bodyPr/>
        <a:lstStyle/>
        <a:p>
          <a:endParaRPr lang="en-US"/>
        </a:p>
      </dgm:t>
    </dgm:pt>
    <dgm:pt modelId="{71742C1C-9E05-4E02-A87C-6B8F5CCEF242}" type="pres">
      <dgm:prSet presAssocID="{5C63D56C-24BB-41C1-B380-8365321B5833}" presName="horzThree" presStyleCnt="0"/>
      <dgm:spPr/>
    </dgm:pt>
    <dgm:pt modelId="{D333826E-67F9-4B90-890E-ACE28596BABA}" type="pres">
      <dgm:prSet presAssocID="{544CC2A8-3F17-41F8-8096-CFF2A44E41E9}" presName="sibSpaceThree" presStyleCnt="0"/>
      <dgm:spPr/>
    </dgm:pt>
    <dgm:pt modelId="{9011DCAA-7DD2-456C-A869-CB23CFE248E8}" type="pres">
      <dgm:prSet presAssocID="{B2FE1027-6E85-41C8-9A4C-E420DCBC52A7}" presName="vertThree" presStyleCnt="0"/>
      <dgm:spPr/>
    </dgm:pt>
    <dgm:pt modelId="{C5167C67-47E1-40A4-BEBE-FE2E97251587}" type="pres">
      <dgm:prSet presAssocID="{B2FE1027-6E85-41C8-9A4C-E420DCBC52A7}" presName="txThree" presStyleLbl="node3" presStyleIdx="6" presStyleCnt="14">
        <dgm:presLayoutVars>
          <dgm:chPref val="3"/>
        </dgm:presLayoutVars>
      </dgm:prSet>
      <dgm:spPr>
        <a:prstGeom prst="roundRect">
          <a:avLst>
            <a:gd name="adj" fmla="val 10000"/>
          </a:avLst>
        </a:prstGeom>
      </dgm:spPr>
      <dgm:t>
        <a:bodyPr/>
        <a:lstStyle/>
        <a:p>
          <a:endParaRPr lang="en-US"/>
        </a:p>
      </dgm:t>
    </dgm:pt>
    <dgm:pt modelId="{2ECFCB68-B352-4FE1-B58A-D1DF84CFC078}" type="pres">
      <dgm:prSet presAssocID="{B2FE1027-6E85-41C8-9A4C-E420DCBC52A7}" presName="horzThree" presStyleCnt="0"/>
      <dgm:spPr/>
    </dgm:pt>
    <dgm:pt modelId="{01184F96-ED4F-4C19-ADC1-08C167C47F02}" type="pres">
      <dgm:prSet presAssocID="{33858E58-4122-42DC-9867-732D6D01710F}" presName="sibSpaceThree" presStyleCnt="0"/>
      <dgm:spPr/>
    </dgm:pt>
    <dgm:pt modelId="{A8BA5F79-D231-405C-9CFF-2A44CC22205B}" type="pres">
      <dgm:prSet presAssocID="{B5CCDD8B-FC74-4449-A6C4-AE1EE95D10FB}" presName="vertThree" presStyleCnt="0"/>
      <dgm:spPr/>
    </dgm:pt>
    <dgm:pt modelId="{B16DC942-FBD3-493D-8BB5-1546DB4F6A46}" type="pres">
      <dgm:prSet presAssocID="{B5CCDD8B-FC74-4449-A6C4-AE1EE95D10FB}" presName="txThree" presStyleLbl="node3" presStyleIdx="7" presStyleCnt="14">
        <dgm:presLayoutVars>
          <dgm:chPref val="3"/>
        </dgm:presLayoutVars>
      </dgm:prSet>
      <dgm:spPr>
        <a:prstGeom prst="roundRect">
          <a:avLst>
            <a:gd name="adj" fmla="val 10000"/>
          </a:avLst>
        </a:prstGeom>
      </dgm:spPr>
      <dgm:t>
        <a:bodyPr/>
        <a:lstStyle/>
        <a:p>
          <a:endParaRPr lang="en-US"/>
        </a:p>
      </dgm:t>
    </dgm:pt>
    <dgm:pt modelId="{36ACCBFF-47BA-4B7B-9506-C34BAF3A5086}" type="pres">
      <dgm:prSet presAssocID="{B5CCDD8B-FC74-4449-A6C4-AE1EE95D10FB}" presName="horzThree" presStyleCnt="0"/>
      <dgm:spPr/>
    </dgm:pt>
    <dgm:pt modelId="{31EA1DDD-705A-4ECA-B118-F43165897157}" type="pres">
      <dgm:prSet presAssocID="{1305D0CA-6C1D-4CC7-8102-C8936A6411C0}" presName="sibSpaceThree" presStyleCnt="0"/>
      <dgm:spPr/>
    </dgm:pt>
    <dgm:pt modelId="{A3A0AAF3-E6AC-44B5-996B-63CD39F4B9A1}" type="pres">
      <dgm:prSet presAssocID="{71D04F8E-BF58-4724-A086-E9FA378F94A9}" presName="vertThree" presStyleCnt="0"/>
      <dgm:spPr/>
    </dgm:pt>
    <dgm:pt modelId="{1E59F0C6-1250-4508-985F-398145FC6B04}" type="pres">
      <dgm:prSet presAssocID="{71D04F8E-BF58-4724-A086-E9FA378F94A9}" presName="txThree" presStyleLbl="node3" presStyleIdx="8" presStyleCnt="14">
        <dgm:presLayoutVars>
          <dgm:chPref val="3"/>
        </dgm:presLayoutVars>
      </dgm:prSet>
      <dgm:spPr>
        <a:prstGeom prst="roundRect">
          <a:avLst>
            <a:gd name="adj" fmla="val 10000"/>
          </a:avLst>
        </a:prstGeom>
      </dgm:spPr>
      <dgm:t>
        <a:bodyPr/>
        <a:lstStyle/>
        <a:p>
          <a:endParaRPr lang="en-US"/>
        </a:p>
      </dgm:t>
    </dgm:pt>
    <dgm:pt modelId="{F5DB9953-AD3B-4073-AA4D-43AE92FDFD28}" type="pres">
      <dgm:prSet presAssocID="{71D04F8E-BF58-4724-A086-E9FA378F94A9}" presName="horzThree" presStyleCnt="0"/>
      <dgm:spPr/>
    </dgm:pt>
    <dgm:pt modelId="{157299A9-0BC8-4807-863D-2B3E14D0412D}" type="pres">
      <dgm:prSet presAssocID="{43678F31-B60E-4973-AD91-803211A79E49}" presName="sibSpaceThree" presStyleCnt="0"/>
      <dgm:spPr/>
    </dgm:pt>
    <dgm:pt modelId="{AF908929-6902-44DA-AAE5-B42BCE93ED35}" type="pres">
      <dgm:prSet presAssocID="{B0295E24-C12C-44E8-A1AA-81E139E8C686}" presName="vertThree" presStyleCnt="0"/>
      <dgm:spPr/>
    </dgm:pt>
    <dgm:pt modelId="{DF50857C-7BAD-4B02-A4D8-124ED847A302}" type="pres">
      <dgm:prSet presAssocID="{B0295E24-C12C-44E8-A1AA-81E139E8C686}" presName="txThree" presStyleLbl="node3" presStyleIdx="9" presStyleCnt="14">
        <dgm:presLayoutVars>
          <dgm:chPref val="3"/>
        </dgm:presLayoutVars>
      </dgm:prSet>
      <dgm:spPr>
        <a:prstGeom prst="roundRect">
          <a:avLst>
            <a:gd name="adj" fmla="val 10000"/>
          </a:avLst>
        </a:prstGeom>
      </dgm:spPr>
      <dgm:t>
        <a:bodyPr/>
        <a:lstStyle/>
        <a:p>
          <a:endParaRPr lang="en-US"/>
        </a:p>
      </dgm:t>
    </dgm:pt>
    <dgm:pt modelId="{781D93DF-1750-40CF-AC07-9E32DC61E98B}" type="pres">
      <dgm:prSet presAssocID="{B0295E24-C12C-44E8-A1AA-81E139E8C686}" presName="horzThree" presStyleCnt="0"/>
      <dgm:spPr/>
    </dgm:pt>
    <dgm:pt modelId="{C716C8AE-3A6F-4822-9D81-12E0BB5594A1}" type="pres">
      <dgm:prSet presAssocID="{08938B07-AA6A-4BCA-8EF1-015571AE360F}" presName="sibSpaceThree" presStyleCnt="0"/>
      <dgm:spPr/>
    </dgm:pt>
    <dgm:pt modelId="{3CF73C25-2EC9-422F-B7FE-AAA1AA19A37D}" type="pres">
      <dgm:prSet presAssocID="{E1B40A93-19AB-49DF-A670-4FA216E99E9E}" presName="vertThree" presStyleCnt="0"/>
      <dgm:spPr/>
    </dgm:pt>
    <dgm:pt modelId="{AC7CE723-C373-48E7-9DB5-D9191F379A86}" type="pres">
      <dgm:prSet presAssocID="{E1B40A93-19AB-49DF-A670-4FA216E99E9E}" presName="txThree" presStyleLbl="node3" presStyleIdx="10" presStyleCnt="14">
        <dgm:presLayoutVars>
          <dgm:chPref val="3"/>
        </dgm:presLayoutVars>
      </dgm:prSet>
      <dgm:spPr>
        <a:prstGeom prst="roundRect">
          <a:avLst>
            <a:gd name="adj" fmla="val 10000"/>
          </a:avLst>
        </a:prstGeom>
      </dgm:spPr>
      <dgm:t>
        <a:bodyPr/>
        <a:lstStyle/>
        <a:p>
          <a:endParaRPr lang="en-US"/>
        </a:p>
      </dgm:t>
    </dgm:pt>
    <dgm:pt modelId="{0E3B802D-C772-4C29-B0FA-4E7A9A2487E4}" type="pres">
      <dgm:prSet presAssocID="{E1B40A93-19AB-49DF-A670-4FA216E99E9E}" presName="horzThree" presStyleCnt="0"/>
      <dgm:spPr/>
    </dgm:pt>
    <dgm:pt modelId="{DB8213A0-DC53-4648-92BC-6D846E7D6193}" type="pres">
      <dgm:prSet presAssocID="{89EE1E44-96F7-4122-B1C4-E354B53F37F6}" presName="sibSpaceThree" presStyleCnt="0"/>
      <dgm:spPr/>
    </dgm:pt>
    <dgm:pt modelId="{3396783D-7BAA-4357-B513-9BAE5E1B7880}" type="pres">
      <dgm:prSet presAssocID="{CF62263B-AC40-4C2E-AF55-E373E63BA1B5}" presName="vertThree" presStyleCnt="0"/>
      <dgm:spPr/>
    </dgm:pt>
    <dgm:pt modelId="{46E4D9A1-3176-43A4-85E6-FC1242530567}" type="pres">
      <dgm:prSet presAssocID="{CF62263B-AC40-4C2E-AF55-E373E63BA1B5}" presName="txThree" presStyleLbl="node3" presStyleIdx="11" presStyleCnt="14">
        <dgm:presLayoutVars>
          <dgm:chPref val="3"/>
        </dgm:presLayoutVars>
      </dgm:prSet>
      <dgm:spPr>
        <a:prstGeom prst="roundRect">
          <a:avLst>
            <a:gd name="adj" fmla="val 10000"/>
          </a:avLst>
        </a:prstGeom>
      </dgm:spPr>
      <dgm:t>
        <a:bodyPr/>
        <a:lstStyle/>
        <a:p>
          <a:endParaRPr lang="en-US"/>
        </a:p>
      </dgm:t>
    </dgm:pt>
    <dgm:pt modelId="{EC01A7A7-C310-4CCA-BAD0-417F1A46B4CB}" type="pres">
      <dgm:prSet presAssocID="{CF62263B-AC40-4C2E-AF55-E373E63BA1B5}" presName="horzThree" presStyleCnt="0"/>
      <dgm:spPr/>
    </dgm:pt>
    <dgm:pt modelId="{C5236776-77CC-4E06-84A5-C512CEFF0B1B}" type="pres">
      <dgm:prSet presAssocID="{E1E98E4E-AC97-4B6C-8D26-86529E65ECAE}" presName="sibSpaceThree" presStyleCnt="0"/>
      <dgm:spPr/>
    </dgm:pt>
    <dgm:pt modelId="{87631E57-4A2D-4C4C-96FF-2B3166F591AB}" type="pres">
      <dgm:prSet presAssocID="{FCC54787-A8A5-4ED0-9C44-DCA661B7E70A}" presName="vertThree" presStyleCnt="0"/>
      <dgm:spPr/>
    </dgm:pt>
    <dgm:pt modelId="{641D1ABE-D6AD-4DF0-B338-9F9A3F75D0CE}" type="pres">
      <dgm:prSet presAssocID="{FCC54787-A8A5-4ED0-9C44-DCA661B7E70A}" presName="txThree" presStyleLbl="node3" presStyleIdx="12" presStyleCnt="14">
        <dgm:presLayoutVars>
          <dgm:chPref val="3"/>
        </dgm:presLayoutVars>
      </dgm:prSet>
      <dgm:spPr>
        <a:prstGeom prst="roundRect">
          <a:avLst>
            <a:gd name="adj" fmla="val 10000"/>
          </a:avLst>
        </a:prstGeom>
      </dgm:spPr>
      <dgm:t>
        <a:bodyPr/>
        <a:lstStyle/>
        <a:p>
          <a:endParaRPr lang="en-US"/>
        </a:p>
      </dgm:t>
    </dgm:pt>
    <dgm:pt modelId="{8D84B37D-9C27-4F9C-A260-28D3C5720AAD}" type="pres">
      <dgm:prSet presAssocID="{FCC54787-A8A5-4ED0-9C44-DCA661B7E70A}" presName="horzThree" presStyleCnt="0"/>
      <dgm:spPr/>
    </dgm:pt>
    <dgm:pt modelId="{10EC4C2B-4422-4E2E-8F4E-0601F27776E0}" type="pres">
      <dgm:prSet presAssocID="{CBDBB7BE-0A92-47EC-A9C5-C6EE7E76A9ED}" presName="sibSpaceThree" presStyleCnt="0"/>
      <dgm:spPr/>
    </dgm:pt>
    <dgm:pt modelId="{379DF506-BB49-4C2F-9F37-9F79EE47FDC2}" type="pres">
      <dgm:prSet presAssocID="{A0902E7D-F490-4471-BBF9-8AE9A1718076}" presName="vertThree" presStyleCnt="0"/>
      <dgm:spPr/>
    </dgm:pt>
    <dgm:pt modelId="{8A6F70EB-27B4-498A-8E23-E74FEB0DE387}" type="pres">
      <dgm:prSet presAssocID="{A0902E7D-F490-4471-BBF9-8AE9A1718076}" presName="txThree" presStyleLbl="node3" presStyleIdx="13" presStyleCnt="14">
        <dgm:presLayoutVars>
          <dgm:chPref val="3"/>
        </dgm:presLayoutVars>
      </dgm:prSet>
      <dgm:spPr>
        <a:prstGeom prst="roundRect">
          <a:avLst>
            <a:gd name="adj" fmla="val 10000"/>
          </a:avLst>
        </a:prstGeom>
      </dgm:spPr>
      <dgm:t>
        <a:bodyPr/>
        <a:lstStyle/>
        <a:p>
          <a:endParaRPr lang="en-US"/>
        </a:p>
      </dgm:t>
    </dgm:pt>
    <dgm:pt modelId="{0ED3A616-A115-487A-B5D0-9ECBC43DF298}" type="pres">
      <dgm:prSet presAssocID="{A0902E7D-F490-4471-BBF9-8AE9A1718076}" presName="horzThree" presStyleCnt="0"/>
      <dgm:spPr/>
    </dgm:pt>
  </dgm:ptLst>
  <dgm:cxnLst>
    <dgm:cxn modelId="{954B135A-2C9A-4A7F-9EAF-BEF816725647}" srcId="{C95CFFFC-7BAB-471D-AD57-E8B1AD48F67F}" destId="{115BFA12-3E27-42AC-BF96-CFD5284DFCD9}" srcOrd="0" destOrd="0" parTransId="{5E1FC6EE-D18A-4A00-B4A2-F883630B05D5}" sibTransId="{04AA2EE3-DB9C-45D6-ACC2-2E48977A2797}"/>
    <dgm:cxn modelId="{3919423C-768D-44B7-B414-E7B3F5D683FE}" type="presOf" srcId="{B2FE1027-6E85-41C8-9A4C-E420DCBC52A7}" destId="{C5167C67-47E1-40A4-BEBE-FE2E97251587}" srcOrd="0" destOrd="0" presId="urn:microsoft.com/office/officeart/2005/8/layout/hierarchy4"/>
    <dgm:cxn modelId="{6DC500A6-DBB4-4159-8443-5C1EA77A0A0D}" srcId="{C95CFFFC-7BAB-471D-AD57-E8B1AD48F67F}" destId="{174E7D08-880A-400C-BA20-3B667022FD34}" srcOrd="1" destOrd="0" parTransId="{D9AB2B17-773B-4C16-B3D6-BB0EE14F150F}" sibTransId="{BFBF7DEC-8C31-4149-BBF2-6E0ABC809E13}"/>
    <dgm:cxn modelId="{428F5077-3F68-4119-8195-7ACC437320A8}" type="presOf" srcId="{71D04F8E-BF58-4724-A086-E9FA378F94A9}" destId="{1E59F0C6-1250-4508-985F-398145FC6B04}" srcOrd="0" destOrd="0" presId="urn:microsoft.com/office/officeart/2005/8/layout/hierarchy4"/>
    <dgm:cxn modelId="{F8801BFD-211A-4AD4-A4EF-724A2C7EC0F3}" type="presOf" srcId="{115BFA12-3E27-42AC-BF96-CFD5284DFCD9}" destId="{1310CA2D-92B0-429D-9BF5-B01897562CFE}" srcOrd="0" destOrd="0" presId="urn:microsoft.com/office/officeart/2005/8/layout/hierarchy4"/>
    <dgm:cxn modelId="{553F1B01-BEBA-452E-8131-10CC8F234C4D}" srcId="{C95CFFFC-7BAB-471D-AD57-E8B1AD48F67F}" destId="{0CF48BD0-D5F1-4B6F-8858-AF8418D6911D}" srcOrd="4" destOrd="0" parTransId="{2FB7C4B9-6DAC-4AC3-919B-FEA23A8EA9EF}" sibTransId="{0ED67663-10E4-4AA4-BE17-6931FE196688}"/>
    <dgm:cxn modelId="{69C4138F-4003-428C-B60C-8317E1A83554}" srcId="{C95CFFFC-7BAB-471D-AD57-E8B1AD48F67F}" destId="{71D04F8E-BF58-4724-A086-E9FA378F94A9}" srcOrd="8" destOrd="0" parTransId="{E158F2CD-2C13-4D0E-8A0B-0947BFC49B39}" sibTransId="{43678F31-B60E-4973-AD91-803211A79E49}"/>
    <dgm:cxn modelId="{289819E4-1300-4D3B-AD96-2E3D02ADECE8}" srcId="{C95CFFFC-7BAB-471D-AD57-E8B1AD48F67F}" destId="{675A6E7C-DEB5-41B6-B6EA-9864FEF7DAFC}" srcOrd="3" destOrd="0" parTransId="{16846935-2905-43EA-9F5D-8975EA56DDEB}" sibTransId="{A82CDB7E-779E-4AE5-AD5A-7AD1FDDDB8CD}"/>
    <dgm:cxn modelId="{7774AA85-A667-403D-9BB6-BD2EFA470E85}" srcId="{C95CFFFC-7BAB-471D-AD57-E8B1AD48F67F}" destId="{D767E1ED-1E1B-4B46-B813-FA19FBF83379}" srcOrd="2" destOrd="0" parTransId="{50973A03-FF97-417F-ABCF-39BF49CC7821}" sibTransId="{AE442838-4B8A-4AFE-9526-D09B68534943}"/>
    <dgm:cxn modelId="{6592CE65-D599-4938-9CE8-DB2DAB849CD3}" type="presOf" srcId="{CF62263B-AC40-4C2E-AF55-E373E63BA1B5}" destId="{46E4D9A1-3176-43A4-85E6-FC1242530567}" srcOrd="0" destOrd="0" presId="urn:microsoft.com/office/officeart/2005/8/layout/hierarchy4"/>
    <dgm:cxn modelId="{F1965135-D79D-4308-8485-F37F651297F2}" srcId="{C95CFFFC-7BAB-471D-AD57-E8B1AD48F67F}" destId="{5C63D56C-24BB-41C1-B380-8365321B5833}" srcOrd="5" destOrd="0" parTransId="{107AEE38-BDD6-4766-984F-BFB74FAE9707}" sibTransId="{544CC2A8-3F17-41F8-8096-CFF2A44E41E9}"/>
    <dgm:cxn modelId="{D0D8D0E7-6A58-4CAF-BA3C-C800435096F6}" type="presOf" srcId="{D767E1ED-1E1B-4B46-B813-FA19FBF83379}" destId="{B7224589-3D84-4F26-B38F-F65CF9D69FE3}" srcOrd="0" destOrd="0" presId="urn:microsoft.com/office/officeart/2005/8/layout/hierarchy4"/>
    <dgm:cxn modelId="{559D74A6-CC9B-44AE-93D7-EBE0098F4CF5}" type="presOf" srcId="{5E82DEDC-9068-45C1-B7F6-A99C0874467C}" destId="{82A7DFC0-2659-4EB1-AE8C-10B820A79A75}" srcOrd="0" destOrd="0" presId="urn:microsoft.com/office/officeart/2005/8/layout/hierarchy4"/>
    <dgm:cxn modelId="{D49C8A82-7903-4F20-A28B-3F40DAF6C6DC}" srcId="{C95CFFFC-7BAB-471D-AD57-E8B1AD48F67F}" destId="{B0295E24-C12C-44E8-A1AA-81E139E8C686}" srcOrd="9" destOrd="0" parTransId="{7A5B7810-9249-4C8A-9BBF-10F254A4B485}" sibTransId="{08938B07-AA6A-4BCA-8EF1-015571AE360F}"/>
    <dgm:cxn modelId="{F9972C91-11E5-430E-9D25-E64795FE6556}" type="presOf" srcId="{5A245CDB-A4CC-4199-AECB-6901E56E8E46}" destId="{CC5E8D77-A450-48C2-8A88-CD223B4541FB}" srcOrd="0" destOrd="0" presId="urn:microsoft.com/office/officeart/2005/8/layout/hierarchy4"/>
    <dgm:cxn modelId="{95D4A454-C02B-49B9-BAAF-E254ECB3A69A}" srcId="{C95CFFFC-7BAB-471D-AD57-E8B1AD48F67F}" destId="{B5CCDD8B-FC74-4449-A6C4-AE1EE95D10FB}" srcOrd="7" destOrd="0" parTransId="{05D17C0D-84AD-49BF-B370-44FE2124E299}" sibTransId="{1305D0CA-6C1D-4CC7-8102-C8936A6411C0}"/>
    <dgm:cxn modelId="{4D21BEEB-3E10-4731-8D1D-2D51FEFA9361}" type="presOf" srcId="{B5CCDD8B-FC74-4449-A6C4-AE1EE95D10FB}" destId="{B16DC942-FBD3-493D-8BB5-1546DB4F6A46}" srcOrd="0" destOrd="0" presId="urn:microsoft.com/office/officeart/2005/8/layout/hierarchy4"/>
    <dgm:cxn modelId="{D13628B0-D068-43BE-8DB4-D2D51E90EC39}" srcId="{5A245CDB-A4CC-4199-AECB-6901E56E8E46}" destId="{C95CFFFC-7BAB-471D-AD57-E8B1AD48F67F}" srcOrd="0" destOrd="0" parTransId="{E6497C19-BF58-485E-BCF6-FE1E89D14420}" sibTransId="{0F55AB7D-2025-4D24-A81B-1FF586E20B02}"/>
    <dgm:cxn modelId="{4699C287-8267-4323-BC66-BFF0EE63FCCA}" type="presOf" srcId="{B0295E24-C12C-44E8-A1AA-81E139E8C686}" destId="{DF50857C-7BAD-4B02-A4D8-124ED847A302}" srcOrd="0" destOrd="0" presId="urn:microsoft.com/office/officeart/2005/8/layout/hierarchy4"/>
    <dgm:cxn modelId="{185BE467-E63B-4408-A1D3-EDFE3DBA812A}" srcId="{C95CFFFC-7BAB-471D-AD57-E8B1AD48F67F}" destId="{A0902E7D-F490-4471-BBF9-8AE9A1718076}" srcOrd="13" destOrd="0" parTransId="{AAF9A447-C050-4CCC-97A7-A32F74160BB6}" sibTransId="{0B8DCFF7-FE61-4AA2-935A-FEECACC54769}"/>
    <dgm:cxn modelId="{34BFEB77-783F-44B4-8ABB-F01626B0B0CE}" srcId="{C95CFFFC-7BAB-471D-AD57-E8B1AD48F67F}" destId="{B2FE1027-6E85-41C8-9A4C-E420DCBC52A7}" srcOrd="6" destOrd="0" parTransId="{F207EFD8-D533-43C4-87F1-D6A3ADE62B83}" sibTransId="{33858E58-4122-42DC-9867-732D6D01710F}"/>
    <dgm:cxn modelId="{9548781A-1282-40AF-A16C-29CAC44CDEB0}" type="presOf" srcId="{5C63D56C-24BB-41C1-B380-8365321B5833}" destId="{897B20DD-66A0-4F0F-A77B-FBF79348313E}" srcOrd="0" destOrd="0" presId="urn:microsoft.com/office/officeart/2005/8/layout/hierarchy4"/>
    <dgm:cxn modelId="{73965B4C-A163-4684-919D-6485E5B230A8}" type="presOf" srcId="{FCC54787-A8A5-4ED0-9C44-DCA661B7E70A}" destId="{641D1ABE-D6AD-4DF0-B338-9F9A3F75D0CE}" srcOrd="0" destOrd="0" presId="urn:microsoft.com/office/officeart/2005/8/layout/hierarchy4"/>
    <dgm:cxn modelId="{36181F41-826E-445E-BD2D-0E5921010B13}" type="presOf" srcId="{C95CFFFC-7BAB-471D-AD57-E8B1AD48F67F}" destId="{B2BCDAB2-FFE4-478F-8E30-EC5D46553CCE}" srcOrd="0" destOrd="0" presId="urn:microsoft.com/office/officeart/2005/8/layout/hierarchy4"/>
    <dgm:cxn modelId="{D9281479-54F8-46AA-8888-D12771912D2C}" type="presOf" srcId="{E1B40A93-19AB-49DF-A670-4FA216E99E9E}" destId="{AC7CE723-C373-48E7-9DB5-D9191F379A86}" srcOrd="0" destOrd="0" presId="urn:microsoft.com/office/officeart/2005/8/layout/hierarchy4"/>
    <dgm:cxn modelId="{385FCF19-75A7-4BFC-B852-C5E947A1C805}" srcId="{5E82DEDC-9068-45C1-B7F6-A99C0874467C}" destId="{5A245CDB-A4CC-4199-AECB-6901E56E8E46}" srcOrd="0" destOrd="0" parTransId="{7EB04A94-2209-4CF5-A713-CCBB160D3930}" sibTransId="{511F169A-0CB9-48C0-B69A-4451E700F836}"/>
    <dgm:cxn modelId="{9277595F-94D5-4A92-90B8-AFA0F9BFE97A}" type="presOf" srcId="{0CF48BD0-D5F1-4B6F-8858-AF8418D6911D}" destId="{EAEDB256-52C4-4E72-98E0-BF8BEF9CBF16}" srcOrd="0" destOrd="0" presId="urn:microsoft.com/office/officeart/2005/8/layout/hierarchy4"/>
    <dgm:cxn modelId="{5DFDB74A-F18A-411B-9095-7FC06B28A86E}" srcId="{C95CFFFC-7BAB-471D-AD57-E8B1AD48F67F}" destId="{E1B40A93-19AB-49DF-A670-4FA216E99E9E}" srcOrd="10" destOrd="0" parTransId="{EE75EC45-B608-4415-98C5-B3379DE171BD}" sibTransId="{89EE1E44-96F7-4122-B1C4-E354B53F37F6}"/>
    <dgm:cxn modelId="{92E3FF23-0D61-4FC9-9F7A-E0CFC859C913}" type="presOf" srcId="{174E7D08-880A-400C-BA20-3B667022FD34}" destId="{1E148C46-ACC1-4792-B37F-63750643FA1A}" srcOrd="0" destOrd="0" presId="urn:microsoft.com/office/officeart/2005/8/layout/hierarchy4"/>
    <dgm:cxn modelId="{A99D3657-DBF6-46E4-B40F-F90172C9C3C9}" srcId="{C95CFFFC-7BAB-471D-AD57-E8B1AD48F67F}" destId="{FCC54787-A8A5-4ED0-9C44-DCA661B7E70A}" srcOrd="12" destOrd="0" parTransId="{639EC182-C11A-4029-8B93-7E0FAB5768A6}" sibTransId="{CBDBB7BE-0A92-47EC-A9C5-C6EE7E76A9ED}"/>
    <dgm:cxn modelId="{BE737E90-3709-4D2D-9689-D24A304845D6}" type="presOf" srcId="{675A6E7C-DEB5-41B6-B6EA-9864FEF7DAFC}" destId="{DA047933-D13A-4FC2-82C0-447337779992}" srcOrd="0" destOrd="0" presId="urn:microsoft.com/office/officeart/2005/8/layout/hierarchy4"/>
    <dgm:cxn modelId="{17431903-4E4F-4BA2-B650-51328616822B}" type="presOf" srcId="{A0902E7D-F490-4471-BBF9-8AE9A1718076}" destId="{8A6F70EB-27B4-498A-8E23-E74FEB0DE387}" srcOrd="0" destOrd="0" presId="urn:microsoft.com/office/officeart/2005/8/layout/hierarchy4"/>
    <dgm:cxn modelId="{C03591FC-93F0-46E9-A7FD-0F0EF9F17C91}" srcId="{C95CFFFC-7BAB-471D-AD57-E8B1AD48F67F}" destId="{CF62263B-AC40-4C2E-AF55-E373E63BA1B5}" srcOrd="11" destOrd="0" parTransId="{8D4C8D3D-BE30-49F2-9520-4CDF78540225}" sibTransId="{E1E98E4E-AC97-4B6C-8D26-86529E65ECAE}"/>
    <dgm:cxn modelId="{4680D89E-BDE2-46F1-80C1-5AB6BC9AAD17}" type="presParOf" srcId="{82A7DFC0-2659-4EB1-AE8C-10B820A79A75}" destId="{878559F7-1EF3-459C-B796-F5DB45EF90A4}" srcOrd="0" destOrd="0" presId="urn:microsoft.com/office/officeart/2005/8/layout/hierarchy4"/>
    <dgm:cxn modelId="{A4E4F713-D52E-4A5B-AEC4-A521F7B35978}" type="presParOf" srcId="{878559F7-1EF3-459C-B796-F5DB45EF90A4}" destId="{CC5E8D77-A450-48C2-8A88-CD223B4541FB}" srcOrd="0" destOrd="0" presId="urn:microsoft.com/office/officeart/2005/8/layout/hierarchy4"/>
    <dgm:cxn modelId="{80E951E5-382C-4D0E-B3E5-CEBAD3CEFE0E}" type="presParOf" srcId="{878559F7-1EF3-459C-B796-F5DB45EF90A4}" destId="{3A540078-9FD2-4274-A421-2162FD130B0B}" srcOrd="1" destOrd="0" presId="urn:microsoft.com/office/officeart/2005/8/layout/hierarchy4"/>
    <dgm:cxn modelId="{E2AF918B-D4AE-4E05-9FBD-406880E65843}" type="presParOf" srcId="{878559F7-1EF3-459C-B796-F5DB45EF90A4}" destId="{75ADFA90-4484-4A3C-9C5F-E3BF0AC3E36C}" srcOrd="2" destOrd="0" presId="urn:microsoft.com/office/officeart/2005/8/layout/hierarchy4"/>
    <dgm:cxn modelId="{0426880B-5EC9-4BC8-8F7D-3E084FB9A098}" type="presParOf" srcId="{75ADFA90-4484-4A3C-9C5F-E3BF0AC3E36C}" destId="{E2A21602-BD6A-46CB-BE10-DB6C89C42D43}" srcOrd="0" destOrd="0" presId="urn:microsoft.com/office/officeart/2005/8/layout/hierarchy4"/>
    <dgm:cxn modelId="{75AD8564-6DD4-4A54-A226-6A4DCB2BD509}" type="presParOf" srcId="{E2A21602-BD6A-46CB-BE10-DB6C89C42D43}" destId="{B2BCDAB2-FFE4-478F-8E30-EC5D46553CCE}" srcOrd="0" destOrd="0" presId="urn:microsoft.com/office/officeart/2005/8/layout/hierarchy4"/>
    <dgm:cxn modelId="{A3AA4A22-C549-46BE-B337-BF1B32E3FC49}" type="presParOf" srcId="{E2A21602-BD6A-46CB-BE10-DB6C89C42D43}" destId="{73370E9B-187B-41B4-B0AC-EFEA393F3DE9}" srcOrd="1" destOrd="0" presId="urn:microsoft.com/office/officeart/2005/8/layout/hierarchy4"/>
    <dgm:cxn modelId="{8E16182D-DCEC-49B5-88DB-840D7943B43E}" type="presParOf" srcId="{E2A21602-BD6A-46CB-BE10-DB6C89C42D43}" destId="{DA6BEDEE-3EDD-4447-B2AB-BF47A2AF54FE}" srcOrd="2" destOrd="0" presId="urn:microsoft.com/office/officeart/2005/8/layout/hierarchy4"/>
    <dgm:cxn modelId="{78568905-076C-4981-A423-0D1B60B1AC7E}" type="presParOf" srcId="{DA6BEDEE-3EDD-4447-B2AB-BF47A2AF54FE}" destId="{891E7E58-0617-4C1D-A966-8CCB2E80CEAE}" srcOrd="0" destOrd="0" presId="urn:microsoft.com/office/officeart/2005/8/layout/hierarchy4"/>
    <dgm:cxn modelId="{3170CE07-FED4-4B3C-8989-9E0B8D87425D}" type="presParOf" srcId="{891E7E58-0617-4C1D-A966-8CCB2E80CEAE}" destId="{1310CA2D-92B0-429D-9BF5-B01897562CFE}" srcOrd="0" destOrd="0" presId="urn:microsoft.com/office/officeart/2005/8/layout/hierarchy4"/>
    <dgm:cxn modelId="{E32F2EFC-BC1C-48A8-AD63-68F3B06B2B81}" type="presParOf" srcId="{891E7E58-0617-4C1D-A966-8CCB2E80CEAE}" destId="{D393C169-FBA8-4EE3-BBBE-84AF0A0469C0}" srcOrd="1" destOrd="0" presId="urn:microsoft.com/office/officeart/2005/8/layout/hierarchy4"/>
    <dgm:cxn modelId="{788512EF-9124-42CC-8F2C-37E1B37AF0D2}" type="presParOf" srcId="{DA6BEDEE-3EDD-4447-B2AB-BF47A2AF54FE}" destId="{7296D6AF-E084-4F1C-BF24-82802F78C234}" srcOrd="1" destOrd="0" presId="urn:microsoft.com/office/officeart/2005/8/layout/hierarchy4"/>
    <dgm:cxn modelId="{854A48EA-7D35-4313-B74F-DD083C5454E8}" type="presParOf" srcId="{DA6BEDEE-3EDD-4447-B2AB-BF47A2AF54FE}" destId="{CA2CC81A-AEA7-4046-9D40-EC3EF7162CEA}" srcOrd="2" destOrd="0" presId="urn:microsoft.com/office/officeart/2005/8/layout/hierarchy4"/>
    <dgm:cxn modelId="{789A97D7-4990-49FB-876B-7004017A3F86}" type="presParOf" srcId="{CA2CC81A-AEA7-4046-9D40-EC3EF7162CEA}" destId="{1E148C46-ACC1-4792-B37F-63750643FA1A}" srcOrd="0" destOrd="0" presId="urn:microsoft.com/office/officeart/2005/8/layout/hierarchy4"/>
    <dgm:cxn modelId="{BED3DE20-4F08-4355-A1A7-4753358E5476}" type="presParOf" srcId="{CA2CC81A-AEA7-4046-9D40-EC3EF7162CEA}" destId="{3E9DBC6A-2AE2-4D6A-908F-3CC6836A5D55}" srcOrd="1" destOrd="0" presId="urn:microsoft.com/office/officeart/2005/8/layout/hierarchy4"/>
    <dgm:cxn modelId="{8305FE80-BCBB-49D7-95EC-69937EDE972A}" type="presParOf" srcId="{DA6BEDEE-3EDD-4447-B2AB-BF47A2AF54FE}" destId="{E6769709-020F-41BC-A77A-CCE480F15E5D}" srcOrd="3" destOrd="0" presId="urn:microsoft.com/office/officeart/2005/8/layout/hierarchy4"/>
    <dgm:cxn modelId="{4E3CDB8E-952A-44E6-A591-C8A6931A9EF2}" type="presParOf" srcId="{DA6BEDEE-3EDD-4447-B2AB-BF47A2AF54FE}" destId="{89572285-C7BE-462D-A32C-D39037B5E44D}" srcOrd="4" destOrd="0" presId="urn:microsoft.com/office/officeart/2005/8/layout/hierarchy4"/>
    <dgm:cxn modelId="{17A4AACA-1590-4F81-B6B5-4D370698B39F}" type="presParOf" srcId="{89572285-C7BE-462D-A32C-D39037B5E44D}" destId="{B7224589-3D84-4F26-B38F-F65CF9D69FE3}" srcOrd="0" destOrd="0" presId="urn:microsoft.com/office/officeart/2005/8/layout/hierarchy4"/>
    <dgm:cxn modelId="{88D1688F-62B3-4737-9244-B02A7E874E10}" type="presParOf" srcId="{89572285-C7BE-462D-A32C-D39037B5E44D}" destId="{626B5DD3-ACD5-47D0-993A-7E868CB88D6D}" srcOrd="1" destOrd="0" presId="urn:microsoft.com/office/officeart/2005/8/layout/hierarchy4"/>
    <dgm:cxn modelId="{8FCD4C31-A8DB-4933-BC81-3122CF5C2D60}" type="presParOf" srcId="{DA6BEDEE-3EDD-4447-B2AB-BF47A2AF54FE}" destId="{CC643B64-5317-469D-B516-2284DF5298F6}" srcOrd="5" destOrd="0" presId="urn:microsoft.com/office/officeart/2005/8/layout/hierarchy4"/>
    <dgm:cxn modelId="{258D9061-170D-4A29-8C41-34656ED01B1B}" type="presParOf" srcId="{DA6BEDEE-3EDD-4447-B2AB-BF47A2AF54FE}" destId="{8D8C4BC4-07B2-4F8A-A1EE-F0332A95BF5B}" srcOrd="6" destOrd="0" presId="urn:microsoft.com/office/officeart/2005/8/layout/hierarchy4"/>
    <dgm:cxn modelId="{67D69270-73E4-4851-B615-213F11BBB0AD}" type="presParOf" srcId="{8D8C4BC4-07B2-4F8A-A1EE-F0332A95BF5B}" destId="{DA047933-D13A-4FC2-82C0-447337779992}" srcOrd="0" destOrd="0" presId="urn:microsoft.com/office/officeart/2005/8/layout/hierarchy4"/>
    <dgm:cxn modelId="{6ECA06E3-A0C3-4862-B8AD-E7FAC00ACF2F}" type="presParOf" srcId="{8D8C4BC4-07B2-4F8A-A1EE-F0332A95BF5B}" destId="{D7A0978C-B354-4C23-849B-171F24B4DDB5}" srcOrd="1" destOrd="0" presId="urn:microsoft.com/office/officeart/2005/8/layout/hierarchy4"/>
    <dgm:cxn modelId="{87C783B6-1985-42F1-AB43-DA0224C2053B}" type="presParOf" srcId="{DA6BEDEE-3EDD-4447-B2AB-BF47A2AF54FE}" destId="{36068045-1CA2-439F-89CA-D94572F571D0}" srcOrd="7" destOrd="0" presId="urn:microsoft.com/office/officeart/2005/8/layout/hierarchy4"/>
    <dgm:cxn modelId="{D804335E-C8BF-4904-A437-5463F58C81B7}" type="presParOf" srcId="{DA6BEDEE-3EDD-4447-B2AB-BF47A2AF54FE}" destId="{0482124A-8118-4E8C-83A1-1E48273C2D6A}" srcOrd="8" destOrd="0" presId="urn:microsoft.com/office/officeart/2005/8/layout/hierarchy4"/>
    <dgm:cxn modelId="{0D70E8EA-D701-4183-8CF7-FF046118A3EC}" type="presParOf" srcId="{0482124A-8118-4E8C-83A1-1E48273C2D6A}" destId="{EAEDB256-52C4-4E72-98E0-BF8BEF9CBF16}" srcOrd="0" destOrd="0" presId="urn:microsoft.com/office/officeart/2005/8/layout/hierarchy4"/>
    <dgm:cxn modelId="{1448FF8A-9935-4501-B8C4-F3FBC78501C0}" type="presParOf" srcId="{0482124A-8118-4E8C-83A1-1E48273C2D6A}" destId="{E44C0DC8-DC01-4A16-A90F-6D36788E2A7F}" srcOrd="1" destOrd="0" presId="urn:microsoft.com/office/officeart/2005/8/layout/hierarchy4"/>
    <dgm:cxn modelId="{62DDBA50-8D9E-44BF-B0B4-1F49194AF8F3}" type="presParOf" srcId="{DA6BEDEE-3EDD-4447-B2AB-BF47A2AF54FE}" destId="{319944BE-03A2-47E0-9AE3-A1C518E83D72}" srcOrd="9" destOrd="0" presId="urn:microsoft.com/office/officeart/2005/8/layout/hierarchy4"/>
    <dgm:cxn modelId="{186C14BF-FC17-4112-AE2E-397CDA19BF76}" type="presParOf" srcId="{DA6BEDEE-3EDD-4447-B2AB-BF47A2AF54FE}" destId="{958228B8-E7E2-4D25-8064-68ED274E9C05}" srcOrd="10" destOrd="0" presId="urn:microsoft.com/office/officeart/2005/8/layout/hierarchy4"/>
    <dgm:cxn modelId="{3017BEFA-4814-439E-AE3E-65883D1552F0}" type="presParOf" srcId="{958228B8-E7E2-4D25-8064-68ED274E9C05}" destId="{897B20DD-66A0-4F0F-A77B-FBF79348313E}" srcOrd="0" destOrd="0" presId="urn:microsoft.com/office/officeart/2005/8/layout/hierarchy4"/>
    <dgm:cxn modelId="{1F220B1E-7228-44C0-B3DB-855F3C5976F9}" type="presParOf" srcId="{958228B8-E7E2-4D25-8064-68ED274E9C05}" destId="{71742C1C-9E05-4E02-A87C-6B8F5CCEF242}" srcOrd="1" destOrd="0" presId="urn:microsoft.com/office/officeart/2005/8/layout/hierarchy4"/>
    <dgm:cxn modelId="{11A76044-2757-43D4-8F2B-BF0D174737F8}" type="presParOf" srcId="{DA6BEDEE-3EDD-4447-B2AB-BF47A2AF54FE}" destId="{D333826E-67F9-4B90-890E-ACE28596BABA}" srcOrd="11" destOrd="0" presId="urn:microsoft.com/office/officeart/2005/8/layout/hierarchy4"/>
    <dgm:cxn modelId="{F9777840-5CCA-4B88-8808-F6DAD298C821}" type="presParOf" srcId="{DA6BEDEE-3EDD-4447-B2AB-BF47A2AF54FE}" destId="{9011DCAA-7DD2-456C-A869-CB23CFE248E8}" srcOrd="12" destOrd="0" presId="urn:microsoft.com/office/officeart/2005/8/layout/hierarchy4"/>
    <dgm:cxn modelId="{5F2762C9-BB33-40BC-9F6A-702E39D48935}" type="presParOf" srcId="{9011DCAA-7DD2-456C-A869-CB23CFE248E8}" destId="{C5167C67-47E1-40A4-BEBE-FE2E97251587}" srcOrd="0" destOrd="0" presId="urn:microsoft.com/office/officeart/2005/8/layout/hierarchy4"/>
    <dgm:cxn modelId="{397A6866-CD27-4E98-86A4-96DE4BBD773E}" type="presParOf" srcId="{9011DCAA-7DD2-456C-A869-CB23CFE248E8}" destId="{2ECFCB68-B352-4FE1-B58A-D1DF84CFC078}" srcOrd="1" destOrd="0" presId="urn:microsoft.com/office/officeart/2005/8/layout/hierarchy4"/>
    <dgm:cxn modelId="{D7429F2F-57EB-4440-BE48-0B682684CEFE}" type="presParOf" srcId="{DA6BEDEE-3EDD-4447-B2AB-BF47A2AF54FE}" destId="{01184F96-ED4F-4C19-ADC1-08C167C47F02}" srcOrd="13" destOrd="0" presId="urn:microsoft.com/office/officeart/2005/8/layout/hierarchy4"/>
    <dgm:cxn modelId="{C7040A07-2DCF-464D-9A08-4B0910B380BE}" type="presParOf" srcId="{DA6BEDEE-3EDD-4447-B2AB-BF47A2AF54FE}" destId="{A8BA5F79-D231-405C-9CFF-2A44CC22205B}" srcOrd="14" destOrd="0" presId="urn:microsoft.com/office/officeart/2005/8/layout/hierarchy4"/>
    <dgm:cxn modelId="{6A1AF625-4522-47A4-892B-D525931FBFC9}" type="presParOf" srcId="{A8BA5F79-D231-405C-9CFF-2A44CC22205B}" destId="{B16DC942-FBD3-493D-8BB5-1546DB4F6A46}" srcOrd="0" destOrd="0" presId="urn:microsoft.com/office/officeart/2005/8/layout/hierarchy4"/>
    <dgm:cxn modelId="{D9682EDC-B538-4A22-A41A-BF3147220336}" type="presParOf" srcId="{A8BA5F79-D231-405C-9CFF-2A44CC22205B}" destId="{36ACCBFF-47BA-4B7B-9506-C34BAF3A5086}" srcOrd="1" destOrd="0" presId="urn:microsoft.com/office/officeart/2005/8/layout/hierarchy4"/>
    <dgm:cxn modelId="{576B30CB-C21C-4238-A4BC-3D402165C65F}" type="presParOf" srcId="{DA6BEDEE-3EDD-4447-B2AB-BF47A2AF54FE}" destId="{31EA1DDD-705A-4ECA-B118-F43165897157}" srcOrd="15" destOrd="0" presId="urn:microsoft.com/office/officeart/2005/8/layout/hierarchy4"/>
    <dgm:cxn modelId="{190B6224-F040-4D29-ABD5-7DB776EECC7B}" type="presParOf" srcId="{DA6BEDEE-3EDD-4447-B2AB-BF47A2AF54FE}" destId="{A3A0AAF3-E6AC-44B5-996B-63CD39F4B9A1}" srcOrd="16" destOrd="0" presId="urn:microsoft.com/office/officeart/2005/8/layout/hierarchy4"/>
    <dgm:cxn modelId="{3CE7CE7B-7191-4985-8231-3E2C9CA8652A}" type="presParOf" srcId="{A3A0AAF3-E6AC-44B5-996B-63CD39F4B9A1}" destId="{1E59F0C6-1250-4508-985F-398145FC6B04}" srcOrd="0" destOrd="0" presId="urn:microsoft.com/office/officeart/2005/8/layout/hierarchy4"/>
    <dgm:cxn modelId="{F2417909-5284-44E8-B281-4F3A574FE68F}" type="presParOf" srcId="{A3A0AAF3-E6AC-44B5-996B-63CD39F4B9A1}" destId="{F5DB9953-AD3B-4073-AA4D-43AE92FDFD28}" srcOrd="1" destOrd="0" presId="urn:microsoft.com/office/officeart/2005/8/layout/hierarchy4"/>
    <dgm:cxn modelId="{311668AF-B5AE-4D0B-AF43-931437528170}" type="presParOf" srcId="{DA6BEDEE-3EDD-4447-B2AB-BF47A2AF54FE}" destId="{157299A9-0BC8-4807-863D-2B3E14D0412D}" srcOrd="17" destOrd="0" presId="urn:microsoft.com/office/officeart/2005/8/layout/hierarchy4"/>
    <dgm:cxn modelId="{7E957F62-1528-4938-AA24-3E303572766E}" type="presParOf" srcId="{DA6BEDEE-3EDD-4447-B2AB-BF47A2AF54FE}" destId="{AF908929-6902-44DA-AAE5-B42BCE93ED35}" srcOrd="18" destOrd="0" presId="urn:microsoft.com/office/officeart/2005/8/layout/hierarchy4"/>
    <dgm:cxn modelId="{2629F2B7-F557-4F7F-A46D-970A33B1C8D5}" type="presParOf" srcId="{AF908929-6902-44DA-AAE5-B42BCE93ED35}" destId="{DF50857C-7BAD-4B02-A4D8-124ED847A302}" srcOrd="0" destOrd="0" presId="urn:microsoft.com/office/officeart/2005/8/layout/hierarchy4"/>
    <dgm:cxn modelId="{9846487D-A88D-4D85-B499-FFC40B6FBA54}" type="presParOf" srcId="{AF908929-6902-44DA-AAE5-B42BCE93ED35}" destId="{781D93DF-1750-40CF-AC07-9E32DC61E98B}" srcOrd="1" destOrd="0" presId="urn:microsoft.com/office/officeart/2005/8/layout/hierarchy4"/>
    <dgm:cxn modelId="{23E1BB18-DBE6-401D-B544-512CBDC2A607}" type="presParOf" srcId="{DA6BEDEE-3EDD-4447-B2AB-BF47A2AF54FE}" destId="{C716C8AE-3A6F-4822-9D81-12E0BB5594A1}" srcOrd="19" destOrd="0" presId="urn:microsoft.com/office/officeart/2005/8/layout/hierarchy4"/>
    <dgm:cxn modelId="{0DCAB6D0-5478-45AD-815F-F413BE8E6598}" type="presParOf" srcId="{DA6BEDEE-3EDD-4447-B2AB-BF47A2AF54FE}" destId="{3CF73C25-2EC9-422F-B7FE-AAA1AA19A37D}" srcOrd="20" destOrd="0" presId="urn:microsoft.com/office/officeart/2005/8/layout/hierarchy4"/>
    <dgm:cxn modelId="{9A1C820A-463A-4803-B16A-63C7526D1E49}" type="presParOf" srcId="{3CF73C25-2EC9-422F-B7FE-AAA1AA19A37D}" destId="{AC7CE723-C373-48E7-9DB5-D9191F379A86}" srcOrd="0" destOrd="0" presId="urn:microsoft.com/office/officeart/2005/8/layout/hierarchy4"/>
    <dgm:cxn modelId="{E2BB8D05-3CFF-4304-9B79-F5D59CAFC050}" type="presParOf" srcId="{3CF73C25-2EC9-422F-B7FE-AAA1AA19A37D}" destId="{0E3B802D-C772-4C29-B0FA-4E7A9A2487E4}" srcOrd="1" destOrd="0" presId="urn:microsoft.com/office/officeart/2005/8/layout/hierarchy4"/>
    <dgm:cxn modelId="{680E4527-ADDB-436A-8F9F-5C3C1EC763EB}" type="presParOf" srcId="{DA6BEDEE-3EDD-4447-B2AB-BF47A2AF54FE}" destId="{DB8213A0-DC53-4648-92BC-6D846E7D6193}" srcOrd="21" destOrd="0" presId="urn:microsoft.com/office/officeart/2005/8/layout/hierarchy4"/>
    <dgm:cxn modelId="{DFCD12E0-C898-4FD9-9784-65B766C82E34}" type="presParOf" srcId="{DA6BEDEE-3EDD-4447-B2AB-BF47A2AF54FE}" destId="{3396783D-7BAA-4357-B513-9BAE5E1B7880}" srcOrd="22" destOrd="0" presId="urn:microsoft.com/office/officeart/2005/8/layout/hierarchy4"/>
    <dgm:cxn modelId="{52BECE9B-9608-400F-8C64-AF7F0F75B502}" type="presParOf" srcId="{3396783D-7BAA-4357-B513-9BAE5E1B7880}" destId="{46E4D9A1-3176-43A4-85E6-FC1242530567}" srcOrd="0" destOrd="0" presId="urn:microsoft.com/office/officeart/2005/8/layout/hierarchy4"/>
    <dgm:cxn modelId="{9E155F79-AE32-407C-AB66-294730CF3722}" type="presParOf" srcId="{3396783D-7BAA-4357-B513-9BAE5E1B7880}" destId="{EC01A7A7-C310-4CCA-BAD0-417F1A46B4CB}" srcOrd="1" destOrd="0" presId="urn:microsoft.com/office/officeart/2005/8/layout/hierarchy4"/>
    <dgm:cxn modelId="{CEFDE3F3-682E-4D07-B794-1C0A3424AFF9}" type="presParOf" srcId="{DA6BEDEE-3EDD-4447-B2AB-BF47A2AF54FE}" destId="{C5236776-77CC-4E06-84A5-C512CEFF0B1B}" srcOrd="23" destOrd="0" presId="urn:microsoft.com/office/officeart/2005/8/layout/hierarchy4"/>
    <dgm:cxn modelId="{CAD62CA1-110F-492E-8FDF-F23D309EFEBA}" type="presParOf" srcId="{DA6BEDEE-3EDD-4447-B2AB-BF47A2AF54FE}" destId="{87631E57-4A2D-4C4C-96FF-2B3166F591AB}" srcOrd="24" destOrd="0" presId="urn:microsoft.com/office/officeart/2005/8/layout/hierarchy4"/>
    <dgm:cxn modelId="{2B1FA0D6-BDAF-46E8-A76A-454CDE2F027E}" type="presParOf" srcId="{87631E57-4A2D-4C4C-96FF-2B3166F591AB}" destId="{641D1ABE-D6AD-4DF0-B338-9F9A3F75D0CE}" srcOrd="0" destOrd="0" presId="urn:microsoft.com/office/officeart/2005/8/layout/hierarchy4"/>
    <dgm:cxn modelId="{16664B89-FC98-498D-9594-09062D4F0348}" type="presParOf" srcId="{87631E57-4A2D-4C4C-96FF-2B3166F591AB}" destId="{8D84B37D-9C27-4F9C-A260-28D3C5720AAD}" srcOrd="1" destOrd="0" presId="urn:microsoft.com/office/officeart/2005/8/layout/hierarchy4"/>
    <dgm:cxn modelId="{D4260ADF-DEE4-4FC0-807C-3C09D3668942}" type="presParOf" srcId="{DA6BEDEE-3EDD-4447-B2AB-BF47A2AF54FE}" destId="{10EC4C2B-4422-4E2E-8F4E-0601F27776E0}" srcOrd="25" destOrd="0" presId="urn:microsoft.com/office/officeart/2005/8/layout/hierarchy4"/>
    <dgm:cxn modelId="{3C276D2B-30E4-4C85-951F-D26F19E7699E}" type="presParOf" srcId="{DA6BEDEE-3EDD-4447-B2AB-BF47A2AF54FE}" destId="{379DF506-BB49-4C2F-9F37-9F79EE47FDC2}" srcOrd="26" destOrd="0" presId="urn:microsoft.com/office/officeart/2005/8/layout/hierarchy4"/>
    <dgm:cxn modelId="{6BB30EFF-1E41-4774-832A-8F664B822E5C}" type="presParOf" srcId="{379DF506-BB49-4C2F-9F37-9F79EE47FDC2}" destId="{8A6F70EB-27B4-498A-8E23-E74FEB0DE387}" srcOrd="0" destOrd="0" presId="urn:microsoft.com/office/officeart/2005/8/layout/hierarchy4"/>
    <dgm:cxn modelId="{09209E38-6414-4811-839F-57EC59DB8D7C}" type="presParOf" srcId="{379DF506-BB49-4C2F-9F37-9F79EE47FDC2}" destId="{0ED3A616-A115-487A-B5D0-9ECBC43DF298}"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E9B06-A06B-443C-83A3-58564550A9C4}">
      <dsp:nvSpPr>
        <dsp:cNvPr id="0" name=""/>
        <dsp:cNvSpPr/>
      </dsp:nvSpPr>
      <dsp:spPr>
        <a:xfrm>
          <a:off x="2611" y="285303"/>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285303"/>
        <a:ext cx="2072133" cy="1243280"/>
      </dsp:txXfrm>
    </dsp:sp>
    <dsp:sp modelId="{BA79777C-83D7-4A20-8C72-9B06E33970B3}">
      <dsp:nvSpPr>
        <dsp:cNvPr id="0" name=""/>
        <dsp:cNvSpPr/>
      </dsp:nvSpPr>
      <dsp:spPr>
        <a:xfrm>
          <a:off x="2281959" y="285303"/>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Cross-Site Scripting (XSS)</a:t>
          </a:r>
          <a:endParaRPr lang="en-US" sz="1800" b="1" kern="1200" dirty="0"/>
        </a:p>
      </dsp:txBody>
      <dsp:txXfrm>
        <a:off x="2281959" y="285303"/>
        <a:ext cx="2072133" cy="1243280"/>
      </dsp:txXfrm>
    </dsp:sp>
    <dsp:sp modelId="{049F4145-C84A-42C6-8C4A-A73F5D1F13B1}">
      <dsp:nvSpPr>
        <dsp:cNvPr id="0" name=""/>
        <dsp:cNvSpPr/>
      </dsp:nvSpPr>
      <dsp:spPr>
        <a:xfrm>
          <a:off x="4557929" y="287889"/>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929" y="287889"/>
        <a:ext cx="2072133" cy="1243280"/>
      </dsp:txXfrm>
    </dsp:sp>
    <dsp:sp modelId="{C3E7A39C-1CAB-4280-9674-550D9EBD3664}">
      <dsp:nvSpPr>
        <dsp:cNvPr id="0" name=""/>
        <dsp:cNvSpPr/>
      </dsp:nvSpPr>
      <dsp:spPr>
        <a:xfrm>
          <a:off x="6840654" y="271229"/>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271229"/>
        <a:ext cx="2072133" cy="1243280"/>
      </dsp:txXfrm>
    </dsp:sp>
    <dsp:sp modelId="{E75F8F30-3FA0-429A-A777-BC11F620C600}">
      <dsp:nvSpPr>
        <dsp:cNvPr id="0" name=""/>
        <dsp:cNvSpPr/>
      </dsp:nvSpPr>
      <dsp:spPr>
        <a:xfrm>
          <a:off x="2611" y="1735797"/>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735797"/>
        <a:ext cx="2072133" cy="1243280"/>
      </dsp:txXfrm>
    </dsp:sp>
    <dsp:sp modelId="{764C6158-AD60-4271-9C65-2ABDF85CAA50}">
      <dsp:nvSpPr>
        <dsp:cNvPr id="0" name=""/>
        <dsp:cNvSpPr/>
      </dsp:nvSpPr>
      <dsp:spPr>
        <a:xfrm>
          <a:off x="2281959" y="1735797"/>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Misconfiguration</a:t>
          </a:r>
        </a:p>
      </dsp:txBody>
      <dsp:txXfrm>
        <a:off x="2281959" y="1735797"/>
        <a:ext cx="2072133" cy="1243280"/>
      </dsp:txXfrm>
    </dsp:sp>
    <dsp:sp modelId="{EA75EA57-6CCA-4563-87BD-023630ABCFA8}">
      <dsp:nvSpPr>
        <dsp:cNvPr id="0" name=""/>
        <dsp:cNvSpPr/>
      </dsp:nvSpPr>
      <dsp:spPr>
        <a:xfrm>
          <a:off x="4561306" y="1735797"/>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735797"/>
        <a:ext cx="2072133" cy="1243280"/>
      </dsp:txXfrm>
    </dsp:sp>
    <dsp:sp modelId="{41C906C3-FECE-4AA6-9B2E-E742275892E7}">
      <dsp:nvSpPr>
        <dsp:cNvPr id="0" name=""/>
        <dsp:cNvSpPr/>
      </dsp:nvSpPr>
      <dsp:spPr>
        <a:xfrm>
          <a:off x="6840654" y="1735797"/>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Insecure Cryptographic Storage</a:t>
          </a:r>
          <a:endParaRPr lang="en-US" sz="1800" b="1" kern="1200" dirty="0"/>
        </a:p>
      </dsp:txBody>
      <dsp:txXfrm>
        <a:off x="6840654" y="1735797"/>
        <a:ext cx="2072133" cy="1243280"/>
      </dsp:txXfrm>
    </dsp:sp>
    <dsp:sp modelId="{0E5BD108-059F-48AE-801C-18529182DE42}">
      <dsp:nvSpPr>
        <dsp:cNvPr id="0" name=""/>
        <dsp:cNvSpPr/>
      </dsp:nvSpPr>
      <dsp:spPr>
        <a:xfrm>
          <a:off x="2281959" y="3186291"/>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ja-JP" sz="1800" b="1" kern="1200" dirty="0" smtClean="0">
              <a:ea typeface="ＭＳ Ｐゴシック" pitchFamily="1" charset="-128"/>
            </a:rPr>
            <a:t>A9: </a:t>
          </a:r>
          <a:r>
            <a:rPr lang="en-US" sz="1800" b="1" i="0" u="none" kern="1200" dirty="0" smtClean="0"/>
            <a:t>Insufficient Transport Layer Protection</a:t>
          </a:r>
          <a:endParaRPr lang="en-US" sz="1800" b="1" kern="1200" dirty="0"/>
        </a:p>
      </dsp:txBody>
      <dsp:txXfrm>
        <a:off x="2281959" y="3186291"/>
        <a:ext cx="2072133" cy="1243280"/>
      </dsp:txXfrm>
    </dsp:sp>
    <dsp:sp modelId="{AB8EC8CA-2DD9-43B0-BAC8-DBF5D6A86196}">
      <dsp:nvSpPr>
        <dsp:cNvPr id="0" name=""/>
        <dsp:cNvSpPr/>
      </dsp:nvSpPr>
      <dsp:spPr>
        <a:xfrm>
          <a:off x="4561306" y="3186291"/>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altLang="ja-JP" sz="1800" b="1" kern="1200" dirty="0" smtClean="0">
              <a:ea typeface="ＭＳ Ｐゴシック" pitchFamily="1" charset="-128"/>
            </a:rPr>
            <a:t>Unvalidated Redirects and Forwards</a:t>
          </a:r>
          <a:endParaRPr lang="en-US" sz="1800" b="1" kern="1200" dirty="0"/>
        </a:p>
      </dsp:txBody>
      <dsp:txXfrm>
        <a:off x="4561306" y="3186291"/>
        <a:ext cx="2072133" cy="1243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27B96C-D5F5-4FAC-9C1E-773FBECDF56A}">
      <dsp:nvSpPr>
        <dsp:cNvPr id="0" name=""/>
        <dsp:cNvSpPr/>
      </dsp:nvSpPr>
      <dsp:spPr>
        <a:xfrm>
          <a:off x="494714" y="5020"/>
          <a:ext cx="1775890" cy="1325664"/>
        </a:xfrm>
        <a:prstGeom prst="round2SameRect">
          <a:avLst>
            <a:gd name="adj1" fmla="val 8000"/>
            <a:gd name="adj2" fmla="val 0"/>
          </a:avLst>
        </a:prstGeom>
        <a:solidFill>
          <a:srgbClr val="FFFF99">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Vulnerability Scanners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Static Analysis Tools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Fuzzing</a:t>
          </a:r>
          <a:endParaRPr lang="en-US" sz="1400" b="1" kern="1200" dirty="0"/>
        </a:p>
      </dsp:txBody>
      <dsp:txXfrm>
        <a:off x="494714" y="5020"/>
        <a:ext cx="1775890" cy="1325664"/>
      </dsp:txXfrm>
    </dsp:sp>
    <dsp:sp modelId="{D7435304-3840-4626-8FF6-FEDBD702BE4A}">
      <dsp:nvSpPr>
        <dsp:cNvPr id="0" name=""/>
        <dsp:cNvSpPr/>
      </dsp:nvSpPr>
      <dsp:spPr>
        <a:xfrm>
          <a:off x="494714" y="1330684"/>
          <a:ext cx="1775890" cy="570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1" kern="1200" dirty="0" smtClean="0"/>
            <a:t>Automated Security Verification</a:t>
          </a:r>
          <a:endParaRPr lang="en-US" sz="1300" b="1" kern="1200" dirty="0"/>
        </a:p>
      </dsp:txBody>
      <dsp:txXfrm>
        <a:off x="494714" y="1330684"/>
        <a:ext cx="1250626" cy="570035"/>
      </dsp:txXfrm>
    </dsp:sp>
    <dsp:sp modelId="{76D6D26D-F2C7-4FA1-AFE7-4ABFC17D0B57}">
      <dsp:nvSpPr>
        <dsp:cNvPr id="0" name=""/>
        <dsp:cNvSpPr/>
      </dsp:nvSpPr>
      <dsp:spPr>
        <a:xfrm>
          <a:off x="1795578" y="1421229"/>
          <a:ext cx="621561" cy="621561"/>
        </a:xfrm>
        <a:prstGeom prst="ellipse">
          <a:avLst/>
        </a:prstGeom>
        <a:blipFill rotWithShape="0">
          <a:blip xmlns:r="http://schemas.openxmlformats.org/officeDocument/2006/relationships" r:embed="rId1"/>
          <a:stretch>
            <a:fillRect/>
          </a:stretch>
        </a:blip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8EE8F6C-37EB-4912-9ECB-2F95BEA00FFA}">
      <dsp:nvSpPr>
        <dsp:cNvPr id="0" name=""/>
        <dsp:cNvSpPr/>
      </dsp:nvSpPr>
      <dsp:spPr>
        <a:xfrm>
          <a:off x="2571128" y="5020"/>
          <a:ext cx="1775890" cy="1325664"/>
        </a:xfrm>
        <a:prstGeom prst="round2SameRect">
          <a:avLst>
            <a:gd name="adj1" fmla="val 8000"/>
            <a:gd name="adj2" fmla="val 0"/>
          </a:avLst>
        </a:prstGeom>
        <a:solidFill>
          <a:srgbClr val="66FF66">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Penetration Testing Tools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Code Review Tools</a:t>
          </a:r>
          <a:endParaRPr lang="en-US" sz="1400" b="1" kern="1200" dirty="0"/>
        </a:p>
      </dsp:txBody>
      <dsp:txXfrm>
        <a:off x="2571128" y="5020"/>
        <a:ext cx="1775890" cy="1325664"/>
      </dsp:txXfrm>
    </dsp:sp>
    <dsp:sp modelId="{915EB4B3-AC30-4CAE-AB21-401B7EB2B950}">
      <dsp:nvSpPr>
        <dsp:cNvPr id="0" name=""/>
        <dsp:cNvSpPr/>
      </dsp:nvSpPr>
      <dsp:spPr>
        <a:xfrm>
          <a:off x="2571128" y="1330684"/>
          <a:ext cx="1775890" cy="570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1" kern="1200" dirty="0" smtClean="0"/>
            <a:t>Manual Security Verification</a:t>
          </a:r>
          <a:endParaRPr lang="en-US" sz="1300" b="1" kern="1200" dirty="0"/>
        </a:p>
      </dsp:txBody>
      <dsp:txXfrm>
        <a:off x="2571128" y="1330684"/>
        <a:ext cx="1250626" cy="570035"/>
      </dsp:txXfrm>
    </dsp:sp>
    <dsp:sp modelId="{6F6955CA-3641-4894-B774-6FCB2E977C9C}">
      <dsp:nvSpPr>
        <dsp:cNvPr id="0" name=""/>
        <dsp:cNvSpPr/>
      </dsp:nvSpPr>
      <dsp:spPr>
        <a:xfrm>
          <a:off x="3871992" y="1421229"/>
          <a:ext cx="621561" cy="621561"/>
        </a:xfrm>
        <a:prstGeom prst="ellipse">
          <a:avLst/>
        </a:prstGeom>
        <a:blipFill rotWithShape="0">
          <a:blip xmlns:r="http://schemas.openxmlformats.org/officeDocument/2006/relationships" r:embed="rId2"/>
          <a:stretch>
            <a:fillRect/>
          </a:stretch>
        </a:blip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B8B1426-E412-4408-BD22-011F316CCD90}">
      <dsp:nvSpPr>
        <dsp:cNvPr id="0" name=""/>
        <dsp:cNvSpPr/>
      </dsp:nvSpPr>
      <dsp:spPr>
        <a:xfrm>
          <a:off x="4647541" y="5020"/>
          <a:ext cx="1775890" cy="1325664"/>
        </a:xfrm>
        <a:prstGeom prst="round2SameRect">
          <a:avLst>
            <a:gd name="adj1" fmla="val 8000"/>
            <a:gd name="adj2" fmla="val 0"/>
          </a:avLst>
        </a:prstGeom>
        <a:solidFill>
          <a:srgbClr val="FF5050">
            <a:alpha val="89804"/>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ESAPI</a:t>
          </a:r>
          <a:endParaRPr lang="en-US" sz="1400" b="1" kern="1200" dirty="0"/>
        </a:p>
      </dsp:txBody>
      <dsp:txXfrm>
        <a:off x="4647541" y="5020"/>
        <a:ext cx="1775890" cy="1325664"/>
      </dsp:txXfrm>
    </dsp:sp>
    <dsp:sp modelId="{D893FBCC-7EA7-4BE2-8672-A842F5054AAA}">
      <dsp:nvSpPr>
        <dsp:cNvPr id="0" name=""/>
        <dsp:cNvSpPr/>
      </dsp:nvSpPr>
      <dsp:spPr>
        <a:xfrm>
          <a:off x="4647541" y="1330684"/>
          <a:ext cx="1775890" cy="570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1" kern="1200" dirty="0" smtClean="0"/>
            <a:t>Security Architecture</a:t>
          </a:r>
          <a:endParaRPr lang="en-US" sz="1300" b="1" kern="1200" dirty="0"/>
        </a:p>
      </dsp:txBody>
      <dsp:txXfrm>
        <a:off x="4647541" y="1330684"/>
        <a:ext cx="1250626" cy="570035"/>
      </dsp:txXfrm>
    </dsp:sp>
    <dsp:sp modelId="{65A3AE3E-346B-4AFC-9976-4453D7C4DCEE}">
      <dsp:nvSpPr>
        <dsp:cNvPr id="0" name=""/>
        <dsp:cNvSpPr/>
      </dsp:nvSpPr>
      <dsp:spPr>
        <a:xfrm>
          <a:off x="5948405" y="1421229"/>
          <a:ext cx="621561" cy="621561"/>
        </a:xfrm>
        <a:prstGeom prst="ellipse">
          <a:avLst/>
        </a:prstGeom>
        <a:blipFill rotWithShape="0">
          <a:blip xmlns:r="http://schemas.openxmlformats.org/officeDocument/2006/relationships" r:embed="rId3"/>
          <a:stretch>
            <a:fillRect/>
          </a:stretch>
        </a:blip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50E638-66DB-40C4-8075-FE856D3FF33D}">
      <dsp:nvSpPr>
        <dsp:cNvPr id="0" name=""/>
        <dsp:cNvSpPr/>
      </dsp:nvSpPr>
      <dsp:spPr>
        <a:xfrm>
          <a:off x="494714" y="2350637"/>
          <a:ext cx="1775890" cy="1325664"/>
        </a:xfrm>
        <a:prstGeom prst="round2SameRect">
          <a:avLst>
            <a:gd name="adj1" fmla="val 8000"/>
            <a:gd name="adj2" fmla="val 0"/>
          </a:avLst>
        </a:prstGeom>
        <a:solidFill>
          <a:srgbClr val="66FF66">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AppSec Libraries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ESAPI Reference Implementation</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Guards and Filters</a:t>
          </a:r>
          <a:endParaRPr lang="en-US" sz="1400" b="1" kern="1200" dirty="0"/>
        </a:p>
      </dsp:txBody>
      <dsp:txXfrm>
        <a:off x="494714" y="2350637"/>
        <a:ext cx="1775890" cy="1325664"/>
      </dsp:txXfrm>
    </dsp:sp>
    <dsp:sp modelId="{E225F878-4C95-493A-8489-A235148C0C1E}">
      <dsp:nvSpPr>
        <dsp:cNvPr id="0" name=""/>
        <dsp:cNvSpPr/>
      </dsp:nvSpPr>
      <dsp:spPr>
        <a:xfrm>
          <a:off x="494714" y="3676302"/>
          <a:ext cx="1775890" cy="570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1" kern="1200" dirty="0" smtClean="0"/>
            <a:t>Secure Coding</a:t>
          </a:r>
          <a:endParaRPr lang="en-US" sz="1300" b="1" kern="1200" dirty="0"/>
        </a:p>
      </dsp:txBody>
      <dsp:txXfrm>
        <a:off x="494714" y="3676302"/>
        <a:ext cx="1250626" cy="570035"/>
      </dsp:txXfrm>
    </dsp:sp>
    <dsp:sp modelId="{39467E3B-638E-4267-80EF-97116CC3C90E}">
      <dsp:nvSpPr>
        <dsp:cNvPr id="0" name=""/>
        <dsp:cNvSpPr/>
      </dsp:nvSpPr>
      <dsp:spPr>
        <a:xfrm>
          <a:off x="1795578" y="3766847"/>
          <a:ext cx="621561" cy="621561"/>
        </a:xfrm>
        <a:prstGeom prst="ellipse">
          <a:avLst/>
        </a:prstGeom>
        <a:blipFill rotWithShape="0">
          <a:blip xmlns:r="http://schemas.openxmlformats.org/officeDocument/2006/relationships" r:embed="rId4"/>
          <a:stretch>
            <a:fillRect/>
          </a:stretch>
        </a:blip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C8F4D7D-64B3-4C4F-879F-1B3B73938E3A}">
      <dsp:nvSpPr>
        <dsp:cNvPr id="0" name=""/>
        <dsp:cNvSpPr/>
      </dsp:nvSpPr>
      <dsp:spPr>
        <a:xfrm>
          <a:off x="2571128" y="2350637"/>
          <a:ext cx="1775890" cy="1325664"/>
        </a:xfrm>
        <a:prstGeom prst="round2SameRect">
          <a:avLst>
            <a:gd name="adj1" fmla="val 8000"/>
            <a:gd name="adj2" fmla="val 0"/>
          </a:avLst>
        </a:prstGeom>
        <a:solidFill>
          <a:srgbClr val="FF505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Reporting Tools</a:t>
          </a:r>
          <a:endParaRPr lang="en-US" sz="1400" b="1" kern="1200" dirty="0"/>
        </a:p>
      </dsp:txBody>
      <dsp:txXfrm>
        <a:off x="2571128" y="2350637"/>
        <a:ext cx="1775890" cy="1325664"/>
      </dsp:txXfrm>
    </dsp:sp>
    <dsp:sp modelId="{749AEAFF-CA08-4B8C-935C-E3D8713C1D06}">
      <dsp:nvSpPr>
        <dsp:cNvPr id="0" name=""/>
        <dsp:cNvSpPr/>
      </dsp:nvSpPr>
      <dsp:spPr>
        <a:xfrm>
          <a:off x="2571128" y="3676302"/>
          <a:ext cx="1775890" cy="570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1" kern="1200" dirty="0" smtClean="0"/>
            <a:t>AppSec Management</a:t>
          </a:r>
          <a:endParaRPr lang="en-US" sz="1300" b="1" kern="1200" dirty="0"/>
        </a:p>
      </dsp:txBody>
      <dsp:txXfrm>
        <a:off x="2571128" y="3676302"/>
        <a:ext cx="1250626" cy="570035"/>
      </dsp:txXfrm>
    </dsp:sp>
    <dsp:sp modelId="{18A76ADE-C35A-44C0-83BF-071E05291FE8}">
      <dsp:nvSpPr>
        <dsp:cNvPr id="0" name=""/>
        <dsp:cNvSpPr/>
      </dsp:nvSpPr>
      <dsp:spPr>
        <a:xfrm>
          <a:off x="3871992" y="3766847"/>
          <a:ext cx="621561" cy="621561"/>
        </a:xfrm>
        <a:prstGeom prst="ellipse">
          <a:avLst/>
        </a:prstGeom>
        <a:blipFill rotWithShape="0">
          <a:blip xmlns:r="http://schemas.openxmlformats.org/officeDocument/2006/relationships" r:embed="rId5"/>
          <a:stretch>
            <a:fillRect/>
          </a:stretch>
        </a:blip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5B7D297-66DE-4FC1-A4A8-71E907F41A0A}">
      <dsp:nvSpPr>
        <dsp:cNvPr id="0" name=""/>
        <dsp:cNvSpPr/>
      </dsp:nvSpPr>
      <dsp:spPr>
        <a:xfrm>
          <a:off x="4647541" y="2350637"/>
          <a:ext cx="1775890" cy="1325664"/>
        </a:xfrm>
        <a:prstGeom prst="round2SameRect">
          <a:avLst>
            <a:gd name="adj1" fmla="val 8000"/>
            <a:gd name="adj2" fmla="val 0"/>
          </a:avLst>
        </a:prstGeom>
        <a:solidFill>
          <a:srgbClr val="FFFF99">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Flawed Apps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Learning Environments</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Live CD</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SiteGenerator</a:t>
          </a:r>
          <a:endParaRPr lang="en-US" sz="1400" b="1" kern="1200" dirty="0"/>
        </a:p>
      </dsp:txBody>
      <dsp:txXfrm>
        <a:off x="4647541" y="2350637"/>
        <a:ext cx="1775890" cy="1325664"/>
      </dsp:txXfrm>
    </dsp:sp>
    <dsp:sp modelId="{0D7F37AF-CF11-4130-ACE0-9091BBBE6FAC}">
      <dsp:nvSpPr>
        <dsp:cNvPr id="0" name=""/>
        <dsp:cNvSpPr/>
      </dsp:nvSpPr>
      <dsp:spPr>
        <a:xfrm>
          <a:off x="4647541" y="3676302"/>
          <a:ext cx="1775890" cy="57003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n-US" sz="1300" b="1" kern="1200" dirty="0" smtClean="0"/>
            <a:t>AppSec Education</a:t>
          </a:r>
          <a:endParaRPr lang="en-US" sz="1300" b="1" kern="1200" dirty="0"/>
        </a:p>
      </dsp:txBody>
      <dsp:txXfrm>
        <a:off x="4647541" y="3676302"/>
        <a:ext cx="1250626" cy="570035"/>
      </dsp:txXfrm>
    </dsp:sp>
    <dsp:sp modelId="{81CCA801-1B0A-4076-8378-9F7FA57B5D53}">
      <dsp:nvSpPr>
        <dsp:cNvPr id="0" name=""/>
        <dsp:cNvSpPr/>
      </dsp:nvSpPr>
      <dsp:spPr>
        <a:xfrm>
          <a:off x="5948405" y="3766847"/>
          <a:ext cx="621561" cy="621561"/>
        </a:xfrm>
        <a:prstGeom prst="ellipse">
          <a:avLst/>
        </a:prstGeom>
        <a:blipFill rotWithShape="0">
          <a:blip xmlns:r="http://schemas.openxmlformats.org/officeDocument/2006/relationships" r:embed="rId6"/>
          <a:stretch>
            <a:fillRect/>
          </a:stretch>
        </a:blip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E8D77-A450-48C2-8A88-CD223B4541FB}">
      <dsp:nvSpPr>
        <dsp:cNvPr id="0" name=""/>
        <dsp:cNvSpPr/>
      </dsp:nvSpPr>
      <dsp:spPr>
        <a:xfrm>
          <a:off x="0" y="363810"/>
          <a:ext cx="8141345" cy="556263"/>
        </a:xfrm>
        <a:prstGeom prst="roundRect">
          <a:avLst>
            <a:gd name="adj" fmla="val 10000"/>
          </a:avLst>
        </a:prstGeom>
        <a:solidFill>
          <a:srgbClr val="659A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Custom Enterprise Web Application</a:t>
          </a:r>
          <a:endParaRPr lang="en-US" sz="2400" b="1" kern="1200" dirty="0">
            <a:solidFill>
              <a:srgbClr val="FFFFFF"/>
            </a:solidFill>
            <a:latin typeface="Tahoma"/>
            <a:ea typeface="+mn-ea"/>
            <a:cs typeface="+mn-cs"/>
          </a:endParaRPr>
        </a:p>
      </dsp:txBody>
      <dsp:txXfrm>
        <a:off x="0" y="363810"/>
        <a:ext cx="8141345" cy="556263"/>
      </dsp:txXfrm>
    </dsp:sp>
    <dsp:sp modelId="{B2BCDAB2-FFE4-478F-8E30-EC5D46553CCE}">
      <dsp:nvSpPr>
        <dsp:cNvPr id="0" name=""/>
        <dsp:cNvSpPr/>
      </dsp:nvSpPr>
      <dsp:spPr>
        <a:xfrm>
          <a:off x="0" y="1005368"/>
          <a:ext cx="8125451" cy="518316"/>
        </a:xfrm>
        <a:prstGeom prst="roundRect">
          <a:avLst>
            <a:gd name="adj" fmla="val 10000"/>
          </a:avLst>
        </a:prstGeom>
        <a:solidFill>
          <a:srgbClr val="2D2D8A">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OWASP Enterprise Security API</a:t>
          </a:r>
          <a:endParaRPr lang="en-US" sz="2400" b="1" kern="1200" dirty="0">
            <a:solidFill>
              <a:srgbClr val="FFFFFF"/>
            </a:solidFill>
            <a:latin typeface="Tahoma"/>
            <a:ea typeface="+mn-ea"/>
            <a:cs typeface="+mn-cs"/>
          </a:endParaRPr>
        </a:p>
      </dsp:txBody>
      <dsp:txXfrm>
        <a:off x="0" y="1005368"/>
        <a:ext cx="8125451" cy="518316"/>
      </dsp:txXfrm>
    </dsp:sp>
    <dsp:sp modelId="{1310CA2D-92B0-429D-9BF5-B01897562CFE}">
      <dsp:nvSpPr>
        <dsp:cNvPr id="0" name=""/>
        <dsp:cNvSpPr/>
      </dsp:nvSpPr>
      <dsp:spPr>
        <a:xfrm>
          <a:off x="9240"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Authenticator</a:t>
          </a:r>
          <a:endParaRPr lang="en-US" sz="1100" b="1" kern="1200" dirty="0">
            <a:solidFill>
              <a:srgbClr val="FFFFFF"/>
            </a:solidFill>
            <a:latin typeface="Tahoma"/>
            <a:ea typeface="+mn-ea"/>
            <a:cs typeface="+mn-cs"/>
          </a:endParaRPr>
        </a:p>
      </dsp:txBody>
      <dsp:txXfrm>
        <a:off x="9240" y="1557687"/>
        <a:ext cx="558603" cy="1751956"/>
      </dsp:txXfrm>
    </dsp:sp>
    <dsp:sp modelId="{1E148C46-ACC1-4792-B37F-63750643FA1A}">
      <dsp:nvSpPr>
        <dsp:cNvPr id="0" name=""/>
        <dsp:cNvSpPr/>
      </dsp:nvSpPr>
      <dsp:spPr>
        <a:xfrm>
          <a:off x="591305"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User</a:t>
          </a:r>
          <a:endParaRPr lang="en-US" sz="1100" b="1" kern="1200" dirty="0">
            <a:solidFill>
              <a:srgbClr val="FFFFFF"/>
            </a:solidFill>
            <a:latin typeface="Tahoma"/>
            <a:ea typeface="+mn-ea"/>
            <a:cs typeface="+mn-cs"/>
          </a:endParaRPr>
        </a:p>
      </dsp:txBody>
      <dsp:txXfrm>
        <a:off x="591305" y="1557687"/>
        <a:ext cx="558603" cy="1751956"/>
      </dsp:txXfrm>
    </dsp:sp>
    <dsp:sp modelId="{B7224589-3D84-4F26-B38F-F65CF9D69FE3}">
      <dsp:nvSpPr>
        <dsp:cNvPr id="0" name=""/>
        <dsp:cNvSpPr/>
      </dsp:nvSpPr>
      <dsp:spPr>
        <a:xfrm>
          <a:off x="1173370"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AccessController</a:t>
          </a:r>
          <a:endParaRPr lang="en-US" sz="1100" b="1" kern="1200" dirty="0">
            <a:solidFill>
              <a:srgbClr val="FFFFFF"/>
            </a:solidFill>
            <a:latin typeface="Tahoma"/>
            <a:ea typeface="+mn-ea"/>
            <a:cs typeface="+mn-cs"/>
          </a:endParaRPr>
        </a:p>
      </dsp:txBody>
      <dsp:txXfrm>
        <a:off x="1173370" y="1557687"/>
        <a:ext cx="558603" cy="1751956"/>
      </dsp:txXfrm>
    </dsp:sp>
    <dsp:sp modelId="{DA047933-D13A-4FC2-82C0-447337779992}">
      <dsp:nvSpPr>
        <dsp:cNvPr id="0" name=""/>
        <dsp:cNvSpPr/>
      </dsp:nvSpPr>
      <dsp:spPr>
        <a:xfrm>
          <a:off x="1755435"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AccessReferenceMap</a:t>
          </a:r>
          <a:endParaRPr lang="en-US" sz="1100" b="1" kern="1200" dirty="0">
            <a:solidFill>
              <a:srgbClr val="FFFFFF"/>
            </a:solidFill>
            <a:latin typeface="Tahoma"/>
            <a:ea typeface="+mn-ea"/>
            <a:cs typeface="+mn-cs"/>
          </a:endParaRPr>
        </a:p>
      </dsp:txBody>
      <dsp:txXfrm>
        <a:off x="1755435" y="1557687"/>
        <a:ext cx="558603" cy="1751956"/>
      </dsp:txXfrm>
    </dsp:sp>
    <dsp:sp modelId="{EAEDB256-52C4-4E72-98E0-BF8BEF9CBF16}">
      <dsp:nvSpPr>
        <dsp:cNvPr id="0" name=""/>
        <dsp:cNvSpPr/>
      </dsp:nvSpPr>
      <dsp:spPr>
        <a:xfrm>
          <a:off x="2337500"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Validator</a:t>
          </a:r>
          <a:endParaRPr lang="en-US" sz="1100" b="1" kern="1200" dirty="0">
            <a:solidFill>
              <a:srgbClr val="FFFFFF"/>
            </a:solidFill>
            <a:latin typeface="Tahoma"/>
            <a:ea typeface="+mn-ea"/>
            <a:cs typeface="+mn-cs"/>
          </a:endParaRPr>
        </a:p>
      </dsp:txBody>
      <dsp:txXfrm>
        <a:off x="2337500" y="1557687"/>
        <a:ext cx="558603" cy="1751956"/>
      </dsp:txXfrm>
    </dsp:sp>
    <dsp:sp modelId="{897B20DD-66A0-4F0F-A77B-FBF79348313E}">
      <dsp:nvSpPr>
        <dsp:cNvPr id="0" name=""/>
        <dsp:cNvSpPr/>
      </dsp:nvSpPr>
      <dsp:spPr>
        <a:xfrm>
          <a:off x="2919566"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Encoder</a:t>
          </a:r>
          <a:endParaRPr lang="en-US" sz="1100" b="1" kern="1200" dirty="0">
            <a:solidFill>
              <a:srgbClr val="FFFFFF"/>
            </a:solidFill>
            <a:latin typeface="Tahoma"/>
            <a:ea typeface="+mn-ea"/>
            <a:cs typeface="+mn-cs"/>
          </a:endParaRPr>
        </a:p>
      </dsp:txBody>
      <dsp:txXfrm>
        <a:off x="2919566" y="1557687"/>
        <a:ext cx="558603" cy="1751956"/>
      </dsp:txXfrm>
    </dsp:sp>
    <dsp:sp modelId="{C5167C67-47E1-40A4-BEBE-FE2E97251587}">
      <dsp:nvSpPr>
        <dsp:cNvPr id="0" name=""/>
        <dsp:cNvSpPr/>
      </dsp:nvSpPr>
      <dsp:spPr>
        <a:xfrm>
          <a:off x="3501631"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HTTPUtilities</a:t>
          </a:r>
          <a:endParaRPr lang="en-US" sz="1100" b="1" kern="1200" dirty="0">
            <a:solidFill>
              <a:srgbClr val="FFFFFF"/>
            </a:solidFill>
            <a:latin typeface="Tahoma"/>
            <a:ea typeface="+mn-ea"/>
            <a:cs typeface="+mn-cs"/>
          </a:endParaRPr>
        </a:p>
      </dsp:txBody>
      <dsp:txXfrm>
        <a:off x="3501631" y="1557687"/>
        <a:ext cx="558603" cy="1751956"/>
      </dsp:txXfrm>
    </dsp:sp>
    <dsp:sp modelId="{B16DC942-FBD3-493D-8BB5-1546DB4F6A46}">
      <dsp:nvSpPr>
        <dsp:cNvPr id="0" name=""/>
        <dsp:cNvSpPr/>
      </dsp:nvSpPr>
      <dsp:spPr>
        <a:xfrm>
          <a:off x="4083696"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Encryptor</a:t>
          </a:r>
          <a:endParaRPr lang="en-US" sz="1100" b="1" kern="1200" dirty="0">
            <a:solidFill>
              <a:srgbClr val="FFFFFF"/>
            </a:solidFill>
            <a:latin typeface="Tahoma"/>
            <a:ea typeface="+mn-ea"/>
            <a:cs typeface="+mn-cs"/>
          </a:endParaRPr>
        </a:p>
      </dsp:txBody>
      <dsp:txXfrm>
        <a:off x="4083696" y="1557687"/>
        <a:ext cx="558603" cy="1751956"/>
      </dsp:txXfrm>
    </dsp:sp>
    <dsp:sp modelId="{1E59F0C6-1250-4508-985F-398145FC6B04}">
      <dsp:nvSpPr>
        <dsp:cNvPr id="0" name=""/>
        <dsp:cNvSpPr/>
      </dsp:nvSpPr>
      <dsp:spPr>
        <a:xfrm>
          <a:off x="4665761"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EncryptedProperties</a:t>
          </a:r>
          <a:endParaRPr lang="en-US" sz="1100" b="1" kern="1200" dirty="0">
            <a:solidFill>
              <a:srgbClr val="FFFFFF"/>
            </a:solidFill>
            <a:latin typeface="Tahoma"/>
            <a:ea typeface="+mn-ea"/>
            <a:cs typeface="+mn-cs"/>
          </a:endParaRPr>
        </a:p>
      </dsp:txBody>
      <dsp:txXfrm>
        <a:off x="4665761" y="1557687"/>
        <a:ext cx="558603" cy="1751956"/>
      </dsp:txXfrm>
    </dsp:sp>
    <dsp:sp modelId="{DF50857C-7BAD-4B02-A4D8-124ED847A302}">
      <dsp:nvSpPr>
        <dsp:cNvPr id="0" name=""/>
        <dsp:cNvSpPr/>
      </dsp:nvSpPr>
      <dsp:spPr>
        <a:xfrm>
          <a:off x="5247827"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Randomizer</a:t>
          </a:r>
          <a:endParaRPr lang="en-US" sz="1100" b="1" kern="1200" dirty="0">
            <a:solidFill>
              <a:srgbClr val="FFFFFF"/>
            </a:solidFill>
            <a:latin typeface="Tahoma"/>
            <a:ea typeface="+mn-ea"/>
            <a:cs typeface="+mn-cs"/>
          </a:endParaRPr>
        </a:p>
      </dsp:txBody>
      <dsp:txXfrm>
        <a:off x="5247827" y="1557687"/>
        <a:ext cx="558603" cy="1751956"/>
      </dsp:txXfrm>
    </dsp:sp>
    <dsp:sp modelId="{AC7CE723-C373-48E7-9DB5-D9191F379A86}">
      <dsp:nvSpPr>
        <dsp:cNvPr id="0" name=""/>
        <dsp:cNvSpPr/>
      </dsp:nvSpPr>
      <dsp:spPr>
        <a:xfrm>
          <a:off x="5829892"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Exception Handling</a:t>
          </a:r>
          <a:endParaRPr lang="en-US" sz="1100" b="1" kern="1200" dirty="0">
            <a:solidFill>
              <a:srgbClr val="FFFFFF"/>
            </a:solidFill>
            <a:latin typeface="Tahoma"/>
            <a:ea typeface="+mn-ea"/>
            <a:cs typeface="+mn-cs"/>
          </a:endParaRPr>
        </a:p>
      </dsp:txBody>
      <dsp:txXfrm>
        <a:off x="5829892" y="1557687"/>
        <a:ext cx="558603" cy="1751956"/>
      </dsp:txXfrm>
    </dsp:sp>
    <dsp:sp modelId="{46E4D9A1-3176-43A4-85E6-FC1242530567}">
      <dsp:nvSpPr>
        <dsp:cNvPr id="0" name=""/>
        <dsp:cNvSpPr/>
      </dsp:nvSpPr>
      <dsp:spPr>
        <a:xfrm>
          <a:off x="6411957"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Logger</a:t>
          </a:r>
          <a:endParaRPr lang="en-US" sz="1100" b="1" kern="1200" dirty="0">
            <a:solidFill>
              <a:srgbClr val="FFFFFF"/>
            </a:solidFill>
            <a:latin typeface="Tahoma"/>
            <a:ea typeface="+mn-ea"/>
            <a:cs typeface="+mn-cs"/>
          </a:endParaRPr>
        </a:p>
      </dsp:txBody>
      <dsp:txXfrm>
        <a:off x="6411957" y="1557687"/>
        <a:ext cx="558603" cy="1751956"/>
      </dsp:txXfrm>
    </dsp:sp>
    <dsp:sp modelId="{641D1ABE-D6AD-4DF0-B338-9F9A3F75D0CE}">
      <dsp:nvSpPr>
        <dsp:cNvPr id="0" name=""/>
        <dsp:cNvSpPr/>
      </dsp:nvSpPr>
      <dsp:spPr>
        <a:xfrm>
          <a:off x="6994022"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IntrusionDetector</a:t>
          </a:r>
          <a:endParaRPr lang="en-US" sz="1100" b="1" kern="1200" dirty="0">
            <a:solidFill>
              <a:srgbClr val="FFFFFF"/>
            </a:solidFill>
            <a:latin typeface="Tahoma"/>
            <a:ea typeface="+mn-ea"/>
            <a:cs typeface="+mn-cs"/>
          </a:endParaRPr>
        </a:p>
      </dsp:txBody>
      <dsp:txXfrm>
        <a:off x="6994022" y="1557687"/>
        <a:ext cx="558603" cy="1751956"/>
      </dsp:txXfrm>
    </dsp:sp>
    <dsp:sp modelId="{8A6F70EB-27B4-498A-8E23-E74FEB0DE387}">
      <dsp:nvSpPr>
        <dsp:cNvPr id="0" name=""/>
        <dsp:cNvSpPr/>
      </dsp:nvSpPr>
      <dsp:spPr>
        <a:xfrm>
          <a:off x="7576088" y="1557687"/>
          <a:ext cx="558603" cy="1751956"/>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latin typeface="Tahoma"/>
              <a:ea typeface="+mn-ea"/>
              <a:cs typeface="+mn-cs"/>
            </a:rPr>
            <a:t>SecurityConfiguration</a:t>
          </a:r>
          <a:endParaRPr lang="en-US" sz="1100" b="1" kern="1200" dirty="0">
            <a:solidFill>
              <a:srgbClr val="FFFFFF"/>
            </a:solidFill>
            <a:latin typeface="Tahoma"/>
            <a:ea typeface="+mn-ea"/>
            <a:cs typeface="+mn-cs"/>
          </a:endParaRPr>
        </a:p>
      </dsp:txBody>
      <dsp:txXfrm>
        <a:off x="7576088" y="1557687"/>
        <a:ext cx="558603" cy="17519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en-AU"/>
          </a:p>
        </p:txBody>
      </p:sp>
      <p:sp>
        <p:nvSpPr>
          <p:cNvPr id="798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AU"/>
          </a:p>
        </p:txBody>
      </p:sp>
      <p:sp>
        <p:nvSpPr>
          <p:cNvPr id="798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en-AU"/>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8223104-E629-45D6-A9F9-9F660DD27CBC}"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8622C77-5745-49DB-98D0-F0EC128C8B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wasp.org/index.php/Category:OWASP_Presenta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wasp.org/index.php/OWASP_Commercial_Licens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owasp.org/index.php/Member_Offer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owasp@owasp.org?subject=New_OWASP_Project_ide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04DA1940-F459-4DCE-B32E-2C7DDE6CCB7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AEF2CB1-F23D-4AF8-BC5D-0E06C5A59E0D}"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dirty="0" smtClean="0">
              <a:latin typeface="Tahoma" pitchFamily="34" charset="0"/>
            </a:endParaRPr>
          </a:p>
        </p:txBody>
      </p:sp>
      <p:sp>
        <p:nvSpPr>
          <p:cNvPr id="68612" name="Slide Number Placeholder 3"/>
          <p:cNvSpPr>
            <a:spLocks noGrp="1"/>
          </p:cNvSpPr>
          <p:nvPr>
            <p:ph type="sldNum" sz="quarter" idx="4294967295"/>
          </p:nvPr>
        </p:nvSpPr>
        <p:spPr bwMode="auto">
          <a:xfrm>
            <a:off x="3884439" y="8684612"/>
            <a:ext cx="2972007" cy="457826"/>
          </a:xfrm>
          <a:prstGeom prst="rect">
            <a:avLst/>
          </a:prstGeom>
          <a:noFill/>
          <a:ln>
            <a:miter lim="800000"/>
            <a:headEnd/>
            <a:tailEnd/>
          </a:ln>
        </p:spPr>
        <p:txBody>
          <a:bodyPr lIns="89785" tIns="44892" rIns="89785" bIns="44892"/>
          <a:lstStyle/>
          <a:p>
            <a:fld id="{1D0E91AF-C8B1-4C6B-BFAB-DFB225041059}" type="slidenum">
              <a:rPr lang="en-US"/>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419100" y="0"/>
            <a:ext cx="4103688" cy="307816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4818" name="Text Box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8" charset="0"/>
              </a:defRPr>
            </a:lvl9pPr>
          </a:lstStyle>
          <a:p>
            <a:r>
              <a:rPr lang="en-IN" sz="1800" dirty="0" smtClean="0"/>
              <a:t>CLASP (Comprehensive, Lightweight Application Security Process) provides a well-organized and structured approach for moving security concerns into the early stages of the software development lifecycle, whenever possible. </a:t>
            </a:r>
          </a:p>
          <a:p>
            <a:r>
              <a:rPr lang="en-IN" sz="1800" dirty="0" smtClean="0"/>
              <a:t>CLASP is actually a set of process pieces that can be integrated into any software development process. It is designed to be both easy to adopt and effective. It takes a prescriptive approach, documenting activities that organizations should be doing. And, it provides an extensive wealth of security resources that make implementing those activities reasonable. </a:t>
            </a:r>
          </a:p>
          <a:p>
            <a:pPr eaLnBrk="1">
              <a:lnSpc>
                <a:spcPct val="93000"/>
              </a:lnSpc>
              <a:spcBef>
                <a:spcPct val="0"/>
              </a:spcBef>
              <a:buSzPct val="45000"/>
              <a:buFont typeface="Wingdings" pitchFamily="2" charset="2"/>
              <a:buChar char=""/>
            </a:pPr>
            <a:endParaRPr lang="en-GB" sz="18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This standard can be used to establish a level of confidence in the security of Web applications. The requirements were developed with the following objectives in mind: </a:t>
            </a:r>
          </a:p>
          <a:p>
            <a:r>
              <a:rPr lang="en-IN" b="1" dirty="0" smtClean="0"/>
              <a:t>Use as a metric</a:t>
            </a:r>
            <a:r>
              <a:rPr lang="en-IN" dirty="0" smtClean="0"/>
              <a:t> - Provide application developers and application owners with a yardstick with which to assess the degree of trust that can be placed in their Web applications, </a:t>
            </a:r>
          </a:p>
          <a:p>
            <a:r>
              <a:rPr lang="en-IN" b="1" dirty="0" smtClean="0"/>
              <a:t>Use as guidance</a:t>
            </a:r>
            <a:r>
              <a:rPr lang="en-IN" dirty="0" smtClean="0"/>
              <a:t> - Provide guidance to security control developers as to what to build into security controls in order to satisfy application security requirements, and </a:t>
            </a:r>
          </a:p>
          <a:p>
            <a:r>
              <a:rPr lang="en-IN" b="1" dirty="0" smtClean="0"/>
              <a:t>Use during procurement</a:t>
            </a:r>
            <a:r>
              <a:rPr lang="en-IN" dirty="0" smtClean="0"/>
              <a:t> - Provide a basis for specifying application security verification requirements in contracts. </a:t>
            </a:r>
          </a:p>
          <a:p>
            <a:endParaRPr lang="en-IN" dirty="0"/>
          </a:p>
        </p:txBody>
      </p:sp>
      <p:sp>
        <p:nvSpPr>
          <p:cNvPr id="4" name="Slide Number Placeholder 3"/>
          <p:cNvSpPr>
            <a:spLocks noGrp="1"/>
          </p:cNvSpPr>
          <p:nvPr>
            <p:ph type="sldNum" sz="quarter" idx="10"/>
          </p:nvPr>
        </p:nvSpPr>
        <p:spPr/>
        <p:txBody>
          <a:bodyPr/>
          <a:lstStyle/>
          <a:p>
            <a:pPr>
              <a:defRPr/>
            </a:pPr>
            <a:fld id="{38622C77-5745-49DB-98D0-F0EC128C8BAA}"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3F6EE7CC-2428-48D9-800B-9124C15D0A3C}" type="slidenum">
              <a:rPr lang="en-GB" sz="1200" smtClean="0"/>
              <a:pPr eaLnBrk="1" hangingPunct="1"/>
              <a:t>16</a:t>
            </a:fld>
            <a:endParaRPr lang="en-GB" sz="1200" dirty="0" smtClean="0"/>
          </a:p>
        </p:txBody>
      </p:sp>
      <p:sp>
        <p:nvSpPr>
          <p:cNvPr id="34819" name="Rectangle 1"/>
          <p:cNvSpPr>
            <a:spLocks noGrp="1" noRot="1" noChangeAspect="1" noChangeArrowheads="1" noTextEdit="1"/>
          </p:cNvSpPr>
          <p:nvPr>
            <p:ph type="sldImg"/>
          </p:nvPr>
        </p:nvSpPr>
        <p:spPr bwMode="auto">
          <a:xfrm>
            <a:off x="1143000" y="685800"/>
            <a:ext cx="4570413" cy="3429000"/>
          </a:xfrm>
          <a:solidFill>
            <a:srgbClr val="FFFFFF"/>
          </a:solidFill>
          <a:ln>
            <a:solidFill>
              <a:srgbClr val="000000"/>
            </a:solidFill>
            <a:miter lim="800000"/>
            <a:headEnd/>
            <a:tailEnd/>
          </a:ln>
        </p:spPr>
      </p:sp>
      <p:sp>
        <p:nvSpPr>
          <p:cNvPr id="75778" name="Text Box 2"/>
          <p:cNvSpPr txBox="1">
            <a:spLocks noGrp="1" noChangeArrowheads="1"/>
          </p:cNvSpPr>
          <p:nvPr>
            <p:ph type="body" idx="1"/>
          </p:nvPr>
        </p:nvSpPr>
        <p:spPr bwMode="auto">
          <a:xfrm>
            <a:off x="685800" y="4343400"/>
            <a:ext cx="5484813" cy="4024313"/>
          </a:xfrm>
          <a:ln>
            <a:round/>
            <a:headEnd/>
            <a:tailEnd/>
          </a:ln>
        </p:spPr>
        <p:txBody>
          <a:bodyPr wrap="none" anchor="ctr"/>
          <a:lstStyle/>
          <a:p>
            <a:pPr eaLnBrk="1" fontAlgn="auto" hangingPunct="1">
              <a:spcBef>
                <a:spcPts val="0"/>
              </a:spcBef>
              <a:spcAft>
                <a:spcPts val="0"/>
              </a:spcAft>
              <a:defRPr/>
            </a:pP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43AF4-DCC3-459F-AFD7-E11B7AD88EBB}" type="slidenum">
              <a:rPr lang="en-GB"/>
              <a:pPr/>
              <a:t>17</a:t>
            </a:fld>
            <a:endParaRPr lang="en-GB"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IN" dirty="0" err="1" smtClean="0"/>
              <a:t>WebScarab</a:t>
            </a:r>
            <a:r>
              <a:rPr lang="en-IN" dirty="0" smtClean="0"/>
              <a:t> is a framework for analysing applications that communicate using the HTTP and HTTPS protocols. It is written in Java, and is thus portable to many platforms.</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3F6EE7CC-2428-48D9-800B-9124C15D0A3C}" type="slidenum">
              <a:rPr lang="en-GB" sz="1200" smtClean="0"/>
              <a:pPr eaLnBrk="1" hangingPunct="1"/>
              <a:t>18</a:t>
            </a:fld>
            <a:endParaRPr lang="en-GB" sz="1200" dirty="0" smtClean="0"/>
          </a:p>
        </p:txBody>
      </p:sp>
      <p:sp>
        <p:nvSpPr>
          <p:cNvPr id="34819" name="Rectangle 1"/>
          <p:cNvSpPr>
            <a:spLocks noGrp="1" noRot="1" noChangeAspect="1" noChangeArrowheads="1" noTextEdit="1"/>
          </p:cNvSpPr>
          <p:nvPr>
            <p:ph type="sldImg"/>
          </p:nvPr>
        </p:nvSpPr>
        <p:spPr bwMode="auto">
          <a:xfrm>
            <a:off x="1143000" y="685800"/>
            <a:ext cx="4570413" cy="3429000"/>
          </a:xfrm>
          <a:solidFill>
            <a:srgbClr val="FFFFFF"/>
          </a:solidFill>
          <a:ln>
            <a:solidFill>
              <a:srgbClr val="000000"/>
            </a:solidFill>
            <a:miter lim="800000"/>
            <a:headEnd/>
            <a:tailEnd/>
          </a:ln>
        </p:spPr>
      </p:sp>
      <p:sp>
        <p:nvSpPr>
          <p:cNvPr id="75778" name="Text Box 2"/>
          <p:cNvSpPr txBox="1">
            <a:spLocks noGrp="1" noChangeArrowheads="1"/>
          </p:cNvSpPr>
          <p:nvPr>
            <p:ph type="body" idx="1"/>
          </p:nvPr>
        </p:nvSpPr>
        <p:spPr bwMode="auto">
          <a:xfrm>
            <a:off x="685800" y="4343400"/>
            <a:ext cx="5484813" cy="4024313"/>
          </a:xfrm>
          <a:ln>
            <a:round/>
            <a:headEnd/>
            <a:tailEnd/>
          </a:ln>
        </p:spPr>
        <p:txBody>
          <a:bodyPr wrap="none" anchor="ctr"/>
          <a:lstStyle/>
          <a:p>
            <a:pPr eaLnBrk="1" fontAlgn="auto" hangingPunct="1">
              <a:spcBef>
                <a:spcPts val="0"/>
              </a:spcBef>
              <a:spcAft>
                <a:spcPts val="0"/>
              </a:spcAft>
              <a:defRPr/>
            </a:pPr>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DF56691F-353B-4637-A522-BCD58BFCD90B}" type="slidenum">
              <a:rPr lang="en-US"/>
              <a:pPr/>
              <a:t>19</a:t>
            </a:fld>
            <a:endParaRPr lang="en-US" dirty="0"/>
          </a:p>
        </p:txBody>
      </p:sp>
      <p:sp>
        <p:nvSpPr>
          <p:cNvPr id="440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4034"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IN" dirty="0" smtClean="0"/>
              <a:t>this project is to make application security tools and documentation easily available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042EE2B1-5019-4113-A5E9-7147EF2B88E5}" type="slidenum">
              <a:rPr lang="en-US" smtClean="0"/>
              <a:pPr>
                <a:defRPr/>
              </a:pPr>
              <a:t>20</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9145499-6806-4F11-AC39-C342163DC1A5}" type="slidenum">
              <a:rPr lang="en-US" smtClean="0"/>
              <a:pPr/>
              <a:t>21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The OWASP chapters program helps to foster local discussion of application security around the world. Our local chapters are free and open to anyone. Sales activities are prohibited, although vendors who provide useful application security information are welcome. </a:t>
            </a:r>
          </a:p>
          <a:p>
            <a:pPr eaLnBrk="1" hangingPunct="1"/>
            <a:endParaRPr lang="en-US" dirty="0" smtClean="0"/>
          </a:p>
          <a:p>
            <a:pPr eaLnBrk="1" hangingPunct="1"/>
            <a:r>
              <a:rPr lang="en-US" dirty="0" smtClean="0"/>
              <a:t>We plan to meet at least quarterly, and have presentations and discussion of key application security topics. Many of the </a:t>
            </a:r>
            <a:r>
              <a:rPr lang="en-US" dirty="0" smtClean="0">
                <a:hlinkClick r:id="rId3" tooltip="Category:OWASP Presentations"/>
              </a:rPr>
              <a:t>presentations</a:t>
            </a:r>
            <a:r>
              <a:rPr lang="en-US" dirty="0" smtClean="0"/>
              <a:t> are available for everyone to use </a:t>
            </a:r>
          </a:p>
          <a:p>
            <a:pPr eaLnBrk="1" hangingPunct="1"/>
            <a:endParaRPr lang="en-US" dirty="0" smtClean="0"/>
          </a:p>
          <a:p>
            <a:pPr eaLnBrk="1" hangingPunct="1"/>
            <a:r>
              <a:rPr lang="en-US" dirty="0" smtClean="0"/>
              <a:t>To join a chapter, simply sign up to the mailing list and introduce yourself.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8A382E0-A111-4456-BAE4-B0791AAE7D4B}"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We plan to start 1800 hrs and close the presentation at 1930 max </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F168687-844A-42D4-B315-4E70A26CAE7B}" type="slidenum">
              <a:rPr lang="en-US" smtClean="0"/>
              <a:pPr/>
              <a:t>22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We started the Bhubaneswar Chapter since there</a:t>
            </a:r>
            <a:r>
              <a:rPr lang="en-US" baseline="0" dirty="0" smtClean="0"/>
              <a:t> was no active </a:t>
            </a:r>
            <a:r>
              <a:rPr lang="en-US" dirty="0" smtClean="0"/>
              <a:t>Chapter in India’s eastern Coast.</a:t>
            </a:r>
          </a:p>
          <a:p>
            <a:pPr eaLnBrk="1" hangingPunct="1"/>
            <a:endParaRPr lang="en-US" dirty="0" smtClean="0"/>
          </a:p>
          <a:p>
            <a:pPr eaLnBrk="1" hangingPunct="1"/>
            <a:r>
              <a:rPr lang="en-US" dirty="0" smtClean="0"/>
              <a:t>We hope to have new members and establish a community of security professionals.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B7E43C5-0929-476D-969E-47EAD4C9994C}" type="slidenum">
              <a:rPr lang="en-US" smtClean="0"/>
              <a:pPr/>
              <a:t>23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D6F4A6A-BFB1-470A-A4EA-D6F3422DB5C0}" type="slidenum">
              <a:rPr lang="en-US" smtClean="0"/>
              <a:pPr/>
              <a:t>24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lvl="3" eaLnBrk="1" hangingPunct="1"/>
            <a:r>
              <a:rPr lang="en-US" smtClean="0"/>
              <a:t>Discuss any OWASP related topic; application security, information security related topics, etc</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E703180-A46D-452A-870A-38B3CBC5961D}" type="slidenum">
              <a:rPr lang="en-US" smtClean="0"/>
              <a:pPr/>
              <a:t>26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0420D1E-FE20-40CB-9732-6BDD8899E3B2}" type="slidenum">
              <a:rPr lang="en-US" smtClean="0"/>
              <a:pPr/>
              <a:t>28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228600" indent="-228600" eaLnBrk="1" hangingPunct="1"/>
            <a:r>
              <a:rPr lang="en-US" b="1" smtClean="0"/>
              <a:t>Benefits unique to members</a:t>
            </a:r>
            <a:r>
              <a:rPr lang="en-US" smtClean="0"/>
              <a:t> </a:t>
            </a:r>
          </a:p>
          <a:p>
            <a:pPr marL="228600" indent="-228600" eaLnBrk="1" hangingPunct="1"/>
            <a:r>
              <a:rPr lang="en-US" smtClean="0"/>
              <a:t>A </a:t>
            </a:r>
            <a:r>
              <a:rPr lang="en-US" smtClean="0">
                <a:hlinkClick r:id="rId3" tooltip="OWASP Commercial License"/>
              </a:rPr>
              <a:t>OWASP Commercial License</a:t>
            </a:r>
            <a:r>
              <a:rPr lang="en-US" smtClean="0"/>
              <a:t> to use the materials within your organization without the restrictions associated with the various open source licenses used by the OWASP projects. </a:t>
            </a:r>
          </a:p>
          <a:p>
            <a:pPr marL="228600" indent="-228600" eaLnBrk="1" hangingPunct="1"/>
            <a:endParaRPr lang="en-US" smtClean="0"/>
          </a:p>
          <a:p>
            <a:pPr marL="228600" indent="-228600" eaLnBrk="1" hangingPunct="1"/>
            <a:r>
              <a:rPr lang="en-US" smtClean="0"/>
              <a:t>Visibility for your organization's tangible commitment to application security through its inclusion in the members list on the OWASP website and promotional materials. </a:t>
            </a:r>
          </a:p>
          <a:p>
            <a:pPr marL="228600" indent="-228600" eaLnBrk="1" hangingPunct="1"/>
            <a:endParaRPr lang="en-US" smtClean="0"/>
          </a:p>
          <a:p>
            <a:pPr marL="228600" indent="-228600" eaLnBrk="1" hangingPunct="1"/>
            <a:r>
              <a:rPr lang="en-US" smtClean="0"/>
              <a:t>The right to use the OWASP name and membership mark to show that you are an OWASP Member. Note that the mark must not be used in any way that might indicate that OWASP supports a commercial product or service. </a:t>
            </a:r>
          </a:p>
          <a:p>
            <a:pPr marL="228600" indent="-228600" eaLnBrk="1" hangingPunct="1"/>
            <a:endParaRPr lang="en-US" smtClean="0"/>
          </a:p>
          <a:p>
            <a:pPr marL="228600" indent="-228600" eaLnBrk="1" hangingPunct="1"/>
            <a:r>
              <a:rPr lang="en-US" smtClean="0"/>
              <a:t>Discounts to the OWASP AppSec and other security conferences and events. See the OWASP </a:t>
            </a:r>
            <a:r>
              <a:rPr lang="en-US" smtClean="0">
                <a:hlinkClick r:id="rId4" tooltip="Member Offers"/>
              </a:rPr>
              <a:t>Member Offers</a:t>
            </a:r>
            <a:r>
              <a:rPr lang="en-US" smtClean="0"/>
              <a:t> page for the most current discounts available to OWASP Members. NOTE: Some of these discounts are greater than or equal to the cost of an individual OWASP Membership. </a:t>
            </a:r>
          </a:p>
          <a:p>
            <a:pPr marL="228600" indent="-228600" eaLnBrk="1" hangingPunct="1"/>
            <a:endParaRPr lang="en-US" smtClean="0"/>
          </a:p>
          <a:p>
            <a:pPr marL="228600" indent="-228600" eaLnBrk="1" hangingPunct="1"/>
            <a:r>
              <a:rPr lang="en-US" smtClean="0"/>
              <a:t>Help building the organization as a free, open, and technically oriented resource for the general public and members</a:t>
            </a:r>
          </a:p>
          <a:p>
            <a:pPr marL="228600" indent="-228600" eaLnBrk="1" hangingPunct="1"/>
            <a:endParaRPr lang="en-US" smtClean="0"/>
          </a:p>
          <a:p>
            <a:pPr marL="228600" indent="-228600"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F463BD5-AB65-43CD-92FE-377189774274}" type="slidenum">
              <a:rPr lang="en-US" smtClean="0"/>
              <a:pPr/>
              <a:t>31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F463BD5-AB65-43CD-92FE-377189774274}" type="slidenum">
              <a:rPr lang="en-US" smtClean="0"/>
              <a:pPr/>
              <a:t>32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9A8B5C7-C133-4BC6-9D63-625C2B758BDB}"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lvl="1" eaLnBrk="1" hangingPunct="1"/>
            <a:r>
              <a:rPr lang="en-AU" sz="1400" dirty="0" smtClean="0"/>
              <a:t>OWASP promotes secure software by sharing development </a:t>
            </a:r>
            <a:r>
              <a:rPr lang="en-US" dirty="0" smtClean="0"/>
              <a:t>knowledge and leading best practices</a:t>
            </a:r>
          </a:p>
          <a:p>
            <a:pPr lvl="1" eaLnBrk="1" hangingPunct="1"/>
            <a:r>
              <a:rPr lang="en-US" dirty="0" smtClean="0"/>
              <a:t>By making threats and countermeasures visible, OWASP supports security risk decision processes</a:t>
            </a:r>
          </a:p>
          <a:p>
            <a:pPr lvl="1" eaLnBrk="1" hangingPunct="1"/>
            <a:r>
              <a:rPr lang="en-US" dirty="0" smtClean="0"/>
              <a:t>The focus is web application security as a product of the SDLC, </a:t>
            </a:r>
          </a:p>
          <a:p>
            <a:pPr lvl="1" eaLnBrk="1" hangingPunct="1"/>
            <a:r>
              <a:rPr lang="en-US" dirty="0" smtClean="0"/>
              <a:t>The adoption of best practices across the SDLC is not just to test for common vulnerabilities but also secure code reviews</a:t>
            </a:r>
          </a:p>
          <a:p>
            <a:pPr lvl="1" eaLnBrk="1" hangingPunct="1"/>
            <a:r>
              <a:rPr lang="en-US" dirty="0" smtClean="0"/>
              <a:t>OWASP is the premiere application security organization in the world – sharing open source tools, documents, basic information, guidelines, and presentations worldwide </a:t>
            </a:r>
          </a:p>
          <a:p>
            <a:pPr lvl="1" eaLnBrk="1" hangingPunct="1"/>
            <a:r>
              <a:rPr lang="en-US" dirty="0" smtClean="0"/>
              <a:t>OWASP is a rich community of people, connected through mailing lists, participating in the local chapters, and attending conferences. </a:t>
            </a:r>
          </a:p>
          <a:p>
            <a:pPr lvl="1" eaLnBrk="1" hangingPunct="1"/>
            <a:endParaRPr lang="en-AU" sz="1400"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0C497E7E-A0B3-4C1B-9CB9-A4BC8BF2CB8F}" type="slidenum">
              <a:rPr lang="en-US" smtClean="0"/>
              <a:pPr>
                <a:defRPr/>
              </a:pPr>
              <a:t>5</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IN" sz="1200" b="1" kern="1200" dirty="0" smtClean="0">
                <a:solidFill>
                  <a:schemeClr val="tx1"/>
                </a:solidFill>
                <a:latin typeface="Arial" charset="0"/>
                <a:ea typeface="+mn-ea"/>
                <a:cs typeface="+mn-cs"/>
              </a:rPr>
              <a:t>JEFF WILLIAMS</a:t>
            </a:r>
            <a:r>
              <a:rPr lang="en-IN" b="1" dirty="0" smtClean="0"/>
              <a:t/>
            </a:r>
            <a:br>
              <a:rPr lang="en-IN" b="1" dirty="0" smtClean="0"/>
            </a:br>
            <a:r>
              <a:rPr lang="en-IN" b="1" dirty="0" smtClean="0"/>
              <a:t>CEO, Aspect Security</a:t>
            </a:r>
            <a:endParaRPr lang="en-IN" dirty="0" smtClean="0"/>
          </a:p>
          <a:p>
            <a:pPr eaLnBrk="1" hangingPunct="1"/>
            <a:endParaRPr lang="pt-B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B07BCEF7-0203-4E4E-AD6B-8AEA9B59E6E5}" type="slidenum">
              <a:rPr lang="en-US" smtClean="0"/>
              <a:pPr>
                <a:defRPr/>
              </a:pPr>
              <a:t>6</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1486B4B-F104-4C2E-8791-E09DBC78E0D3}" type="slidenum">
              <a:rPr lang="en-US" smtClean="0"/>
              <a:pPr/>
              <a:t>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The OWASP Foundation is a 501c3 (IRS) not-for-profit charitable organization that ensures the ongoing availability and support for our work. </a:t>
            </a:r>
          </a:p>
          <a:p>
            <a:pPr eaLnBrk="1" hangingPunct="1"/>
            <a:r>
              <a:rPr lang="en-US" smtClean="0">
                <a:hlinkClick r:id="" action="ppaction://noaction"/>
              </a:rPr>
              <a:t>501(c)(3)</a:t>
            </a:r>
            <a:r>
              <a:rPr lang="en-US" smtClean="0"/>
              <a:t> — Various charitable, non-profit, religious, and educational organizations (see below) this include for example Wikipedia)</a:t>
            </a:r>
          </a:p>
          <a:p>
            <a:pPr eaLnBrk="1" hangingPunct="1"/>
            <a:endParaRPr lang="en-US" smtClean="0"/>
          </a:p>
          <a:p>
            <a:pPr eaLnBrk="1" hangingPunct="1"/>
            <a:r>
              <a:rPr lang="en-US" smtClean="0"/>
              <a:t>All members are volunteers that dedicate their time and energy to the organization</a:t>
            </a:r>
          </a:p>
          <a:p>
            <a:pPr eaLnBrk="1" hangingPunct="1"/>
            <a:r>
              <a:rPr lang="en-US" smtClean="0"/>
              <a:t>Some projects are supported by sponsors</a:t>
            </a:r>
          </a:p>
          <a:p>
            <a:pPr eaLnBrk="1" hangingPunct="1"/>
            <a:r>
              <a:rPr lang="en-US" smtClean="0"/>
              <a:t>OWASP's all-volunteer participants produce free, professional quality, open-source documentation, tools, and standards. </a:t>
            </a:r>
          </a:p>
          <a:p>
            <a:pPr eaLnBrk="1" hangingPunct="1"/>
            <a:r>
              <a:rPr lang="en-US" smtClean="0"/>
              <a:t>OWASP is oriented toward people (training) tools (projects) and processes (guidelines frameworks)</a:t>
            </a:r>
          </a:p>
          <a:p>
            <a:pPr eaLnBrk="1" hangingPunct="1"/>
            <a:endParaRPr lang="en-US" smtClean="0"/>
          </a:p>
          <a:p>
            <a:pPr eaLnBrk="1" hangingPunct="1"/>
            <a:r>
              <a:rPr lang="en-US" smtClean="0"/>
              <a:t>The OWASP chapters program helps to foster local discussion of application security around the world. Our local chapter is free and open to anyone. We have a mailing list which is available as well as access to projects and technology interest group (e.g. ajax, sql)</a:t>
            </a:r>
          </a:p>
          <a:p>
            <a:pPr eaLnBrk="1" hangingPunct="1"/>
            <a:endParaRPr lang="en-US" smtClean="0"/>
          </a:p>
          <a:p>
            <a:pPr eaLnBrk="1" hangingPunct="1"/>
            <a:r>
              <a:rPr lang="en-US" smtClean="0"/>
              <a:t>Sponsorship is available, OWASP encourages companies to sponsor conferences and projects.  Some projects receives sponsorship via multiple vendors and are assigned to chapter leaders that manage the projects.  </a:t>
            </a:r>
          </a:p>
          <a:p>
            <a:pPr eaLnBrk="1" hangingPunct="1"/>
            <a:endParaRPr lang="en-US" smtClean="0"/>
          </a:p>
          <a:p>
            <a:pPr eaLnBrk="1" hangingPunct="1"/>
            <a:r>
              <a:rPr lang="en-US" smtClean="0"/>
              <a:t>The sum for the OWASP Spring Code was 16 July 2007 – OWASP is funding over 27 new application security projects this Spring with over $115,000.  Projects ranged from $2000 to $20000 per project</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ED1436A-0F56-462B-A36F-57246AC3BEC3}"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lvl="1" eaLnBrk="1" hangingPunct="1"/>
            <a:r>
              <a:rPr lang="en-US" smtClean="0"/>
              <a:t>An OWASP project is a collection of related tasks that have a defined roadmap and team members. </a:t>
            </a:r>
          </a:p>
          <a:p>
            <a:pPr lvl="1" eaLnBrk="1" hangingPunct="1"/>
            <a:endParaRPr lang="en-US" smtClean="0"/>
          </a:p>
          <a:p>
            <a:pPr lvl="1" eaLnBrk="1" hangingPunct="1"/>
            <a:r>
              <a:rPr lang="en-US" smtClean="0"/>
              <a:t>OWASP project leaders are responsible for defining the vision, roadmap, and tasks for the project. The project leader also promotes the project and builds the team.</a:t>
            </a:r>
          </a:p>
          <a:p>
            <a:pPr lvl="1" eaLnBrk="1" hangingPunct="1"/>
            <a:r>
              <a:rPr lang="en-US" smtClean="0"/>
              <a:t> </a:t>
            </a:r>
          </a:p>
          <a:p>
            <a:pPr lvl="1" eaLnBrk="1" hangingPunct="1"/>
            <a:r>
              <a:rPr lang="en-US" smtClean="0"/>
              <a:t>To propose a new project, please send an email to </a:t>
            </a:r>
            <a:r>
              <a:rPr lang="en-US" b="1" smtClean="0">
                <a:hlinkClick r:id="rId3" tooltip="mailto:owasp@owasp.org?subject=New_OWASP_Project_idea"/>
              </a:rPr>
              <a:t>owasp@owasp.org</a:t>
            </a:r>
            <a:r>
              <a:rPr lang="en-US" smtClean="0"/>
              <a:t> </a:t>
            </a:r>
          </a:p>
          <a:p>
            <a:pPr lvl="1" eaLnBrk="1" hangingPunct="1"/>
            <a:endParaRPr lang="en-US" smtClean="0"/>
          </a:p>
          <a:p>
            <a:pPr lvl="1" eaLnBrk="1" hangingPunct="1"/>
            <a:r>
              <a:rPr lang="en-US" smtClean="0"/>
              <a:t>For tools the alpha status is usually on development not fully tested, beta is when goals are achieved and completed and are fully tested and reviewed and then released when the documentation is made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A81C8D1-5617-4DAB-90A2-2CC35D59257F}" type="slidenum">
              <a:rPr lang="en-US" smtClean="0"/>
              <a:pPr/>
              <a:t>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z="1000" dirty="0" smtClean="0"/>
              <a:t>The OWASP Top Ten represents a broad consensus about what the most critical web application security flaws are. Project members include a variety of security experts from around the world who have shared their expertise to produce this list </a:t>
            </a:r>
          </a:p>
          <a:p>
            <a:pPr eaLnBrk="1" hangingPunct="1"/>
            <a:endParaRPr lang="en-US" sz="1000" dirty="0" smtClean="0"/>
          </a:p>
          <a:p>
            <a:pPr eaLnBrk="1" hangingPunct="1"/>
            <a:r>
              <a:rPr lang="en-US" sz="1000" dirty="0" smtClean="0"/>
              <a:t>The Guide for Building Web Application is aimed at architects, developers, consultants and auditors and is a comprehensive manual for designing, developing and deploying secure web applications. </a:t>
            </a:r>
          </a:p>
          <a:p>
            <a:pPr eaLnBrk="1" hangingPunct="1"/>
            <a:endParaRPr lang="en-US" sz="1000" dirty="0" smtClean="0"/>
          </a:p>
          <a:p>
            <a:pPr eaLnBrk="1" hangingPunct="1"/>
            <a:r>
              <a:rPr lang="en-US" sz="1000" dirty="0" smtClean="0"/>
              <a:t>This legal project provides materials related to the legal aspects of secure software, including contracting, liability, and compliance.  The project should not be considered legal advice; OWASP strongly recommends that you find competent counsel to assist with contract negotiations, agreements, etc…</a:t>
            </a:r>
          </a:p>
          <a:p>
            <a:pPr eaLnBrk="1" hangingPunct="1"/>
            <a:endParaRPr lang="en-US" sz="1000" dirty="0" smtClean="0"/>
          </a:p>
          <a:p>
            <a:pPr eaLnBrk="1" hangingPunct="1"/>
            <a:r>
              <a:rPr lang="en-US" sz="1000" dirty="0" smtClean="0"/>
              <a:t>The OWASP Testing Project has been in development for many years. The aim is to help people understand the what, why, when, where, and how of testing their web applications.  Web application security is more complex than just simple checklists.  The focus of web application testing needs to shift from penetration testing to integrated testing in the software development life cycle. </a:t>
            </a:r>
          </a:p>
          <a:p>
            <a:pPr eaLnBrk="1" hangingPunct="1"/>
            <a:endParaRPr lang="en-US" sz="1000" dirty="0" smtClean="0"/>
          </a:p>
          <a:p>
            <a:pPr eaLnBrk="1" hangingPunct="1"/>
            <a:r>
              <a:rPr lang="en-US" sz="1000" dirty="0" smtClean="0"/>
              <a:t>Many industry experts and those responsible for software security at some of the largest companies in the world are validating the Testing Framework http://www.owasp.org/index.php/Testing_Guide_Introduction</a:t>
            </a:r>
          </a:p>
          <a:p>
            <a:pPr eaLnBrk="1" hangingPunct="1"/>
            <a:endParaRPr lang="en-US" sz="1000" dirty="0" smtClean="0"/>
          </a:p>
          <a:p>
            <a:pPr eaLnBrk="1" hangingPunct="1"/>
            <a:r>
              <a:rPr lang="en-US" sz="1000" dirty="0" smtClean="0"/>
              <a:t>The </a:t>
            </a:r>
            <a:r>
              <a:rPr lang="en-US" sz="1000" dirty="0" err="1" smtClean="0"/>
              <a:t>AppSec</a:t>
            </a:r>
            <a:r>
              <a:rPr lang="en-US" sz="1000" dirty="0" smtClean="0"/>
              <a:t> FAQ attempts to answer many of the questions that developers have about Web Application Security.  The FAQ is not specific to a particular platform or language.  It addresses the common threats to web applications which are applicable to any platform. </a:t>
            </a:r>
          </a:p>
          <a:p>
            <a:pPr eaLnBrk="1" hangingPunct="1"/>
            <a:endParaRPr lang="en-US" sz="1000" dirty="0" smtClean="0"/>
          </a:p>
          <a:p>
            <a:pPr eaLnBrk="1" hangingPunct="1"/>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Rot="1" noChangeAspect="1" noChangeArrowheads="1" noTextEdit="1"/>
          </p:cNvSpPr>
          <p:nvPr>
            <p:ph type="sldImg"/>
          </p:nvPr>
        </p:nvSpPr>
        <p:spPr>
          <a:xfrm>
            <a:off x="96838" y="0"/>
            <a:ext cx="6772275" cy="5080000"/>
          </a:xfrm>
          <a:solidFill>
            <a:srgbClr val="FFFFFF"/>
          </a:solidFill>
          <a:ln cap="flat" algn="ctr"/>
        </p:spPr>
      </p:sp>
      <p:sp>
        <p:nvSpPr>
          <p:cNvPr id="1723395" name="Rectangle 3"/>
          <p:cNvSpPr>
            <a:spLocks noGrp="1" noChangeAspect="1" noChangeArrowheads="1"/>
          </p:cNvSpPr>
          <p:nvPr>
            <p:ph type="body" idx="1"/>
          </p:nvPr>
        </p:nvSpPr>
        <p:spPr>
          <a:ln cap="flat" algn="ctr"/>
        </p:spPr>
        <p:txBody>
          <a:bodyPr lIns="91405" rIns="91405"/>
          <a:lstStyle/>
          <a:p>
            <a:pPr eaLnBrk="1" hangingPunct="1"/>
            <a:r>
              <a:rPr lang="en-US" dirty="0" smtClean="0"/>
              <a:t>https://www.owasp.org/index.php/Top_10</a:t>
            </a:r>
          </a:p>
          <a:p>
            <a:pPr eaLnBrk="1" hangingPunct="1"/>
            <a:endParaRPr lang="en-US" dirty="0" smtClean="0"/>
          </a:p>
          <a:p>
            <a:pPr eaLnBrk="1" hangingPunct="1"/>
            <a:r>
              <a:rPr lang="en-IN" dirty="0" smtClean="0"/>
              <a:t>SQL injection still play most devastative role in application security area. Most of the application securities attack has been so far based on this particular method. Recently the most discussed ‘</a:t>
            </a:r>
            <a:r>
              <a:rPr lang="en-IN" dirty="0" err="1" smtClean="0"/>
              <a:t>LizaMoon</a:t>
            </a:r>
            <a:r>
              <a:rPr lang="en-IN" dirty="0" smtClean="0"/>
              <a:t>’ was actually a SQL code injection based attack, which so far has affected nearly 4 million websites.</a:t>
            </a:r>
            <a:endParaRPr lang="en-US" dirty="0" smtClean="0"/>
          </a:p>
          <a:p>
            <a:pPr eaLnBrk="1" hangingPunct="1"/>
            <a:endParaRPr lang="en-US" dirty="0" smtClean="0"/>
          </a:p>
          <a:p>
            <a:pPr eaLnBrk="1" hangingPunct="1"/>
            <a:r>
              <a:rPr lang="en-US" dirty="0" smtClean="0"/>
              <a:t>The Top 10 List focuses on these issues: </a:t>
            </a:r>
          </a:p>
          <a:p>
            <a:pPr eaLnBrk="1" hangingPunct="1"/>
            <a:r>
              <a:rPr lang="en-US" dirty="0" smtClean="0"/>
              <a:t>Input validation issues such as XSS, </a:t>
            </a:r>
          </a:p>
          <a:p>
            <a:pPr eaLnBrk="1" hangingPunct="1"/>
            <a:r>
              <a:rPr lang="en-US" dirty="0" smtClean="0"/>
              <a:t>Injection flaws (particularly SQL injection), </a:t>
            </a:r>
          </a:p>
          <a:p>
            <a:pPr eaLnBrk="1" hangingPunct="1"/>
            <a:r>
              <a:rPr lang="en-US" dirty="0" smtClean="0"/>
              <a:t>Code vulnerable to remote file inclusion (RFI), </a:t>
            </a:r>
          </a:p>
          <a:p>
            <a:pPr eaLnBrk="1" hangingPunct="1"/>
            <a:r>
              <a:rPr lang="en-US" dirty="0" smtClean="0"/>
              <a:t>Exposing references to internal implementation objects (such as a file, directory, database record, or key), as a URL or form parameter, </a:t>
            </a:r>
          </a:p>
          <a:p>
            <a:pPr eaLnBrk="1" hangingPunct="1"/>
            <a:r>
              <a:rPr lang="en-US" dirty="0" smtClean="0"/>
              <a:t>Forcing a logged-on victim's browser to send a pre-authenticated request to a vulnerable web application, which then forces the victim's browser to perform a hostile action to the benefit of the attacker</a:t>
            </a:r>
          </a:p>
          <a:p>
            <a:pPr eaLnBrk="1" hangingPunct="1"/>
            <a:r>
              <a:rPr lang="en-US" dirty="0" smtClean="0"/>
              <a:t>Applications can unintentionally leak information about their configuration, </a:t>
            </a:r>
          </a:p>
          <a:p>
            <a:pPr eaLnBrk="1" hangingPunct="1"/>
            <a:r>
              <a:rPr lang="en-US" dirty="0" smtClean="0"/>
              <a:t>Account credentials and session tokens are often not properly protected </a:t>
            </a:r>
          </a:p>
          <a:p>
            <a:pPr eaLnBrk="1" hangingPunct="1"/>
            <a:r>
              <a:rPr lang="en-US" dirty="0" smtClean="0"/>
              <a:t>Web applications rarely use cryptographic functions properly to protect data and credentials </a:t>
            </a:r>
          </a:p>
          <a:p>
            <a:pPr eaLnBrk="1" hangingPunct="1"/>
            <a:r>
              <a:rPr lang="en-US" dirty="0" smtClean="0"/>
              <a:t>Applications frequently fail to encrypt network traffic </a:t>
            </a:r>
          </a:p>
          <a:p>
            <a:pPr eaLnBrk="1" hangingPunct="1"/>
            <a:r>
              <a:rPr lang="en-US" dirty="0" smtClean="0"/>
              <a:t>Frequently, an application only protects sensitive functionality by preventing the display of links or URLs to unauthorized users </a:t>
            </a:r>
          </a:p>
          <a:p>
            <a:pPr eaLnBrk="1" hangingPunct="1">
              <a:buFont typeface="Arial" pitchFamily="34" charset="0"/>
              <a:buNone/>
            </a:pP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447800" y="762000"/>
            <a:ext cx="7696200" cy="4953000"/>
          </a:xfrm>
          <a:prstGeom prst="rect">
            <a:avLst/>
          </a:prstGeom>
          <a:solidFill>
            <a:srgbClr val="EAEAEA"/>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5" name="Rectangle 5"/>
          <p:cNvSpPr>
            <a:spLocks noChangeArrowheads="1"/>
          </p:cNvSpPr>
          <p:nvPr/>
        </p:nvSpPr>
        <p:spPr bwMode="auto">
          <a:xfrm>
            <a:off x="0" y="0"/>
            <a:ext cx="9144000" cy="609600"/>
          </a:xfrm>
          <a:prstGeom prst="rect">
            <a:avLst/>
          </a:prstGeom>
          <a:solidFill>
            <a:srgbClr val="336699"/>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6" name="Rectangle 6"/>
          <p:cNvSpPr>
            <a:spLocks noChangeArrowheads="1"/>
          </p:cNvSpPr>
          <p:nvPr/>
        </p:nvSpPr>
        <p:spPr bwMode="auto">
          <a:xfrm>
            <a:off x="0" y="5715000"/>
            <a:ext cx="9144000" cy="114935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7" name="Picture 7" descr="owasp"/>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8"/>
          <p:cNvSpPr txBox="1">
            <a:spLocks noChangeArrowheads="1"/>
          </p:cNvSpPr>
          <p:nvPr/>
        </p:nvSpPr>
        <p:spPr bwMode="auto">
          <a:xfrm>
            <a:off x="4038600" y="5165725"/>
            <a:ext cx="4191000" cy="549275"/>
          </a:xfrm>
          <a:prstGeom prst="rect">
            <a:avLst/>
          </a:prstGeom>
          <a:noFill/>
          <a:ln w="9525">
            <a:noFill/>
            <a:miter lim="800000"/>
            <a:headEnd/>
            <a:tailEnd/>
          </a:ln>
          <a:effectLst/>
        </p:spPr>
        <p:txBody>
          <a:bodyPr lIns="91420" tIns="45711" rIns="91420" bIns="45711">
            <a:spAutoFit/>
          </a:bodyPr>
          <a:lstStyle/>
          <a:p>
            <a:pPr eaLnBrk="1" hangingPunct="1">
              <a:defRPr/>
            </a:pPr>
            <a:r>
              <a:rPr lang="en-US" sz="1000" dirty="0">
                <a:solidFill>
                  <a:srgbClr val="969696"/>
                </a:solidFill>
                <a:latin typeface="Tahoma" pitchFamily="34" charset="0"/>
              </a:rPr>
              <a:t>Copyright © </a:t>
            </a:r>
            <a:r>
              <a:rPr lang="en-US" sz="1000" dirty="0" smtClean="0">
                <a:solidFill>
                  <a:srgbClr val="969696"/>
                </a:solidFill>
                <a:latin typeface="Tahoma" pitchFamily="34" charset="0"/>
              </a:rPr>
              <a:t>2011 </a:t>
            </a:r>
            <a:r>
              <a:rPr lang="en-US" sz="1000" dirty="0">
                <a:solidFill>
                  <a:srgbClr val="969696"/>
                </a:solidFill>
                <a:latin typeface="Tahoma" pitchFamily="34" charset="0"/>
              </a:rPr>
              <a:t>- The OWASP Foundation</a:t>
            </a:r>
          </a:p>
          <a:p>
            <a:pPr eaLnBrk="1" hangingPunct="1">
              <a:defRPr/>
            </a:pPr>
            <a:r>
              <a:rPr lang="en-US" sz="1000" dirty="0">
                <a:solidFill>
                  <a:srgbClr val="969696"/>
                </a:solidFill>
                <a:latin typeface="Tahoma" pitchFamily="34" charset="0"/>
              </a:rPr>
              <a:t>Permission is granted to copy, distribute and/or modify this document under the terms of the GNU Free Documentation License.</a:t>
            </a:r>
          </a:p>
        </p:txBody>
      </p:sp>
      <p:sp>
        <p:nvSpPr>
          <p:cNvPr id="9" name="Rectangle 9"/>
          <p:cNvSpPr>
            <a:spLocks noChangeArrowheads="1"/>
          </p:cNvSpPr>
          <p:nvPr/>
        </p:nvSpPr>
        <p:spPr bwMode="auto">
          <a:xfrm>
            <a:off x="0" y="609600"/>
            <a:ext cx="9144000" cy="152400"/>
          </a:xfrm>
          <a:prstGeom prst="rect">
            <a:avLst/>
          </a:prstGeom>
          <a:solidFill>
            <a:srgbClr val="777777"/>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0" name="Rectangle 10"/>
          <p:cNvSpPr>
            <a:spLocks noChangeArrowheads="1"/>
          </p:cNvSpPr>
          <p:nvPr/>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1" name="Rectangle 11"/>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2" name="Rectangle 12"/>
          <p:cNvSpPr>
            <a:spLocks noChangeArrowheads="1"/>
          </p:cNvSpPr>
          <p:nvPr/>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3" name="Rectangle 13"/>
          <p:cNvSpPr>
            <a:spLocks noChangeArrowheads="1"/>
          </p:cNvSpPr>
          <p:nvPr/>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4" name="Rectangle 14"/>
          <p:cNvSpPr>
            <a:spLocks noChangeArrowheads="1"/>
          </p:cNvSpPr>
          <p:nvPr/>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5" name="Rectangle 15"/>
          <p:cNvSpPr>
            <a:spLocks noChangeArrowheads="1"/>
          </p:cNvSpPr>
          <p:nvPr/>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6" name="Rectangle 16"/>
          <p:cNvSpPr>
            <a:spLocks noChangeArrowheads="1"/>
          </p:cNvSpPr>
          <p:nvPr/>
        </p:nvSpPr>
        <p:spPr bwMode="auto">
          <a:xfrm>
            <a:off x="0" y="2641600"/>
            <a:ext cx="9144000" cy="26988"/>
          </a:xfrm>
          <a:prstGeom prst="rect">
            <a:avLst/>
          </a:prstGeom>
          <a:solidFill>
            <a:schemeClr val="bg1"/>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7" name="Text Box 17"/>
          <p:cNvSpPr txBox="1">
            <a:spLocks noChangeArrowheads="1"/>
          </p:cNvSpPr>
          <p:nvPr/>
        </p:nvSpPr>
        <p:spPr bwMode="auto">
          <a:xfrm>
            <a:off x="4038600" y="5937250"/>
            <a:ext cx="4800600" cy="519113"/>
          </a:xfrm>
          <a:prstGeom prst="rect">
            <a:avLst/>
          </a:prstGeom>
          <a:noFill/>
          <a:ln w="9525">
            <a:noFill/>
            <a:miter lim="800000"/>
            <a:headEnd/>
            <a:tailEnd/>
          </a:ln>
          <a:effectLst/>
        </p:spPr>
        <p:txBody>
          <a:bodyPr lIns="91420" tIns="45711" rIns="91420" bIns="45711">
            <a:spAutoFit/>
          </a:bodyPr>
          <a:lstStyle/>
          <a:p>
            <a:pPr eaLnBrk="1" hangingPunct="1">
              <a:defRPr/>
            </a:pPr>
            <a:r>
              <a:rPr lang="en-US" b="1">
                <a:solidFill>
                  <a:srgbClr val="EAEAEA"/>
                </a:solidFill>
                <a:latin typeface="Tahoma" pitchFamily="34" charset="0"/>
              </a:rPr>
              <a:t>The OWASP Foundation</a:t>
            </a:r>
          </a:p>
        </p:txBody>
      </p:sp>
      <p:sp>
        <p:nvSpPr>
          <p:cNvPr id="18" name="Rectangle 18"/>
          <p:cNvSpPr>
            <a:spLocks noChangeArrowheads="1"/>
          </p:cNvSpPr>
          <p:nvPr/>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lIns="91420" tIns="45711" rIns="91420" bIns="45711" anchor="ctr"/>
          <a:lstStyle/>
          <a:p>
            <a:pPr algn="ctr" eaLnBrk="1" hangingPunct="1">
              <a:defRPr/>
            </a:pPr>
            <a:endParaRPr lang="en-US" sz="1800">
              <a:solidFill>
                <a:schemeClr val="tx1"/>
              </a:solidFill>
              <a:latin typeface="Tahoma" pitchFamily="34" charset="0"/>
            </a:endParaRPr>
          </a:p>
        </p:txBody>
      </p:sp>
      <p:sp>
        <p:nvSpPr>
          <p:cNvPr id="19" name="Freeform 19"/>
          <p:cNvSpPr>
            <a:spLocks/>
          </p:cNvSpPr>
          <p:nvPr/>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0" name="Freeform 20"/>
          <p:cNvSpPr>
            <a:spLocks/>
          </p:cNvSpPr>
          <p:nvPr/>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1" name="Text Box 21"/>
          <p:cNvSpPr txBox="1">
            <a:spLocks noChangeArrowheads="1"/>
          </p:cNvSpPr>
          <p:nvPr/>
        </p:nvSpPr>
        <p:spPr bwMode="auto">
          <a:xfrm>
            <a:off x="1524000" y="4229100"/>
            <a:ext cx="7239000" cy="523202"/>
          </a:xfrm>
          <a:prstGeom prst="rect">
            <a:avLst/>
          </a:prstGeom>
          <a:noFill/>
          <a:ln w="9525">
            <a:noFill/>
            <a:miter lim="800000"/>
            <a:headEnd/>
            <a:tailEnd/>
          </a:ln>
          <a:effectLst/>
        </p:spPr>
        <p:txBody>
          <a:bodyPr wrap="square" lIns="91420" tIns="45711" rIns="91420" bIns="45711">
            <a:spAutoFit/>
          </a:bodyPr>
          <a:lstStyle/>
          <a:p>
            <a:pPr eaLnBrk="1" hangingPunct="1">
              <a:defRPr/>
            </a:pPr>
            <a:r>
              <a:rPr lang="en-US" b="1" dirty="0" smtClean="0">
                <a:solidFill>
                  <a:srgbClr val="777777"/>
                </a:solidFill>
                <a:latin typeface="Tahoma" pitchFamily="34" charset="0"/>
              </a:rPr>
              <a:t>OWASP Bhubaneswar Chapter</a:t>
            </a:r>
            <a:endParaRPr lang="en-US" b="1" dirty="0">
              <a:solidFill>
                <a:srgbClr val="777777"/>
              </a:solidFill>
              <a:latin typeface="Tahoma" pitchFamily="34" charset="0"/>
            </a:endParaRPr>
          </a:p>
        </p:txBody>
      </p:sp>
      <p:sp>
        <p:nvSpPr>
          <p:cNvPr id="22" name="Text Box 22"/>
          <p:cNvSpPr txBox="1">
            <a:spLocks noChangeArrowheads="1"/>
          </p:cNvSpPr>
          <p:nvPr/>
        </p:nvSpPr>
        <p:spPr bwMode="auto">
          <a:xfrm>
            <a:off x="4038600" y="6326188"/>
            <a:ext cx="4800600" cy="336550"/>
          </a:xfrm>
          <a:prstGeom prst="rect">
            <a:avLst/>
          </a:prstGeom>
          <a:noFill/>
          <a:ln w="9525">
            <a:noFill/>
            <a:miter lim="800000"/>
            <a:headEnd/>
            <a:tailEnd/>
          </a:ln>
          <a:effectLst/>
        </p:spPr>
        <p:txBody>
          <a:bodyPr lIns="91420" tIns="45711" rIns="91420" bIns="45711">
            <a:spAutoFit/>
          </a:bodyPr>
          <a:lstStyle/>
          <a:p>
            <a:pPr eaLnBrk="1" hangingPunct="1">
              <a:defRPr/>
            </a:pPr>
            <a:r>
              <a:rPr lang="en-US" sz="1600" u="sng">
                <a:solidFill>
                  <a:srgbClr val="EAEAEA"/>
                </a:solidFill>
                <a:latin typeface="Tahoma" pitchFamily="34" charset="0"/>
              </a:rPr>
              <a:t>http://www.owasp.org</a:t>
            </a:r>
            <a:r>
              <a:rPr lang="en-US" sz="1600">
                <a:solidFill>
                  <a:srgbClr val="EAEAEA"/>
                </a:solidFill>
                <a:latin typeface="Tahoma" pitchFamily="34" charset="0"/>
              </a:rPr>
              <a:t> </a:t>
            </a:r>
          </a:p>
        </p:txBody>
      </p:sp>
      <p:sp>
        <p:nvSpPr>
          <p:cNvPr id="12291" name="Rectangle 3"/>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12292" name="Rectangle 4"/>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1234D66-D13E-48CC-AE3E-3F252245B9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0388FF24-E634-42DE-8F17-9830A6F2D7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A79EF6C-29B0-4BC9-A00C-B3B1FF0C5A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C40AD17B-85B6-400F-A006-59E84130CB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6D459B14-B49C-427F-9CC1-F46D15808A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0EE012D7-D802-4712-932C-02FF706FE9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A278D345-905E-4635-88FD-2502C4C4E5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FF71723-ECCF-43CA-AB22-980A0011A7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3E979A50-45F7-4B7F-8B5B-DA76F8D59D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126F691-A8D6-41C2-8FF8-599C7B5039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ChangeArrowheads="1"/>
          </p:cNvSpPr>
          <p:nvPr/>
        </p:nvSpPr>
        <p:spPr bwMode="auto">
          <a:xfrm>
            <a:off x="0" y="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11269" name="Rectangle 5"/>
          <p:cNvSpPr>
            <a:spLocks noChangeArrowheads="1"/>
          </p:cNvSpPr>
          <p:nvPr/>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1030" name="Picture 6" descr="owasp"/>
          <p:cNvPicPr>
            <a:picLocks noChangeAspect="1" noChangeArrowheads="1"/>
          </p:cNvPicPr>
          <p:nvPr/>
        </p:nvPicPr>
        <p:blipFill>
          <a:blip r:embed="rId13" cstate="print"/>
          <a:srcRect/>
          <a:stretch>
            <a:fillRect/>
          </a:stretch>
        </p:blipFill>
        <p:spPr bwMode="auto">
          <a:xfrm>
            <a:off x="8077200" y="6248400"/>
            <a:ext cx="381000" cy="349250"/>
          </a:xfrm>
          <a:prstGeom prst="rect">
            <a:avLst/>
          </a:prstGeom>
          <a:noFill/>
          <a:ln w="9525">
            <a:noFill/>
            <a:miter lim="800000"/>
            <a:headEnd/>
            <a:tailEnd/>
          </a:ln>
        </p:spPr>
      </p:pic>
      <p:sp>
        <p:nvSpPr>
          <p:cNvPr id="11271" name="Rectangle 7"/>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ctr" eaLnBrk="1" hangingPunct="1">
              <a:defRPr sz="1000" b="1">
                <a:solidFill>
                  <a:srgbClr val="969696"/>
                </a:solidFill>
                <a:latin typeface="+mn-lt"/>
              </a:defRPr>
            </a:lvl1pPr>
          </a:lstStyle>
          <a:p>
            <a:pPr>
              <a:defRPr/>
            </a:pPr>
            <a:fld id="{7FBE92ED-5ADF-42C7-BA0E-5DEF40FAA4B8}" type="slidenum">
              <a:rPr lang="en-US"/>
              <a:pPr>
                <a:defRPr/>
              </a:pPr>
              <a:t>‹#›</a:t>
            </a:fld>
            <a:endParaRPr lang="en-US"/>
          </a:p>
        </p:txBody>
      </p:sp>
      <p:sp>
        <p:nvSpPr>
          <p:cNvPr id="11272" name="Text Box 8"/>
          <p:cNvSpPr txBox="1">
            <a:spLocks noChangeArrowheads="1"/>
          </p:cNvSpPr>
          <p:nvPr/>
        </p:nvSpPr>
        <p:spPr bwMode="auto">
          <a:xfrm>
            <a:off x="5689600" y="6270625"/>
            <a:ext cx="2387600" cy="300038"/>
          </a:xfrm>
          <a:prstGeom prst="rect">
            <a:avLst/>
          </a:prstGeom>
          <a:noFill/>
          <a:ln w="9525">
            <a:noFill/>
            <a:miter lim="800000"/>
            <a:headEnd/>
            <a:tailEnd/>
          </a:ln>
          <a:effectLst/>
        </p:spPr>
        <p:txBody>
          <a:bodyPr lIns="91420" tIns="45711" rIns="91420" bIns="45711">
            <a:spAutoFit/>
          </a:bodyPr>
          <a:lstStyle/>
          <a:p>
            <a:pPr algn="r" eaLnBrk="1" hangingPunct="1">
              <a:defRPr/>
            </a:pPr>
            <a:r>
              <a:rPr lang="en-US" sz="1400" b="1">
                <a:solidFill>
                  <a:srgbClr val="969696"/>
                </a:solidFill>
                <a:latin typeface="Tahoma" pitchFamily="34" charset="0"/>
              </a:rPr>
              <a:t>OWASP</a:t>
            </a: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owasp.org/index.php/Top_1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owasp.org/index.php/Category:OWASP_Projec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www.owasp.org/index.php/ESAP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wasp.org/index.php/Software_Assurance_Maturity_Mode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owasp.org/index.php/Category:OWASP_CLASP_Project"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www.owasp.org/index.php/ASVS" TargetMode="Externa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owasp.org/index.php/OWASP_Testing_Proje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owasp.org/index.php/OWASP_WebScarab"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owasp.org/index.php/OWASP_WebGoat_Proje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owasp.org/index.php/Category:OWASP_Live_CD_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hyperlink" Target="http://stores.lulu.com/owasp" TargetMode="External"/><Relationship Id="rId3" Type="http://schemas.openxmlformats.org/officeDocument/2006/relationships/notesSlide" Target="../notesSlides/notesSlide18.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hyperlink" Target="https://www.owasp.org/index.php/Category:OWASP_Chapter#Around_the_Worl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ists.owasp.org/mailman/listinf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lists.owasp.org/mailman/listinfo/owasp-suncoas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owasp.org/index.php/Membershi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owasp.org/index.php/Suncoa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eplay.waybackmachine.org/20011225110113/http:/www.owasp.org/about_owasp/orgchart.shtml" TargetMode="External"/><Relationship Id="rId7" Type="http://schemas.openxmlformats.org/officeDocument/2006/relationships/hyperlink" Target="http://en.wikipedia.org/wiki/OW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owasp.org/index.php/Category:OWASP_Chapter#Local_Chapters" TargetMode="External"/><Relationship Id="rId5" Type="http://schemas.openxmlformats.org/officeDocument/2006/relationships/hyperlink" Target="https://secure.wikimedia.org/wikipedia/en/wiki/501(c)" TargetMode="External"/><Relationship Id="rId4" Type="http://schemas.openxmlformats.org/officeDocument/2006/relationships/hyperlink" Target="http://www.owasp.org/index.php/User:Jeff_Willia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owasp.org/images/0/0d/OWASP_ByLaw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wasp.org/index.php/Category:OWASP_Proje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Grp="1" noChangeArrowheads="1"/>
          </p:cNvSpPr>
          <p:nvPr>
            <p:ph type="ctrTitle"/>
          </p:nvPr>
        </p:nvSpPr>
        <p:spPr>
          <a:xfrm>
            <a:off x="2895600" y="765175"/>
            <a:ext cx="5867400" cy="1905000"/>
          </a:xfrm>
        </p:spPr>
        <p:txBody>
          <a:bodyPr/>
          <a:lstStyle/>
          <a:p>
            <a:pPr algn="ctr" eaLnBrk="1" hangingPunct="1"/>
            <a:r>
              <a:rPr lang="en-AU" b="0" dirty="0" smtClean="0"/>
              <a:t>OWASP: An Introduction </a:t>
            </a:r>
            <a:br>
              <a:rPr lang="en-AU" b="0" dirty="0" smtClean="0"/>
            </a:br>
            <a:r>
              <a:rPr lang="en-AU" b="0" dirty="0" smtClean="0"/>
              <a:t>&amp; </a:t>
            </a:r>
            <a:br>
              <a:rPr lang="en-AU" b="0" dirty="0" smtClean="0"/>
            </a:br>
            <a:r>
              <a:rPr lang="en-AU" b="0" dirty="0" smtClean="0"/>
              <a:t>Chapter Kickoff Meeting</a:t>
            </a:r>
          </a:p>
        </p:txBody>
      </p:sp>
      <p:sp>
        <p:nvSpPr>
          <p:cNvPr id="3075" name="Rectangle 15"/>
          <p:cNvSpPr>
            <a:spLocks noGrp="1" noChangeArrowheads="1"/>
          </p:cNvSpPr>
          <p:nvPr>
            <p:ph type="subTitle" idx="1"/>
          </p:nvPr>
        </p:nvSpPr>
        <p:spPr>
          <a:xfrm>
            <a:off x="3657600" y="2743200"/>
            <a:ext cx="4648200" cy="1752600"/>
          </a:xfrm>
        </p:spPr>
        <p:txBody>
          <a:bodyPr/>
          <a:lstStyle/>
          <a:p>
            <a:pPr eaLnBrk="1" hangingPunct="1"/>
            <a:r>
              <a:rPr lang="en-AU" sz="1800" b="1" dirty="0" smtClean="0"/>
              <a:t>By </a:t>
            </a:r>
            <a:r>
              <a:rPr lang="en-AU" sz="1800" b="1" dirty="0" err="1" smtClean="0"/>
              <a:t>Somen</a:t>
            </a:r>
            <a:r>
              <a:rPr lang="en-AU" sz="1800" b="1" dirty="0" smtClean="0"/>
              <a:t> Das</a:t>
            </a:r>
          </a:p>
          <a:p>
            <a:pPr eaLnBrk="1" hangingPunct="1"/>
            <a:r>
              <a:rPr lang="en-AU" sz="1800" b="1" dirty="0" smtClean="0"/>
              <a:t>Sep 6,  2011</a:t>
            </a:r>
          </a:p>
          <a:p>
            <a:pPr eaLnBrk="1" hangingPunct="1"/>
            <a:endParaRPr lang="en-AU" sz="1800" b="1" dirty="0" smtClean="0"/>
          </a:p>
          <a:p>
            <a:pPr eaLnBrk="1" hangingPunct="1"/>
            <a:r>
              <a:rPr lang="en-AU" sz="1800" b="1" dirty="0" smtClean="0"/>
              <a:t>somen.das@owasp.org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a:xfrm>
            <a:off x="0" y="38100"/>
            <a:ext cx="8229600" cy="792162"/>
          </a:xfrm>
        </p:spPr>
        <p:txBody>
          <a:bodyPr/>
          <a:lstStyle/>
          <a:p>
            <a:pPr eaLnBrk="1" hangingPunct="1"/>
            <a:r>
              <a:rPr lang="en-US" dirty="0" smtClean="0"/>
              <a:t>OWASP Top Ten 2010</a:t>
            </a:r>
          </a:p>
        </p:txBody>
      </p:sp>
      <p:graphicFrame>
        <p:nvGraphicFramePr>
          <p:cNvPr id="10" name="Content Placeholder 3"/>
          <p:cNvGraphicFramePr>
            <a:graphicFrameLocks/>
          </p:cNvGraphicFramePr>
          <p:nvPr>
            <p:extLst>
              <p:ext uri="{D42A27DB-BD31-4B8C-83A1-F6EECF244321}">
                <p14:modId xmlns="" xmlns:p14="http://schemas.microsoft.com/office/powerpoint/2010/main" val="2905078524"/>
              </p:ext>
            </p:extLst>
          </p:nvPr>
        </p:nvGraphicFramePr>
        <p:xfrm>
          <a:off x="228600" y="838200"/>
          <a:ext cx="8915400" cy="4714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2"/>
          <p:cNvSpPr>
            <a:spLocks noChangeArrowheads="1"/>
          </p:cNvSpPr>
          <p:nvPr/>
        </p:nvSpPr>
        <p:spPr bwMode="auto">
          <a:xfrm>
            <a:off x="61231" y="6104943"/>
            <a:ext cx="5067724" cy="400105"/>
          </a:xfrm>
          <a:prstGeom prst="rect">
            <a:avLst/>
          </a:prstGeom>
          <a:solidFill>
            <a:schemeClr val="bg1"/>
          </a:solidFill>
          <a:ln w="38100" algn="ctr">
            <a:noFill/>
            <a:miter lim="800000"/>
            <a:headEnd/>
            <a:tailEnd/>
          </a:ln>
        </p:spPr>
        <p:txBody>
          <a:bodyPr wrap="none" lIns="91435" tIns="45718" rIns="91435" bIns="45718" anchor="ctr">
            <a:spAutoFit/>
          </a:bodyPr>
          <a:lstStyle/>
          <a:p>
            <a:r>
              <a:rPr lang="en-US" sz="2000" b="1" dirty="0">
                <a:hlinkClick r:id="rId9"/>
              </a:rPr>
              <a:t>http://www.owasp.org/index.php/Top_10</a:t>
            </a:r>
            <a:endParaRPr lang="en-US" sz="2000" b="1" dirty="0"/>
          </a:p>
        </p:txBody>
      </p:sp>
    </p:spTree>
    <p:custDataLst>
      <p:tags r:id="rId1"/>
    </p:custDataLst>
    <p:extLst>
      <p:ext uri="{BB962C8B-B14F-4D97-AF65-F5344CB8AC3E}">
        <p14:creationId xmlns="" xmlns:p14="http://schemas.microsoft.com/office/powerpoint/2010/main" val="25740301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50006"/>
            <a:ext cx="9161859" cy="964406"/>
          </a:xfrm>
        </p:spPr>
        <p:txBody>
          <a:bodyPr/>
          <a:lstStyle/>
          <a:p>
            <a:r>
              <a:rPr lang="en-US" dirty="0" smtClean="0"/>
              <a:t>OWASP Resources</a:t>
            </a:r>
          </a:p>
        </p:txBody>
      </p:sp>
      <p:sp>
        <p:nvSpPr>
          <p:cNvPr id="4" name="Slide Number Placeholder 3"/>
          <p:cNvSpPr>
            <a:spLocks noGrp="1"/>
          </p:cNvSpPr>
          <p:nvPr>
            <p:ph type="sldNum" sz="quarter" idx="10"/>
          </p:nvPr>
        </p:nvSpPr>
        <p:spPr>
          <a:xfrm>
            <a:off x="9100735" y="6153944"/>
            <a:ext cx="406400" cy="228600"/>
          </a:xfrm>
        </p:spPr>
        <p:txBody>
          <a:bodyPr/>
          <a:lstStyle/>
          <a:p>
            <a:pPr>
              <a:defRPr/>
            </a:pPr>
            <a:fld id="{22318ADF-7E9F-4575-8104-F8388F16CE5B}" type="slidenum">
              <a:rPr lang="en-US" smtClean="0"/>
              <a:pPr>
                <a:defRPr/>
              </a:pPr>
              <a:t>11</a:t>
            </a:fld>
            <a:endParaRPr lang="en-US" dirty="0"/>
          </a:p>
        </p:txBody>
      </p:sp>
      <p:graphicFrame>
        <p:nvGraphicFramePr>
          <p:cNvPr id="7" name="Diagram 6"/>
          <p:cNvGraphicFramePr/>
          <p:nvPr>
            <p:extLst>
              <p:ext uri="{D42A27DB-BD31-4B8C-83A1-F6EECF244321}">
                <p14:modId xmlns="" xmlns:p14="http://schemas.microsoft.com/office/powerpoint/2010/main" val="4279591085"/>
              </p:ext>
            </p:extLst>
          </p:nvPr>
        </p:nvGraphicFramePr>
        <p:xfrm>
          <a:off x="990600" y="1219200"/>
          <a:ext cx="7064682" cy="4393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0794" y="5993946"/>
            <a:ext cx="8304601" cy="680473"/>
          </a:xfrm>
          <a:prstGeom prst="rect">
            <a:avLst/>
          </a:prstGeom>
        </p:spPr>
        <p:txBody>
          <a:bodyPr wrap="square" lIns="64291" tIns="32146" rIns="64291" bIns="32146">
            <a:spAutoFit/>
          </a:bodyPr>
          <a:lstStyle/>
          <a:p>
            <a:r>
              <a:rPr lang="en-US" sz="2000" b="1" dirty="0">
                <a:hlinkClick r:id="rId8"/>
              </a:rPr>
              <a:t>http://www.owasp.org/index.php/Category:OWASP_Project</a:t>
            </a:r>
            <a:endParaRPr lang="en-US" sz="2000" b="1" dirty="0"/>
          </a:p>
          <a:p>
            <a:endParaRPr lang="en-US" sz="2000" b="1" dirty="0"/>
          </a:p>
        </p:txBody>
      </p:sp>
    </p:spTree>
    <p:extLst>
      <p:ext uri="{BB962C8B-B14F-4D97-AF65-F5344CB8AC3E}">
        <p14:creationId xmlns="" xmlns:p14="http://schemas.microsoft.com/office/powerpoint/2010/main" val="31134366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0" y="228600"/>
            <a:ext cx="8229600" cy="792162"/>
          </a:xfrm>
        </p:spPr>
        <p:txBody>
          <a:bodyPr/>
          <a:lstStyle/>
          <a:p>
            <a:pPr eaLnBrk="1" hangingPunct="1"/>
            <a:r>
              <a:rPr lang="en-US" dirty="0" smtClean="0"/>
              <a:t>ESAPI</a:t>
            </a:r>
            <a:r>
              <a:rPr lang="en-US" sz="3800" dirty="0"/>
              <a:t> </a:t>
            </a:r>
            <a:r>
              <a:rPr lang="en-US" sz="3800" dirty="0" smtClean="0"/>
              <a:t/>
            </a:r>
            <a:br>
              <a:rPr lang="en-US" sz="3800" dirty="0" smtClean="0"/>
            </a:br>
            <a:r>
              <a:rPr lang="en-US" sz="3400" dirty="0" smtClean="0"/>
              <a:t>(Enterprise Security API)</a:t>
            </a:r>
          </a:p>
        </p:txBody>
      </p:sp>
      <p:graphicFrame>
        <p:nvGraphicFramePr>
          <p:cNvPr id="12" name="Diagram 11"/>
          <p:cNvGraphicFramePr/>
          <p:nvPr>
            <p:extLst>
              <p:ext uri="{D42A27DB-BD31-4B8C-83A1-F6EECF244321}">
                <p14:modId xmlns="" xmlns:p14="http://schemas.microsoft.com/office/powerpoint/2010/main" val="1283688533"/>
              </p:ext>
            </p:extLst>
          </p:nvPr>
        </p:nvGraphicFramePr>
        <p:xfrm>
          <a:off x="533400" y="1714500"/>
          <a:ext cx="8143932" cy="3309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2"/>
          <p:cNvGrpSpPr/>
          <p:nvPr/>
        </p:nvGrpSpPr>
        <p:grpSpPr>
          <a:xfrm>
            <a:off x="531807" y="5053918"/>
            <a:ext cx="8141345" cy="813483"/>
            <a:chOff x="0" y="433514"/>
            <a:chExt cx="8141345" cy="813483"/>
          </a:xfrm>
          <a:scene3d>
            <a:camera prst="orthographicFront"/>
            <a:lightRig rig="chilly" dir="t"/>
          </a:scene3d>
        </p:grpSpPr>
        <p:sp>
          <p:nvSpPr>
            <p:cNvPr id="14" name="Rounded Rectangle 13"/>
            <p:cNvSpPr/>
            <p:nvPr/>
          </p:nvSpPr>
          <p:spPr>
            <a:xfrm>
              <a:off x="0" y="433514"/>
              <a:ext cx="8141345" cy="813483"/>
            </a:xfrm>
            <a:prstGeom prst="roundRect">
              <a:avLst>
                <a:gd name="adj" fmla="val 10000"/>
              </a:avLst>
            </a:prstGeom>
            <a:solidFill>
              <a:srgbClr val="659A2A"/>
            </a:solidFill>
            <a:ln>
              <a:noFill/>
            </a:ln>
            <a:effectLst/>
            <a:sp3d prstMaterial="translucentPowder">
              <a:bevelT w="127000" h="25400" prst="softRound"/>
            </a:sp3d>
          </p:spPr>
        </p:sp>
        <p:sp>
          <p:nvSpPr>
            <p:cNvPr id="15" name="Rounded Rectangle 4"/>
            <p:cNvSpPr/>
            <p:nvPr/>
          </p:nvSpPr>
          <p:spPr>
            <a:xfrm>
              <a:off x="23826" y="457340"/>
              <a:ext cx="8093693" cy="765831"/>
            </a:xfrm>
            <a:prstGeom prst="rect">
              <a:avLst/>
            </a:prstGeom>
            <a:noFill/>
            <a:ln>
              <a:noFill/>
            </a:ln>
            <a:effectLst/>
            <a:sp3d/>
          </p:spPr>
          <p:txBody>
            <a:bodyPr tIns="91440" bIns="91440" spcCol="1270" anchor="ctr"/>
            <a:lstStyle/>
            <a:p>
              <a:pPr defTabSz="1066745" fontAlgn="auto">
                <a:spcAft>
                  <a:spcPct val="35000"/>
                </a:spcAft>
                <a:defRPr/>
              </a:pPr>
              <a:r>
                <a:rPr lang="en-US" sz="2400" u="sng" dirty="0">
                  <a:solidFill>
                    <a:srgbClr val="FFFFFF"/>
                  </a:solidFill>
                  <a:latin typeface="Tahoma"/>
                </a:rPr>
                <a:t>Your</a:t>
              </a:r>
              <a:r>
                <a:rPr lang="en-US" sz="2400" dirty="0">
                  <a:solidFill>
                    <a:srgbClr val="FFFFFF"/>
                  </a:solidFill>
                  <a:latin typeface="Tahoma"/>
                </a:rPr>
                <a:t> Existing Enterprise Services or Libraries</a:t>
              </a:r>
            </a:p>
          </p:txBody>
        </p:sp>
      </p:grpSp>
      <p:sp>
        <p:nvSpPr>
          <p:cNvPr id="36869" name="Rectangle 6"/>
          <p:cNvSpPr>
            <a:spLocks noChangeArrowheads="1"/>
          </p:cNvSpPr>
          <p:nvPr/>
        </p:nvSpPr>
        <p:spPr bwMode="auto">
          <a:xfrm>
            <a:off x="0" y="6096000"/>
            <a:ext cx="8229600" cy="400105"/>
          </a:xfrm>
          <a:prstGeom prst="rect">
            <a:avLst/>
          </a:prstGeom>
          <a:noFill/>
          <a:ln w="9525">
            <a:noFill/>
            <a:miter lim="800000"/>
            <a:headEnd/>
            <a:tailEnd/>
          </a:ln>
        </p:spPr>
        <p:txBody>
          <a:bodyPr lIns="91435" tIns="45718" rIns="91435" bIns="45718">
            <a:spAutoFit/>
          </a:bodyPr>
          <a:lstStyle/>
          <a:p>
            <a:pPr lvl="1"/>
            <a:r>
              <a:rPr lang="en-US" sz="2000" b="1" dirty="0">
                <a:hlinkClick r:id="rId9"/>
              </a:rPr>
              <a:t>http://www.owasp.org/index.php/ESAPI</a:t>
            </a:r>
            <a:r>
              <a:rPr lang="en-US" sz="2000" b="1" dirty="0"/>
              <a:t> </a:t>
            </a:r>
          </a:p>
        </p:txBody>
      </p:sp>
    </p:spTree>
    <p:custDataLst>
      <p:tags r:id="rId1"/>
    </p:custDataLst>
    <p:extLst>
      <p:ext uri="{BB962C8B-B14F-4D97-AF65-F5344CB8AC3E}">
        <p14:creationId xmlns="" xmlns:p14="http://schemas.microsoft.com/office/powerpoint/2010/main" val="41655997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228600"/>
            <a:ext cx="9144000" cy="964406"/>
          </a:xfrm>
          <a:ln/>
        </p:spPr>
        <p:txBody>
          <a:bodyPr/>
          <a:lstStyle/>
          <a:p>
            <a:r>
              <a:rPr lang="en-US" dirty="0" smtClean="0"/>
              <a:t>SAMM</a:t>
            </a:r>
            <a:r>
              <a:rPr lang="en-US" sz="5100" dirty="0" smtClean="0"/>
              <a:t/>
            </a:r>
            <a:br>
              <a:rPr lang="en-US" sz="5100" dirty="0" smtClean="0"/>
            </a:br>
            <a:r>
              <a:rPr lang="en-US" sz="3400" dirty="0" smtClean="0"/>
              <a:t>(</a:t>
            </a:r>
            <a:r>
              <a:rPr lang="en-US" sz="3400" dirty="0"/>
              <a:t>Software Assurance </a:t>
            </a:r>
            <a:r>
              <a:rPr lang="en-US" sz="3400" dirty="0" smtClean="0"/>
              <a:t>Maturity Model)</a:t>
            </a:r>
            <a:endParaRPr lang="en-US" sz="3400" dirty="0"/>
          </a:p>
        </p:txBody>
      </p:sp>
      <p:pic>
        <p:nvPicPr>
          <p:cNvPr id="276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345" y="2133600"/>
            <a:ext cx="8661797" cy="3321844"/>
          </a:xfrm>
          <a:prstGeom prst="rect">
            <a:avLst/>
          </a:prstGeom>
          <a:noFill/>
          <a:ln>
            <a:noFill/>
          </a:ln>
          <a:effectLst>
            <a:outerShdw blurRad="9525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
        <p:nvSpPr>
          <p:cNvPr id="3" name="Rectangle 2"/>
          <p:cNvSpPr/>
          <p:nvPr/>
        </p:nvSpPr>
        <p:spPr>
          <a:xfrm>
            <a:off x="202832" y="5943600"/>
            <a:ext cx="8941168" cy="680473"/>
          </a:xfrm>
          <a:prstGeom prst="rect">
            <a:avLst/>
          </a:prstGeom>
        </p:spPr>
        <p:txBody>
          <a:bodyPr wrap="square" lIns="64291" tIns="32146" rIns="64291" bIns="32146">
            <a:spAutoFit/>
          </a:bodyPr>
          <a:lstStyle/>
          <a:p>
            <a:r>
              <a:rPr lang="en-US" sz="2000" b="1" dirty="0">
                <a:hlinkClick r:id="rId3"/>
              </a:rPr>
              <a:t>http://www.owasp.org/index.php/Software_Assurance_Maturity_Model</a:t>
            </a:r>
            <a:endParaRPr lang="en-US" sz="2000" b="1" dirty="0"/>
          </a:p>
          <a:p>
            <a:endParaRPr lang="en-US" sz="2000" b="1" dirty="0"/>
          </a:p>
        </p:txBody>
      </p:sp>
    </p:spTree>
    <p:extLst>
      <p:ext uri="{BB962C8B-B14F-4D97-AF65-F5344CB8AC3E}">
        <p14:creationId xmlns="" xmlns:p14="http://schemas.microsoft.com/office/powerpoint/2010/main" val="42614485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43188" y="1524000"/>
            <a:ext cx="4056131" cy="42329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bevel/>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 name="Title 2"/>
          <p:cNvSpPr>
            <a:spLocks noGrp="1"/>
          </p:cNvSpPr>
          <p:nvPr>
            <p:ph type="title"/>
          </p:nvPr>
        </p:nvSpPr>
        <p:spPr>
          <a:xfrm>
            <a:off x="0" y="304800"/>
            <a:ext cx="9144000" cy="964406"/>
          </a:xfrm>
        </p:spPr>
        <p:txBody>
          <a:bodyPr/>
          <a:lstStyle/>
          <a:p>
            <a:r>
              <a:rPr lang="pt-BR" dirty="0" smtClean="0"/>
              <a:t>CLASP</a:t>
            </a:r>
            <a:br>
              <a:rPr lang="pt-BR" dirty="0" smtClean="0"/>
            </a:br>
            <a:r>
              <a:rPr lang="pt-BR" sz="2500" dirty="0" smtClean="0"/>
              <a:t>(</a:t>
            </a:r>
            <a:r>
              <a:rPr lang="en-GB" sz="2500" dirty="0"/>
              <a:t>Comprehensive, Lightweight, Application Security </a:t>
            </a:r>
            <a:r>
              <a:rPr lang="en-GB" sz="2500" dirty="0" smtClean="0"/>
              <a:t>Process</a:t>
            </a:r>
            <a:r>
              <a:rPr lang="pt-BR" sz="2500" dirty="0" smtClean="0"/>
              <a:t>)</a:t>
            </a:r>
            <a:endParaRPr lang="en-US" sz="8100" dirty="0"/>
          </a:p>
        </p:txBody>
      </p:sp>
      <p:sp>
        <p:nvSpPr>
          <p:cNvPr id="4" name="Rectangle 3"/>
          <p:cNvSpPr/>
          <p:nvPr/>
        </p:nvSpPr>
        <p:spPr>
          <a:xfrm>
            <a:off x="294084" y="5980998"/>
            <a:ext cx="8468916" cy="372696"/>
          </a:xfrm>
          <a:prstGeom prst="rect">
            <a:avLst/>
          </a:prstGeom>
        </p:spPr>
        <p:txBody>
          <a:bodyPr wrap="square" lIns="64291" tIns="32146" rIns="64291" bIns="32146">
            <a:spAutoFit/>
          </a:bodyPr>
          <a:lstStyle/>
          <a:p>
            <a:r>
              <a:rPr lang="en-US" sz="2000" b="1" dirty="0" smtClean="0">
                <a:hlinkClick r:id="rId4"/>
              </a:rPr>
              <a:t>https://</a:t>
            </a:r>
            <a:r>
              <a:rPr lang="en-US" sz="2000" b="1" dirty="0" smtClean="0">
                <a:hlinkClick r:id="rId4"/>
              </a:rPr>
              <a:t>www.owasp.org/index.php/Category:OWASP_CLASP_Project</a:t>
            </a:r>
            <a:r>
              <a:rPr lang="en-US" sz="2000" b="1" dirty="0" smtClean="0"/>
              <a:t> </a:t>
            </a:r>
            <a:endParaRPr lang="en-US" sz="2000" b="1" dirty="0"/>
          </a:p>
        </p:txBody>
      </p:sp>
    </p:spTree>
    <p:extLst>
      <p:ext uri="{BB962C8B-B14F-4D97-AF65-F5344CB8AC3E}">
        <p14:creationId xmlns="" xmlns:p14="http://schemas.microsoft.com/office/powerpoint/2010/main" val="38610863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E195F8C-D55F-46A5-B4EC-742432E8E2F4}" type="slidenum">
              <a:rPr lang="en-US"/>
              <a:pPr>
                <a:defRPr/>
              </a:pPr>
              <a:t>15</a:t>
            </a:fld>
            <a:endParaRPr lang="en-US" dirty="0"/>
          </a:p>
        </p:txBody>
      </p:sp>
      <p:sp>
        <p:nvSpPr>
          <p:cNvPr id="13315" name="Rectangle 2"/>
          <p:cNvSpPr>
            <a:spLocks noGrp="1" noChangeArrowheads="1"/>
          </p:cNvSpPr>
          <p:nvPr>
            <p:ph type="title"/>
          </p:nvPr>
        </p:nvSpPr>
        <p:spPr>
          <a:xfrm>
            <a:off x="0" y="304800"/>
            <a:ext cx="9144000" cy="964406"/>
          </a:xfrm>
        </p:spPr>
        <p:txBody>
          <a:bodyPr/>
          <a:lstStyle/>
          <a:p>
            <a:pPr eaLnBrk="1" hangingPunct="1"/>
            <a:r>
              <a:rPr dirty="0" smtClean="0"/>
              <a:t>ASVS</a:t>
            </a:r>
            <a:r>
              <a:rPr lang="pt-BR" sz="4600" dirty="0" smtClean="0"/>
              <a:t> </a:t>
            </a:r>
            <a:br>
              <a:rPr lang="pt-BR" sz="4600" dirty="0" smtClean="0"/>
            </a:br>
            <a:r>
              <a:rPr lang="pt-BR" sz="3400" dirty="0" smtClean="0"/>
              <a:t>(Application Security Verification Standard)</a:t>
            </a:r>
            <a:endParaRPr sz="3400" dirty="0" smtClean="0"/>
          </a:p>
        </p:txBody>
      </p:sp>
      <p:pic>
        <p:nvPicPr>
          <p:cNvPr id="13316"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8800" y="2057400"/>
            <a:ext cx="541178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950" y="6118823"/>
            <a:ext cx="4968153" cy="680473"/>
          </a:xfrm>
          <a:prstGeom prst="rect">
            <a:avLst/>
          </a:prstGeom>
        </p:spPr>
        <p:txBody>
          <a:bodyPr wrap="square" lIns="64291" tIns="32146" rIns="64291" bIns="32146">
            <a:spAutoFit/>
          </a:bodyPr>
          <a:lstStyle/>
          <a:p>
            <a:r>
              <a:rPr lang="en-US" sz="2000" b="1" dirty="0">
                <a:hlinkClick r:id="rId5"/>
              </a:rPr>
              <a:t>http://www.owasp.org/index.php/ASVS</a:t>
            </a:r>
            <a:endParaRPr lang="en-US" sz="2000" b="1" dirty="0"/>
          </a:p>
          <a:p>
            <a:endParaRPr lang="en-US" sz="2000" b="1" dirty="0"/>
          </a:p>
        </p:txBody>
      </p:sp>
    </p:spTree>
    <p:custDataLst>
      <p:tags r:id="rId1"/>
    </p:custDataLst>
    <p:extLst>
      <p:ext uri="{BB962C8B-B14F-4D97-AF65-F5344CB8AC3E}">
        <p14:creationId xmlns="" xmlns:p14="http://schemas.microsoft.com/office/powerpoint/2010/main" val="3328284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1287" y="1143000"/>
            <a:ext cx="3643313" cy="426303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itle 2"/>
          <p:cNvSpPr>
            <a:spLocks noGrp="1"/>
          </p:cNvSpPr>
          <p:nvPr>
            <p:ph type="title"/>
          </p:nvPr>
        </p:nvSpPr>
        <p:spPr>
          <a:xfrm>
            <a:off x="0" y="573881"/>
            <a:ext cx="9144000" cy="964406"/>
          </a:xfrm>
        </p:spPr>
        <p:txBody>
          <a:bodyPr/>
          <a:lstStyle/>
          <a:p>
            <a:r>
              <a:rPr lang="pt-BR" dirty="0" smtClean="0"/>
              <a:t>OWASP Testing Guide</a:t>
            </a:r>
            <a:br>
              <a:rPr lang="pt-BR" dirty="0" smtClean="0"/>
            </a:br>
            <a:endParaRPr lang="en-US" sz="8100" dirty="0"/>
          </a:p>
        </p:txBody>
      </p:sp>
      <p:sp>
        <p:nvSpPr>
          <p:cNvPr id="2" name="Rectangle 1"/>
          <p:cNvSpPr/>
          <p:nvPr/>
        </p:nvSpPr>
        <p:spPr>
          <a:xfrm>
            <a:off x="76200" y="6128313"/>
            <a:ext cx="8304609" cy="680473"/>
          </a:xfrm>
          <a:prstGeom prst="rect">
            <a:avLst/>
          </a:prstGeom>
        </p:spPr>
        <p:txBody>
          <a:bodyPr wrap="square" lIns="64291" tIns="32146" rIns="64291" bIns="32146">
            <a:spAutoFit/>
          </a:bodyPr>
          <a:lstStyle/>
          <a:p>
            <a:r>
              <a:rPr lang="en-US" sz="2000" b="1" dirty="0">
                <a:hlinkClick r:id="rId4"/>
              </a:rPr>
              <a:t>http://www.owasp.org/index.php/OWASP_Testing_Project</a:t>
            </a:r>
            <a:endParaRPr lang="en-US" sz="2000" b="1" dirty="0"/>
          </a:p>
          <a:p>
            <a:endParaRPr lang="en-US" sz="2000" b="1" dirty="0"/>
          </a:p>
        </p:txBody>
      </p:sp>
    </p:spTree>
    <p:extLst>
      <p:ext uri="{BB962C8B-B14F-4D97-AF65-F5344CB8AC3E}">
        <p14:creationId xmlns="" xmlns:p14="http://schemas.microsoft.com/office/powerpoint/2010/main" val="22339947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76200"/>
            <a:ext cx="8229600" cy="792162"/>
          </a:xfrm>
          <a:noFill/>
          <a:ln/>
        </p:spPr>
        <p:txBody>
          <a:bodyPr/>
          <a:lstStyle/>
          <a:p>
            <a:r>
              <a:rPr lang="en-US" dirty="0" smtClean="0"/>
              <a:t>WebScarab</a:t>
            </a:r>
            <a:endParaRPr lang="en-US" dirty="0"/>
          </a:p>
        </p:txBody>
      </p:sp>
      <p:pic>
        <p:nvPicPr>
          <p:cNvPr id="76803" name="Picture 3"/>
          <p:cNvPicPr>
            <a:picLocks noGrp="1" noChangeAspect="1" noChangeArrowheads="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446484" y="1295400"/>
            <a:ext cx="8197453" cy="4286250"/>
          </a:xfrm>
          <a:noFill/>
          <a:ln/>
        </p:spPr>
      </p:pic>
      <p:sp>
        <p:nvSpPr>
          <p:cNvPr id="2" name="Rectangle 1"/>
          <p:cNvSpPr/>
          <p:nvPr/>
        </p:nvSpPr>
        <p:spPr>
          <a:xfrm>
            <a:off x="76200" y="6146325"/>
            <a:ext cx="9478229" cy="680473"/>
          </a:xfrm>
          <a:prstGeom prst="rect">
            <a:avLst/>
          </a:prstGeom>
        </p:spPr>
        <p:txBody>
          <a:bodyPr wrap="square" lIns="64291" tIns="32146" rIns="64291" bIns="32146">
            <a:spAutoFit/>
          </a:bodyPr>
          <a:lstStyle/>
          <a:p>
            <a:r>
              <a:rPr lang="en-US" sz="2000" b="1" dirty="0">
                <a:hlinkClick r:id="rId4"/>
              </a:rPr>
              <a:t>http://www.owasp.org/index.php/OWASP_WebScarab</a:t>
            </a:r>
            <a:endParaRPr lang="en-US" sz="2000" b="1" dirty="0"/>
          </a:p>
          <a:p>
            <a:endParaRPr lang="en-US" sz="2000" b="1" dirty="0"/>
          </a:p>
        </p:txBody>
      </p:sp>
    </p:spTree>
    <p:extLst>
      <p:ext uri="{BB962C8B-B14F-4D97-AF65-F5344CB8AC3E}">
        <p14:creationId xmlns="" xmlns:p14="http://schemas.microsoft.com/office/powerpoint/2010/main" val="15071828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0"/>
            <a:ext cx="9144000" cy="964406"/>
          </a:xfrm>
        </p:spPr>
        <p:txBody>
          <a:bodyPr/>
          <a:lstStyle/>
          <a:p>
            <a:r>
              <a:rPr lang="pt-BR" dirty="0" smtClean="0"/>
              <a:t>WebGoat</a:t>
            </a:r>
            <a:endParaRPr lang="en-US" sz="8100" dirty="0"/>
          </a:p>
        </p:txBody>
      </p:sp>
      <p:sp>
        <p:nvSpPr>
          <p:cNvPr id="2" name="Rectangle 1"/>
          <p:cNvSpPr/>
          <p:nvPr/>
        </p:nvSpPr>
        <p:spPr>
          <a:xfrm>
            <a:off x="152400" y="6158928"/>
            <a:ext cx="8304609" cy="680473"/>
          </a:xfrm>
          <a:prstGeom prst="rect">
            <a:avLst/>
          </a:prstGeom>
        </p:spPr>
        <p:txBody>
          <a:bodyPr wrap="square" lIns="64291" tIns="32146" rIns="64291" bIns="32146">
            <a:spAutoFit/>
          </a:bodyPr>
          <a:lstStyle/>
          <a:p>
            <a:r>
              <a:rPr lang="en-US" sz="2000" b="1" dirty="0">
                <a:hlinkClick r:id="rId3"/>
              </a:rPr>
              <a:t>http://www.owasp.org/index.php/OWASP_WebGoat_Project</a:t>
            </a:r>
            <a:endParaRPr lang="en-US" sz="2000" b="1" dirty="0"/>
          </a:p>
          <a:p>
            <a:endParaRPr lang="en-US" sz="2000" b="1"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85938" y="1143000"/>
            <a:ext cx="5411391" cy="4546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12900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fld id="{8D2E7036-520F-4337-82BD-D836DB0B6451}" type="slidenum">
              <a:rPr lang="en-US"/>
              <a:pPr/>
              <a:t>19</a:t>
            </a:fld>
            <a:endParaRPr lang="en-US" dirty="0"/>
          </a:p>
        </p:txBody>
      </p:sp>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8687" y="1066800"/>
            <a:ext cx="6765926" cy="4581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 name="Title 2"/>
          <p:cNvSpPr>
            <a:spLocks noGrp="1"/>
          </p:cNvSpPr>
          <p:nvPr>
            <p:ph type="title"/>
          </p:nvPr>
        </p:nvSpPr>
        <p:spPr>
          <a:xfrm>
            <a:off x="0" y="0"/>
            <a:ext cx="9144000" cy="964406"/>
          </a:xfrm>
        </p:spPr>
        <p:txBody>
          <a:bodyPr/>
          <a:lstStyle/>
          <a:p>
            <a:r>
              <a:rPr lang="pt-BR" dirty="0" smtClean="0"/>
              <a:t>OWASP Live CD</a:t>
            </a:r>
            <a:endParaRPr lang="en-US" sz="8100" dirty="0"/>
          </a:p>
        </p:txBody>
      </p:sp>
      <p:sp>
        <p:nvSpPr>
          <p:cNvPr id="2" name="Rectangle 1"/>
          <p:cNvSpPr/>
          <p:nvPr/>
        </p:nvSpPr>
        <p:spPr>
          <a:xfrm>
            <a:off x="91530" y="6025127"/>
            <a:ext cx="9128670" cy="680473"/>
          </a:xfrm>
          <a:prstGeom prst="rect">
            <a:avLst/>
          </a:prstGeom>
        </p:spPr>
        <p:txBody>
          <a:bodyPr wrap="square" lIns="64291" tIns="32146" rIns="64291" bIns="32146">
            <a:spAutoFit/>
          </a:bodyPr>
          <a:lstStyle/>
          <a:p>
            <a:r>
              <a:rPr lang="en-US" sz="2000" b="1" dirty="0">
                <a:hlinkClick r:id="rId4"/>
              </a:rPr>
              <a:t>http://www.owasp.org/index.php/Category:OWASP_Live_CD_Project</a:t>
            </a:r>
            <a:endParaRPr lang="en-US" sz="2000" b="1" dirty="0"/>
          </a:p>
          <a:p>
            <a:endParaRPr lang="en-US" sz="2000" b="1" dirty="0"/>
          </a:p>
        </p:txBody>
      </p:sp>
    </p:spTree>
    <p:extLst>
      <p:ext uri="{BB962C8B-B14F-4D97-AF65-F5344CB8AC3E}">
        <p14:creationId xmlns="" xmlns:p14="http://schemas.microsoft.com/office/powerpoint/2010/main" val="21193972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4ADB93-502F-49A9-9242-FB29B88251B0}" type="slidenum">
              <a:rPr lang="en-US"/>
              <a:pPr>
                <a:defRPr/>
              </a:pPr>
              <a:t>2</a:t>
            </a:fld>
            <a:endParaRPr lang="en-US"/>
          </a:p>
        </p:txBody>
      </p:sp>
      <p:sp>
        <p:nvSpPr>
          <p:cNvPr id="4099" name="Rectangle 2"/>
          <p:cNvSpPr>
            <a:spLocks noGrp="1" noChangeArrowheads="1"/>
          </p:cNvSpPr>
          <p:nvPr>
            <p:ph type="title"/>
          </p:nvPr>
        </p:nvSpPr>
        <p:spPr/>
        <p:txBody>
          <a:bodyPr/>
          <a:lstStyle/>
          <a:p>
            <a:pPr eaLnBrk="1" hangingPunct="1"/>
            <a:r>
              <a:rPr lang="en-AU" sz="3600" smtClean="0"/>
              <a:t>Agenda</a:t>
            </a:r>
          </a:p>
        </p:txBody>
      </p:sp>
      <p:sp>
        <p:nvSpPr>
          <p:cNvPr id="4100" name="Rectangle 3"/>
          <p:cNvSpPr>
            <a:spLocks noGrp="1" noChangeArrowheads="1"/>
          </p:cNvSpPr>
          <p:nvPr>
            <p:ph type="body" idx="1"/>
          </p:nvPr>
        </p:nvSpPr>
        <p:spPr/>
        <p:txBody>
          <a:bodyPr/>
          <a:lstStyle/>
          <a:p>
            <a:pPr marL="533400" indent="-533400" eaLnBrk="1" hangingPunct="1">
              <a:buFont typeface="Webdings" pitchFamily="18" charset="2"/>
              <a:buAutoNum type="arabicPeriod"/>
            </a:pPr>
            <a:r>
              <a:rPr lang="en-AU" dirty="0" smtClean="0"/>
              <a:t>Introduction</a:t>
            </a:r>
            <a:endParaRPr lang="en-AU" dirty="0" smtClean="0"/>
          </a:p>
          <a:p>
            <a:pPr marL="533400" indent="-533400" eaLnBrk="1" hangingPunct="1">
              <a:buFont typeface="Webdings" pitchFamily="18" charset="2"/>
              <a:buAutoNum type="arabicPeriod"/>
            </a:pPr>
            <a:r>
              <a:rPr lang="en-AU" dirty="0" smtClean="0"/>
              <a:t>Key </a:t>
            </a:r>
            <a:r>
              <a:rPr lang="en-AU" dirty="0" smtClean="0"/>
              <a:t>Opening Notes by Industry Experts</a:t>
            </a:r>
          </a:p>
          <a:p>
            <a:pPr marL="533400" indent="-533400" eaLnBrk="1" hangingPunct="1">
              <a:buFont typeface="Webdings" pitchFamily="18" charset="2"/>
              <a:buAutoNum type="arabicPeriod"/>
            </a:pPr>
            <a:r>
              <a:rPr lang="en-AU" dirty="0" smtClean="0"/>
              <a:t>What is OWASP</a:t>
            </a:r>
          </a:p>
          <a:p>
            <a:pPr marL="533400" indent="-533400" eaLnBrk="1" hangingPunct="1">
              <a:buFont typeface="Webdings" pitchFamily="18" charset="2"/>
              <a:buAutoNum type="arabicPeriod"/>
            </a:pPr>
            <a:r>
              <a:rPr lang="en-AU" dirty="0" smtClean="0"/>
              <a:t>OWASP Publications</a:t>
            </a:r>
          </a:p>
          <a:p>
            <a:pPr marL="533400" indent="-533400" eaLnBrk="1" hangingPunct="1">
              <a:buFont typeface="Webdings" pitchFamily="18" charset="2"/>
              <a:buAutoNum type="arabicPeriod"/>
            </a:pPr>
            <a:r>
              <a:rPr lang="en-AU" dirty="0" smtClean="0"/>
              <a:t>OWASP Bhubaneswar Local Chapter</a:t>
            </a:r>
          </a:p>
          <a:p>
            <a:pPr marL="533400" indent="-533400" eaLnBrk="1" hangingPunct="1">
              <a:buFont typeface="Webdings" pitchFamily="18" charset="2"/>
              <a:buAutoNum type="arabicPeriod"/>
            </a:pPr>
            <a:r>
              <a:rPr lang="en-AU" dirty="0" smtClean="0"/>
              <a:t>Special Thanks</a:t>
            </a:r>
          </a:p>
          <a:p>
            <a:pPr marL="533400" indent="-533400" eaLnBrk="1" hangingPunct="1">
              <a:buFont typeface="Webdings" pitchFamily="18" charset="2"/>
              <a:buAutoNum type="arabicPeriod"/>
            </a:pPr>
            <a:r>
              <a:rPr lang="en-AU" dirty="0" smtClean="0"/>
              <a:t>Questions</a:t>
            </a:r>
          </a:p>
          <a:p>
            <a:pPr marL="533400" indent="-533400" eaLnBrk="1" hangingPunct="1">
              <a:buFont typeface="Webdings" pitchFamily="18" charset="2"/>
              <a:buAutoNum type="arabicPeriod"/>
            </a:pPr>
            <a:r>
              <a:rPr lang="en-AU" dirty="0" smtClean="0"/>
              <a:t>Refreshment</a:t>
            </a:r>
          </a:p>
          <a:p>
            <a:pPr marL="533400" indent="-533400" eaLnBrk="1" hangingPunct="1">
              <a:buFont typeface="Webdings" pitchFamily="18" charset="2"/>
              <a:buNone/>
            </a:pPr>
            <a:endParaRPr lang="en-AU" dirty="0" smtClean="0"/>
          </a:p>
          <a:p>
            <a:pPr marL="533400" indent="-533400" eaLnBrk="1" hangingPunct="1">
              <a:buFont typeface="Webdings" pitchFamily="18" charset="2"/>
              <a:buNone/>
            </a:pPr>
            <a:endParaRPr lang="en-AU"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p:txBody>
          <a:bodyPr/>
          <a:lstStyle/>
          <a:p>
            <a:pPr>
              <a:defRPr/>
            </a:pPr>
            <a:fld id="{4A633144-FCA4-4C4B-8C20-4794EFC088CF}" type="slidenum">
              <a:rPr lang="en-US" smtClean="0"/>
              <a:pPr>
                <a:defRPr/>
              </a:pPr>
              <a:t>20</a:t>
            </a:fld>
            <a:endParaRPr lang="en-US" dirty="0" smtClean="0"/>
          </a:p>
        </p:txBody>
      </p:sp>
      <p:sp>
        <p:nvSpPr>
          <p:cNvPr id="13315" name="Rectangle 2"/>
          <p:cNvSpPr>
            <a:spLocks noGrp="1" noChangeArrowheads="1"/>
          </p:cNvSpPr>
          <p:nvPr>
            <p:ph type="title"/>
          </p:nvPr>
        </p:nvSpPr>
        <p:spPr>
          <a:xfrm>
            <a:off x="0" y="76200"/>
            <a:ext cx="8229600" cy="792162"/>
          </a:xfrm>
        </p:spPr>
        <p:txBody>
          <a:bodyPr/>
          <a:lstStyle/>
          <a:p>
            <a:pPr eaLnBrk="1" hangingPunct="1"/>
            <a:r>
              <a:rPr lang="en-US" dirty="0" smtClean="0"/>
              <a:t>Books</a:t>
            </a:r>
          </a:p>
        </p:txBody>
      </p:sp>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161" y="1219200"/>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25828" y="1688647"/>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46859" y="2130029"/>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78536" y="1219200"/>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214563" y="4033328"/>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39710" y="2739799"/>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786313" y="3074024"/>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41073" y="3471395"/>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053828" y="1453924"/>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001000" y="3010240"/>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29442" y="4296115"/>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625953" y="4755357"/>
            <a:ext cx="914400"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901952" y="1453924"/>
            <a:ext cx="985838"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110214" y="4487466"/>
            <a:ext cx="10001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6135722"/>
            <a:ext cx="4572000" cy="680473"/>
          </a:xfrm>
          <a:prstGeom prst="rect">
            <a:avLst/>
          </a:prstGeom>
        </p:spPr>
        <p:txBody>
          <a:bodyPr lIns="64291" tIns="32146" rIns="64291" bIns="32146">
            <a:spAutoFit/>
          </a:bodyPr>
          <a:lstStyle/>
          <a:p>
            <a:r>
              <a:rPr lang="en-US" sz="2000" b="1" dirty="0">
                <a:hlinkClick r:id="rId18"/>
              </a:rPr>
              <a:t>http://stores.lulu.com/owasp</a:t>
            </a:r>
            <a:endParaRPr lang="en-US" sz="2000" b="1" dirty="0"/>
          </a:p>
          <a:p>
            <a:endParaRPr lang="en-US" sz="2000" b="1" dirty="0"/>
          </a:p>
        </p:txBody>
      </p:sp>
    </p:spTree>
    <p:custDataLst>
      <p:tags r:id="rId1"/>
    </p:custDataLst>
    <p:extLst>
      <p:ext uri="{BB962C8B-B14F-4D97-AF65-F5344CB8AC3E}">
        <p14:creationId xmlns="" xmlns:p14="http://schemas.microsoft.com/office/powerpoint/2010/main" val="19215203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95F1114-E29D-4F03-A81A-85FD5B79A741}" type="slidenum">
              <a:rPr lang="en-US"/>
              <a:pPr>
                <a:defRPr/>
              </a:pPr>
              <a:t>21</a:t>
            </a:fld>
            <a:endParaRPr lang="en-US"/>
          </a:p>
        </p:txBody>
      </p:sp>
      <p:sp>
        <p:nvSpPr>
          <p:cNvPr id="17411" name="Rectangle 2"/>
          <p:cNvSpPr>
            <a:spLocks noGrp="1" noChangeArrowheads="1"/>
          </p:cNvSpPr>
          <p:nvPr>
            <p:ph type="title"/>
          </p:nvPr>
        </p:nvSpPr>
        <p:spPr/>
        <p:txBody>
          <a:bodyPr/>
          <a:lstStyle/>
          <a:p>
            <a:pPr eaLnBrk="1" hangingPunct="1"/>
            <a:r>
              <a:rPr lang="en-US" dirty="0" smtClean="0"/>
              <a:t>OWASP Bhubaneswar Local Chapter</a:t>
            </a:r>
          </a:p>
        </p:txBody>
      </p:sp>
      <p:sp>
        <p:nvSpPr>
          <p:cNvPr id="17412" name="Rectangle 3"/>
          <p:cNvSpPr>
            <a:spLocks noGrp="1" noChangeArrowheads="1"/>
          </p:cNvSpPr>
          <p:nvPr>
            <p:ph type="body" idx="1"/>
          </p:nvPr>
        </p:nvSpPr>
        <p:spPr/>
        <p:txBody>
          <a:bodyPr/>
          <a:lstStyle/>
          <a:p>
            <a:pPr eaLnBrk="1" hangingPunct="1">
              <a:lnSpc>
                <a:spcPct val="90000"/>
              </a:lnSpc>
            </a:pPr>
            <a:r>
              <a:rPr lang="en-US" dirty="0" smtClean="0"/>
              <a:t>The main objective it to building a community</a:t>
            </a:r>
          </a:p>
          <a:p>
            <a:pPr lvl="1" eaLnBrk="1" hangingPunct="1">
              <a:lnSpc>
                <a:spcPct val="90000"/>
              </a:lnSpc>
            </a:pPr>
            <a:r>
              <a:rPr lang="en-US" dirty="0" smtClean="0"/>
              <a:t>Local Chapters provide opportunities for OWASP members to share ideas and learn information security, several locations around the world: </a:t>
            </a:r>
            <a:r>
              <a:rPr lang="en-US" sz="1800" dirty="0" smtClean="0">
                <a:hlinkClick r:id="rId3"/>
              </a:rPr>
              <a:t>https://www.owasp.org/index.php/Category:OWASP_Chapter#Around_the_World</a:t>
            </a:r>
            <a:r>
              <a:rPr lang="en-US" sz="1800" dirty="0" smtClean="0"/>
              <a:t>  </a:t>
            </a:r>
          </a:p>
          <a:p>
            <a:pPr lvl="1" eaLnBrk="1" hangingPunct="1">
              <a:lnSpc>
                <a:spcPct val="90000"/>
              </a:lnSpc>
            </a:pPr>
            <a:r>
              <a:rPr lang="en-US" dirty="0" smtClean="0"/>
              <a:t>Open to all; any level of proficiency</a:t>
            </a:r>
          </a:p>
          <a:p>
            <a:pPr lvl="1" eaLnBrk="1" hangingPunct="1">
              <a:lnSpc>
                <a:spcPct val="90000"/>
              </a:lnSpc>
            </a:pPr>
            <a:r>
              <a:rPr lang="en-US" dirty="0" smtClean="0"/>
              <a:t>Provide a forum to discuss issues based on local regulation and legislation</a:t>
            </a:r>
          </a:p>
          <a:p>
            <a:pPr lvl="1" eaLnBrk="1" hangingPunct="1">
              <a:lnSpc>
                <a:spcPct val="90000"/>
              </a:lnSpc>
            </a:pPr>
            <a:r>
              <a:rPr lang="en-US" dirty="0" smtClean="0"/>
              <a:t>Provide venue for invited guests to present new ideas and projects</a:t>
            </a:r>
          </a:p>
          <a:p>
            <a:pPr lvl="1" eaLnBrk="1" hangingPunct="1">
              <a:lnSpc>
                <a:spcPct val="90000"/>
              </a:lnSpc>
            </a:pPr>
            <a:r>
              <a:rPr lang="en-US" dirty="0" smtClean="0"/>
              <a:t>To join a chapter, simply sign up to the mailing list and introduce yourself.</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5E464C0-909C-4B2C-8D4C-D0BCE9380BA9}" type="slidenum">
              <a:rPr lang="en-US"/>
              <a:pPr>
                <a:defRPr/>
              </a:pPr>
              <a:t>22</a:t>
            </a:fld>
            <a:endParaRPr lang="en-US"/>
          </a:p>
        </p:txBody>
      </p:sp>
      <p:sp>
        <p:nvSpPr>
          <p:cNvPr id="18435" name="Rectangle 2"/>
          <p:cNvSpPr>
            <a:spLocks noGrp="1" noChangeArrowheads="1"/>
          </p:cNvSpPr>
          <p:nvPr>
            <p:ph type="title"/>
          </p:nvPr>
        </p:nvSpPr>
        <p:spPr/>
        <p:txBody>
          <a:bodyPr/>
          <a:lstStyle/>
          <a:p>
            <a:pPr eaLnBrk="1" hangingPunct="1"/>
            <a:r>
              <a:rPr lang="en-US" dirty="0" smtClean="0"/>
              <a:t>OWASP Bhubaneswar Local Chapter</a:t>
            </a:r>
          </a:p>
        </p:txBody>
      </p:sp>
      <p:sp>
        <p:nvSpPr>
          <p:cNvPr id="18436" name="Rectangle 3"/>
          <p:cNvSpPr>
            <a:spLocks noGrp="1" noChangeArrowheads="1"/>
          </p:cNvSpPr>
          <p:nvPr>
            <p:ph type="body" idx="1"/>
          </p:nvPr>
        </p:nvSpPr>
        <p:spPr/>
        <p:txBody>
          <a:bodyPr/>
          <a:lstStyle/>
          <a:p>
            <a:pPr eaLnBrk="1" hangingPunct="1"/>
            <a:r>
              <a:rPr lang="en-US" dirty="0" smtClean="0"/>
              <a:t>Started May 2011</a:t>
            </a:r>
          </a:p>
          <a:p>
            <a:pPr lvl="1" eaLnBrk="1" hangingPunct="1"/>
            <a:r>
              <a:rPr lang="en-US" dirty="0" smtClean="0"/>
              <a:t>Need to establish a web application security community to serve security professionals</a:t>
            </a:r>
          </a:p>
          <a:p>
            <a:pPr eaLnBrk="1" hangingPunct="1"/>
            <a:r>
              <a:rPr lang="en-US" dirty="0" smtClean="0"/>
              <a:t>What do we have to offer?</a:t>
            </a:r>
          </a:p>
          <a:p>
            <a:pPr lvl="1" eaLnBrk="1" hangingPunct="1"/>
            <a:r>
              <a:rPr lang="en-US" dirty="0" smtClean="0"/>
              <a:t>Quarterly Meetings</a:t>
            </a:r>
          </a:p>
          <a:p>
            <a:pPr lvl="1" eaLnBrk="1" hangingPunct="1"/>
            <a:r>
              <a:rPr lang="en-US" dirty="0" smtClean="0"/>
              <a:t>Mailing List</a:t>
            </a:r>
          </a:p>
          <a:p>
            <a:pPr lvl="1" eaLnBrk="1" hangingPunct="1"/>
            <a:r>
              <a:rPr lang="en-US" dirty="0" smtClean="0"/>
              <a:t>Presentations &amp; Groups</a:t>
            </a:r>
          </a:p>
          <a:p>
            <a:pPr lvl="1" eaLnBrk="1" hangingPunct="1"/>
            <a:r>
              <a:rPr lang="en-US" dirty="0" smtClean="0"/>
              <a:t>Open Forums for Discussion</a:t>
            </a:r>
          </a:p>
          <a:p>
            <a:pPr lvl="1" eaLnBrk="1" hangingPunct="1"/>
            <a:r>
              <a:rPr lang="en-US" dirty="0" smtClean="0"/>
              <a:t>Vendor Neutral Environments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B593AEC-9E8F-4E71-A71F-7D2F090C3216}" type="slidenum">
              <a:rPr lang="en-US"/>
              <a:pPr>
                <a:defRPr/>
              </a:pPr>
              <a:t>23</a:t>
            </a:fld>
            <a:endParaRPr lang="en-US"/>
          </a:p>
        </p:txBody>
      </p:sp>
      <p:sp>
        <p:nvSpPr>
          <p:cNvPr id="19459" name="Rectangle 2"/>
          <p:cNvSpPr>
            <a:spLocks noGrp="1" noChangeArrowheads="1"/>
          </p:cNvSpPr>
          <p:nvPr>
            <p:ph type="title"/>
          </p:nvPr>
        </p:nvSpPr>
        <p:spPr/>
        <p:txBody>
          <a:bodyPr/>
          <a:lstStyle/>
          <a:p>
            <a:pPr eaLnBrk="1" hangingPunct="1"/>
            <a:r>
              <a:rPr lang="en-US" dirty="0" smtClean="0"/>
              <a:t>OWASP Bhubaneswar Local Chapter</a:t>
            </a:r>
          </a:p>
        </p:txBody>
      </p:sp>
      <p:sp>
        <p:nvSpPr>
          <p:cNvPr id="19460" name="Rectangle 3"/>
          <p:cNvSpPr>
            <a:spLocks noGrp="1" noChangeArrowheads="1"/>
          </p:cNvSpPr>
          <p:nvPr>
            <p:ph type="body" idx="1"/>
          </p:nvPr>
        </p:nvSpPr>
        <p:spPr>
          <a:xfrm>
            <a:off x="457200" y="1295400"/>
            <a:ext cx="8229600" cy="5257800"/>
          </a:xfrm>
        </p:spPr>
        <p:txBody>
          <a:bodyPr/>
          <a:lstStyle/>
          <a:p>
            <a:pPr eaLnBrk="1" hangingPunct="1"/>
            <a:r>
              <a:rPr lang="en-US" dirty="0" smtClean="0"/>
              <a:t>What do we have to offer?</a:t>
            </a:r>
          </a:p>
          <a:p>
            <a:pPr lvl="1" eaLnBrk="1" hangingPunct="1"/>
            <a:r>
              <a:rPr lang="en-US" dirty="0" smtClean="0"/>
              <a:t>Quarterly Meetings</a:t>
            </a:r>
          </a:p>
          <a:p>
            <a:pPr lvl="2" eaLnBrk="1" hangingPunct="1"/>
            <a:r>
              <a:rPr lang="en-US" dirty="0" smtClean="0"/>
              <a:t>An opportunity to listen to presentations introducing OWASP (prior to regular meetings)</a:t>
            </a:r>
          </a:p>
          <a:p>
            <a:pPr lvl="2" eaLnBrk="1" hangingPunct="1"/>
            <a:r>
              <a:rPr lang="en-US" dirty="0" smtClean="0"/>
              <a:t>An opportunity to attend special presentations focused on OWASP projects, and focusing on specific areas of interest</a:t>
            </a:r>
          </a:p>
          <a:p>
            <a:pPr lvl="2" eaLnBrk="1" hangingPunct="1"/>
            <a:r>
              <a:rPr lang="en-US" dirty="0" smtClean="0"/>
              <a:t>An opportunity to work with organizers to show additional presentations and develop workshops to address specific issues</a:t>
            </a:r>
          </a:p>
          <a:p>
            <a:pPr lvl="2" eaLnBrk="1" hangingPunct="1"/>
            <a:r>
              <a:rPr lang="en-US" dirty="0" smtClean="0"/>
              <a:t>An open environment for discussion of information security suitable for novices, professionals, and experts</a:t>
            </a:r>
          </a:p>
          <a:p>
            <a:pPr lvl="2" eaLnBrk="1" hangingPunct="1"/>
            <a:r>
              <a:rPr lang="en-US" dirty="0" smtClean="0"/>
              <a:t>Free </a:t>
            </a:r>
            <a:r>
              <a:rPr lang="en-US" dirty="0" smtClean="0"/>
              <a:t>Refreshments :)</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DA4B1BB-FA72-4585-AD32-94943D4380C2}" type="slidenum">
              <a:rPr lang="en-US"/>
              <a:pPr>
                <a:defRPr/>
              </a:pPr>
              <a:t>24</a:t>
            </a:fld>
            <a:endParaRPr lang="en-US"/>
          </a:p>
        </p:txBody>
      </p:sp>
      <p:sp>
        <p:nvSpPr>
          <p:cNvPr id="20483" name="Rectangle 2"/>
          <p:cNvSpPr>
            <a:spLocks noGrp="1" noChangeArrowheads="1"/>
          </p:cNvSpPr>
          <p:nvPr>
            <p:ph type="title"/>
          </p:nvPr>
        </p:nvSpPr>
        <p:spPr/>
        <p:txBody>
          <a:bodyPr/>
          <a:lstStyle/>
          <a:p>
            <a:pPr eaLnBrk="1" hangingPunct="1"/>
            <a:r>
              <a:rPr lang="en-US" dirty="0" smtClean="0"/>
              <a:t>OWASP Bhubaneswar Local Chapter</a:t>
            </a:r>
          </a:p>
        </p:txBody>
      </p:sp>
      <p:sp>
        <p:nvSpPr>
          <p:cNvPr id="20484" name="Rectangle 3"/>
          <p:cNvSpPr>
            <a:spLocks noGrp="1" noChangeArrowheads="1"/>
          </p:cNvSpPr>
          <p:nvPr>
            <p:ph type="body" idx="1"/>
          </p:nvPr>
        </p:nvSpPr>
        <p:spPr>
          <a:xfrm>
            <a:off x="533400" y="990600"/>
            <a:ext cx="8229600" cy="5867400"/>
          </a:xfrm>
        </p:spPr>
        <p:txBody>
          <a:bodyPr/>
          <a:lstStyle/>
          <a:p>
            <a:pPr eaLnBrk="1" hangingPunct="1"/>
            <a:r>
              <a:rPr lang="en-US" dirty="0" smtClean="0"/>
              <a:t>What do we have to offer?</a:t>
            </a:r>
          </a:p>
          <a:p>
            <a:pPr lvl="1" eaLnBrk="1" hangingPunct="1"/>
            <a:r>
              <a:rPr lang="en-US" dirty="0" smtClean="0"/>
              <a:t>Mailing Lists</a:t>
            </a:r>
          </a:p>
          <a:p>
            <a:pPr marL="1085850" lvl="2" eaLnBrk="1" hangingPunct="1"/>
            <a:r>
              <a:rPr lang="en-US" dirty="0" smtClean="0"/>
              <a:t>A wide selection of mailing lists are available from the OWASP main page, including specific mailing lists for all topics covered today </a:t>
            </a:r>
            <a:r>
              <a:rPr lang="en-US" dirty="0" smtClean="0">
                <a:hlinkClick r:id="rId3"/>
              </a:rPr>
              <a:t>https://lists.owasp.org/mailman/listinfo</a:t>
            </a:r>
            <a:endParaRPr lang="en-US" dirty="0" smtClean="0"/>
          </a:p>
          <a:p>
            <a:pPr marL="1085850" lvl="2" eaLnBrk="1" hangingPunct="1"/>
            <a:r>
              <a:rPr lang="en-US" dirty="0" smtClean="0"/>
              <a:t>A local mailing list which can be used to arrange focus groups, monthly meetings, and discuss issues of importance locally </a:t>
            </a:r>
            <a:r>
              <a:rPr lang="en-US" dirty="0" smtClean="0">
                <a:hlinkClick r:id="rId4"/>
              </a:rPr>
              <a:t>https://lists.owasp.org/mailman/listinfo/owasp-Bhubaneswar </a:t>
            </a:r>
            <a:endParaRPr lang="en-US" dirty="0" smtClean="0"/>
          </a:p>
          <a:p>
            <a:pPr lvl="1" eaLnBrk="1" hangingPunct="1"/>
            <a:r>
              <a:rPr lang="en-US" dirty="0" smtClean="0"/>
              <a:t>Rules</a:t>
            </a:r>
          </a:p>
          <a:p>
            <a:pPr marL="1085850" lvl="2" eaLnBrk="1" hangingPunct="1"/>
            <a:r>
              <a:rPr lang="en-US" dirty="0" smtClean="0"/>
              <a:t>Keep it professional</a:t>
            </a:r>
          </a:p>
          <a:p>
            <a:pPr marL="1085850" lvl="2" eaLnBrk="1" hangingPunct="1"/>
            <a:r>
              <a:rPr lang="en-US" dirty="0" smtClean="0"/>
              <a:t>No sales or marketing materials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0F604EC-DDA1-4AAE-988D-1E194BEA67A4}" type="slidenum">
              <a:rPr lang="en-US"/>
              <a:pPr>
                <a:defRPr/>
              </a:pPr>
              <a:t>25</a:t>
            </a:fld>
            <a:endParaRPr lang="en-US"/>
          </a:p>
        </p:txBody>
      </p:sp>
      <p:sp>
        <p:nvSpPr>
          <p:cNvPr id="21507" name="Rectangle 2"/>
          <p:cNvSpPr>
            <a:spLocks noGrp="1" noChangeArrowheads="1"/>
          </p:cNvSpPr>
          <p:nvPr>
            <p:ph type="title"/>
          </p:nvPr>
        </p:nvSpPr>
        <p:spPr/>
        <p:txBody>
          <a:bodyPr/>
          <a:lstStyle/>
          <a:p>
            <a:pPr eaLnBrk="1" hangingPunct="1"/>
            <a:r>
              <a:rPr lang="en-US" dirty="0" smtClean="0"/>
              <a:t>OWASP Bhubaneswar Local Chapter</a:t>
            </a:r>
          </a:p>
        </p:txBody>
      </p:sp>
      <p:sp>
        <p:nvSpPr>
          <p:cNvPr id="21508" name="Rectangle 3"/>
          <p:cNvSpPr>
            <a:spLocks noGrp="1" noChangeArrowheads="1"/>
          </p:cNvSpPr>
          <p:nvPr>
            <p:ph type="body" idx="1"/>
          </p:nvPr>
        </p:nvSpPr>
        <p:spPr>
          <a:xfrm>
            <a:off x="457200" y="1143000"/>
            <a:ext cx="8229600" cy="4830763"/>
          </a:xfrm>
        </p:spPr>
        <p:txBody>
          <a:bodyPr/>
          <a:lstStyle/>
          <a:p>
            <a:pPr eaLnBrk="1" hangingPunct="1"/>
            <a:r>
              <a:rPr lang="en-US" dirty="0" smtClean="0"/>
              <a:t>What do we have to offer?</a:t>
            </a:r>
          </a:p>
          <a:p>
            <a:pPr lvl="1" eaLnBrk="1" hangingPunct="1"/>
            <a:r>
              <a:rPr lang="en-US" dirty="0" smtClean="0"/>
              <a:t>Informative Presentations</a:t>
            </a:r>
          </a:p>
          <a:p>
            <a:pPr lvl="2" eaLnBrk="1" hangingPunct="1"/>
            <a:r>
              <a:rPr lang="en-US" dirty="0" smtClean="0"/>
              <a:t>Every quarterly meeting will host a 60 minute presentation on a new topic or area of interest</a:t>
            </a:r>
          </a:p>
          <a:p>
            <a:pPr lvl="2" eaLnBrk="1" hangingPunct="1"/>
            <a:r>
              <a:rPr lang="en-US" dirty="0" smtClean="0"/>
              <a:t>Strong focus on building understanding of technical issues</a:t>
            </a:r>
          </a:p>
          <a:p>
            <a:pPr lvl="2" eaLnBrk="1" hangingPunct="1"/>
            <a:r>
              <a:rPr lang="en-US" dirty="0" smtClean="0"/>
              <a:t>If enough interest is generated, specialized presentations can be scheduled</a:t>
            </a:r>
          </a:p>
          <a:p>
            <a:pPr lvl="1" eaLnBrk="1" hangingPunct="1"/>
            <a:r>
              <a:rPr lang="en-US" dirty="0" smtClean="0"/>
              <a:t>Focus Groups</a:t>
            </a:r>
          </a:p>
          <a:p>
            <a:pPr lvl="2" eaLnBrk="1" hangingPunct="1"/>
            <a:r>
              <a:rPr lang="en-US" dirty="0" smtClean="0"/>
              <a:t>As the chapter grows, focus groups may form allowing for focused discussion outside of quarterly meetings</a:t>
            </a:r>
          </a:p>
          <a:p>
            <a:pPr lvl="2" eaLnBrk="1" hangingPunct="1"/>
            <a:r>
              <a:rPr lang="en-US" dirty="0" smtClean="0"/>
              <a:t>Formalized focused groups can be created to tackle specific issues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4157A6-5AFF-4AF5-82ED-AA1B8E03438E}" type="slidenum">
              <a:rPr lang="en-US"/>
              <a:pPr>
                <a:defRPr/>
              </a:pPr>
              <a:t>26</a:t>
            </a:fld>
            <a:endParaRPr lang="en-US"/>
          </a:p>
        </p:txBody>
      </p:sp>
      <p:sp>
        <p:nvSpPr>
          <p:cNvPr id="22531" name="Rectangle 2"/>
          <p:cNvSpPr>
            <a:spLocks noGrp="1" noChangeArrowheads="1"/>
          </p:cNvSpPr>
          <p:nvPr>
            <p:ph type="title"/>
          </p:nvPr>
        </p:nvSpPr>
        <p:spPr/>
        <p:txBody>
          <a:bodyPr/>
          <a:lstStyle/>
          <a:p>
            <a:pPr eaLnBrk="1" hangingPunct="1"/>
            <a:r>
              <a:rPr lang="en-US" dirty="0" smtClean="0"/>
              <a:t>OWASP Bhubaneswar Local Chapter</a:t>
            </a:r>
          </a:p>
        </p:txBody>
      </p:sp>
      <p:sp>
        <p:nvSpPr>
          <p:cNvPr id="22532" name="Rectangle 3"/>
          <p:cNvSpPr>
            <a:spLocks noGrp="1" noChangeArrowheads="1"/>
          </p:cNvSpPr>
          <p:nvPr>
            <p:ph type="body" idx="1"/>
          </p:nvPr>
        </p:nvSpPr>
        <p:spPr>
          <a:xfrm>
            <a:off x="457200" y="1143000"/>
            <a:ext cx="8382000" cy="4830763"/>
          </a:xfrm>
        </p:spPr>
        <p:txBody>
          <a:bodyPr/>
          <a:lstStyle/>
          <a:p>
            <a:pPr eaLnBrk="1" hangingPunct="1">
              <a:lnSpc>
                <a:spcPct val="80000"/>
              </a:lnSpc>
            </a:pPr>
            <a:r>
              <a:rPr lang="en-US" dirty="0" smtClean="0"/>
              <a:t>What do we have to offer?</a:t>
            </a:r>
          </a:p>
          <a:p>
            <a:pPr lvl="1" eaLnBrk="1" hangingPunct="1">
              <a:lnSpc>
                <a:spcPct val="80000"/>
              </a:lnSpc>
            </a:pPr>
            <a:r>
              <a:rPr lang="en-US" dirty="0" smtClean="0"/>
              <a:t>Vendor Neutral Environments</a:t>
            </a:r>
          </a:p>
          <a:p>
            <a:pPr lvl="2" eaLnBrk="1" hangingPunct="1">
              <a:lnSpc>
                <a:spcPct val="80000"/>
              </a:lnSpc>
            </a:pPr>
            <a:r>
              <a:rPr lang="en-US" dirty="0" smtClean="0"/>
              <a:t>Learn about security without the sales pitches</a:t>
            </a:r>
          </a:p>
          <a:p>
            <a:pPr lvl="2" eaLnBrk="1" hangingPunct="1">
              <a:lnSpc>
                <a:spcPct val="80000"/>
              </a:lnSpc>
            </a:pPr>
            <a:r>
              <a:rPr lang="en-US" dirty="0" smtClean="0"/>
              <a:t>OWASP does not sell: all revenue is generated from either website advertising or donations</a:t>
            </a:r>
          </a:p>
          <a:p>
            <a:pPr lvl="2" eaLnBrk="1" hangingPunct="1">
              <a:lnSpc>
                <a:spcPct val="80000"/>
              </a:lnSpc>
            </a:pPr>
            <a:r>
              <a:rPr lang="en-US" dirty="0" smtClean="0"/>
              <a:t>Vendor Neutral Environments</a:t>
            </a:r>
          </a:p>
          <a:p>
            <a:pPr lvl="1" eaLnBrk="1" hangingPunct="1">
              <a:lnSpc>
                <a:spcPct val="80000"/>
              </a:lnSpc>
            </a:pPr>
            <a:r>
              <a:rPr lang="en-US" dirty="0" smtClean="0"/>
              <a:t>Strict guidelines for chapter presentations and sponsorship</a:t>
            </a:r>
          </a:p>
          <a:p>
            <a:pPr lvl="2" eaLnBrk="1" hangingPunct="1">
              <a:lnSpc>
                <a:spcPct val="80000"/>
              </a:lnSpc>
            </a:pPr>
            <a:r>
              <a:rPr lang="en-US" dirty="0" smtClean="0"/>
              <a:t>All sponsors must be approved by The OWASP Foundation</a:t>
            </a:r>
          </a:p>
          <a:p>
            <a:pPr lvl="2" eaLnBrk="1" hangingPunct="1">
              <a:lnSpc>
                <a:spcPct val="80000"/>
              </a:lnSpc>
            </a:pPr>
            <a:r>
              <a:rPr lang="en-US" dirty="0" smtClean="0"/>
              <a:t>No product presentations</a:t>
            </a:r>
          </a:p>
          <a:p>
            <a:pPr lvl="2" eaLnBrk="1" hangingPunct="1">
              <a:lnSpc>
                <a:spcPct val="80000"/>
              </a:lnSpc>
            </a:pPr>
            <a:r>
              <a:rPr lang="en-US" dirty="0" smtClean="0"/>
              <a:t>Presentations that focus on a problem or set of problems and discuss solution approaches that may refer to or show examples of various products are allowed</a:t>
            </a:r>
          </a:p>
          <a:p>
            <a:pPr lvl="2" eaLnBrk="1" hangingPunct="1">
              <a:lnSpc>
                <a:spcPct val="80000"/>
              </a:lnSpc>
            </a:pPr>
            <a:r>
              <a:rPr lang="en-US" dirty="0" smtClean="0"/>
              <a:t>Sponsorship shall be in the form of donations to The OWASP Foundation in the name of the local chapter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03D4C3D-989D-4886-BB75-176E0136620C}" type="slidenum">
              <a:rPr lang="en-US"/>
              <a:pPr>
                <a:defRPr/>
              </a:pPr>
              <a:t>27</a:t>
            </a:fld>
            <a:endParaRPr lang="en-US"/>
          </a:p>
        </p:txBody>
      </p:sp>
      <p:sp>
        <p:nvSpPr>
          <p:cNvPr id="23555" name="Rectangle 2"/>
          <p:cNvSpPr>
            <a:spLocks noGrp="1" noChangeArrowheads="1"/>
          </p:cNvSpPr>
          <p:nvPr>
            <p:ph type="title"/>
          </p:nvPr>
        </p:nvSpPr>
        <p:spPr/>
        <p:txBody>
          <a:bodyPr/>
          <a:lstStyle/>
          <a:p>
            <a:pPr eaLnBrk="1" hangingPunct="1"/>
            <a:r>
              <a:rPr lang="en-US" dirty="0" smtClean="0"/>
              <a:t>OWASP Bhubaneswar Local Chapter</a:t>
            </a:r>
          </a:p>
        </p:txBody>
      </p:sp>
      <p:sp>
        <p:nvSpPr>
          <p:cNvPr id="23556" name="Rectangle 3"/>
          <p:cNvSpPr>
            <a:spLocks noGrp="1" noChangeArrowheads="1"/>
          </p:cNvSpPr>
          <p:nvPr>
            <p:ph type="body" idx="1"/>
          </p:nvPr>
        </p:nvSpPr>
        <p:spPr>
          <a:xfrm>
            <a:off x="457200" y="1066800"/>
            <a:ext cx="8229600" cy="5562600"/>
          </a:xfrm>
        </p:spPr>
        <p:txBody>
          <a:bodyPr/>
          <a:lstStyle/>
          <a:p>
            <a:pPr lvl="4" eaLnBrk="1" hangingPunct="1">
              <a:lnSpc>
                <a:spcPct val="90000"/>
              </a:lnSpc>
              <a:buFontTx/>
              <a:buNone/>
            </a:pPr>
            <a:endParaRPr lang="en-US" dirty="0" smtClean="0"/>
          </a:p>
          <a:p>
            <a:pPr eaLnBrk="1" hangingPunct="1">
              <a:lnSpc>
                <a:spcPct val="90000"/>
              </a:lnSpc>
            </a:pPr>
            <a:r>
              <a:rPr lang="en-US" dirty="0" smtClean="0"/>
              <a:t>Proposed Meeting Schedule</a:t>
            </a:r>
          </a:p>
          <a:p>
            <a:pPr lvl="1" eaLnBrk="1" hangingPunct="1">
              <a:lnSpc>
                <a:spcPct val="90000"/>
              </a:lnSpc>
            </a:pPr>
            <a:r>
              <a:rPr lang="en-US" dirty="0" smtClean="0"/>
              <a:t>Every quarter – First Tuesday of the month</a:t>
            </a:r>
          </a:p>
          <a:p>
            <a:pPr lvl="3" eaLnBrk="1" hangingPunct="1">
              <a:lnSpc>
                <a:spcPct val="90000"/>
              </a:lnSpc>
            </a:pPr>
            <a:r>
              <a:rPr lang="en-US" dirty="0" smtClean="0"/>
              <a:t>Sep 6, 2011</a:t>
            </a:r>
          </a:p>
          <a:p>
            <a:pPr lvl="3" eaLnBrk="1" hangingPunct="1">
              <a:lnSpc>
                <a:spcPct val="90000"/>
              </a:lnSpc>
            </a:pPr>
            <a:r>
              <a:rPr lang="en-US" dirty="0" smtClean="0"/>
              <a:t>Oct 11, 2011 (4</a:t>
            </a:r>
            <a:r>
              <a:rPr lang="en-US" baseline="30000" dirty="0" smtClean="0"/>
              <a:t>th</a:t>
            </a:r>
            <a:r>
              <a:rPr lang="en-US" dirty="0" smtClean="0"/>
              <a:t> Oct being a holiday)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D90AA-9897-4F6B-9BA3-966739106FBC}" type="slidenum">
              <a:rPr lang="en-US"/>
              <a:pPr>
                <a:defRPr/>
              </a:pPr>
              <a:t>28</a:t>
            </a:fld>
            <a:endParaRPr lang="en-US"/>
          </a:p>
        </p:txBody>
      </p:sp>
      <p:sp>
        <p:nvSpPr>
          <p:cNvPr id="24579" name="Rectangle 2"/>
          <p:cNvSpPr>
            <a:spLocks noGrp="1" noChangeArrowheads="1"/>
          </p:cNvSpPr>
          <p:nvPr>
            <p:ph type="title"/>
          </p:nvPr>
        </p:nvSpPr>
        <p:spPr/>
        <p:txBody>
          <a:bodyPr/>
          <a:lstStyle/>
          <a:p>
            <a:pPr eaLnBrk="1" hangingPunct="1"/>
            <a:r>
              <a:rPr lang="en-US" dirty="0" smtClean="0"/>
              <a:t>OWASP Bhubaneswar Local Chapter</a:t>
            </a:r>
          </a:p>
        </p:txBody>
      </p:sp>
      <p:sp>
        <p:nvSpPr>
          <p:cNvPr id="24580" name="Rectangle 3"/>
          <p:cNvSpPr>
            <a:spLocks noGrp="1" noChangeArrowheads="1"/>
          </p:cNvSpPr>
          <p:nvPr>
            <p:ph type="body" idx="1"/>
          </p:nvPr>
        </p:nvSpPr>
        <p:spPr>
          <a:xfrm>
            <a:off x="381000" y="990600"/>
            <a:ext cx="8382000" cy="5105400"/>
          </a:xfrm>
        </p:spPr>
        <p:txBody>
          <a:bodyPr/>
          <a:lstStyle/>
          <a:p>
            <a:pPr eaLnBrk="1" hangingPunct="1">
              <a:lnSpc>
                <a:spcPct val="80000"/>
              </a:lnSpc>
            </a:pPr>
            <a:r>
              <a:rPr lang="en-US" smtClean="0"/>
              <a:t>What can you offer?</a:t>
            </a:r>
          </a:p>
          <a:p>
            <a:pPr lvl="1" eaLnBrk="1" hangingPunct="1">
              <a:lnSpc>
                <a:spcPct val="80000"/>
              </a:lnSpc>
            </a:pPr>
            <a:r>
              <a:rPr lang="en-US" smtClean="0"/>
              <a:t>Mailing Lists</a:t>
            </a:r>
          </a:p>
          <a:p>
            <a:pPr lvl="2" eaLnBrk="1" hangingPunct="1">
              <a:lnSpc>
                <a:spcPct val="80000"/>
              </a:lnSpc>
            </a:pPr>
            <a:r>
              <a:rPr lang="en-US" smtClean="0"/>
              <a:t>Participate to the mailing lists, meetings, and focus groups are open forums for discussion of any relevant topics</a:t>
            </a:r>
          </a:p>
          <a:p>
            <a:pPr lvl="2" eaLnBrk="1" hangingPunct="1">
              <a:lnSpc>
                <a:spcPct val="80000"/>
              </a:lnSpc>
            </a:pPr>
            <a:r>
              <a:rPr lang="en-US" smtClean="0"/>
              <a:t>Mailing Lists</a:t>
            </a:r>
          </a:p>
          <a:p>
            <a:pPr lvl="1" eaLnBrk="1" hangingPunct="1">
              <a:lnSpc>
                <a:spcPct val="80000"/>
              </a:lnSpc>
            </a:pPr>
            <a:r>
              <a:rPr lang="en-US" smtClean="0"/>
              <a:t>Become a Member</a:t>
            </a:r>
          </a:p>
          <a:p>
            <a:pPr lvl="2" eaLnBrk="1" hangingPunct="1">
              <a:lnSpc>
                <a:spcPct val="80000"/>
              </a:lnSpc>
              <a:buFont typeface="Wingdings" pitchFamily="2" charset="2"/>
              <a:buNone/>
            </a:pPr>
            <a:r>
              <a:rPr lang="en-US" smtClean="0">
                <a:hlinkClick r:id="rId3"/>
              </a:rPr>
              <a:t>http://www.owasp.org/index.php/Membership</a:t>
            </a:r>
            <a:endParaRPr lang="en-US" sz="1800" smtClean="0"/>
          </a:p>
          <a:p>
            <a:pPr lvl="1" eaLnBrk="1" hangingPunct="1">
              <a:lnSpc>
                <a:spcPct val="80000"/>
              </a:lnSpc>
            </a:pPr>
            <a:r>
              <a:rPr lang="en-US" smtClean="0"/>
              <a:t>Participate in OWASP projects</a:t>
            </a:r>
          </a:p>
          <a:p>
            <a:pPr lvl="2" eaLnBrk="1" hangingPunct="1">
              <a:lnSpc>
                <a:spcPct val="80000"/>
              </a:lnSpc>
            </a:pPr>
            <a:r>
              <a:rPr lang="en-US" smtClean="0"/>
              <a:t>Contribute to existing projects</a:t>
            </a:r>
          </a:p>
          <a:p>
            <a:pPr lvl="2" eaLnBrk="1" hangingPunct="1">
              <a:lnSpc>
                <a:spcPct val="80000"/>
              </a:lnSpc>
            </a:pPr>
            <a:r>
              <a:rPr lang="en-US" smtClean="0"/>
              <a:t>Propose new projects</a:t>
            </a:r>
          </a:p>
          <a:p>
            <a:pPr lvl="2" eaLnBrk="1" hangingPunct="1">
              <a:lnSpc>
                <a:spcPct val="80000"/>
              </a:lnSpc>
            </a:pPr>
            <a:r>
              <a:rPr lang="en-US" smtClean="0"/>
              <a:t>Spearhead new ventures</a:t>
            </a:r>
          </a:p>
          <a:p>
            <a:pPr lvl="1" eaLnBrk="1" hangingPunct="1">
              <a:lnSpc>
                <a:spcPct val="80000"/>
              </a:lnSpc>
            </a:pPr>
            <a:r>
              <a:rPr lang="en-US" smtClean="0"/>
              <a:t>Participate in the Local Chapter</a:t>
            </a:r>
          </a:p>
          <a:p>
            <a:pPr lvl="2" eaLnBrk="1" hangingPunct="1">
              <a:lnSpc>
                <a:spcPct val="80000"/>
              </a:lnSpc>
            </a:pPr>
            <a:r>
              <a:rPr lang="en-US" smtClean="0"/>
              <a:t>Reach out to the executive board (email contact information is available on local chapter site)</a:t>
            </a:r>
          </a:p>
          <a:p>
            <a:pPr lvl="2" eaLnBrk="1" hangingPunct="1">
              <a:lnSpc>
                <a:spcPct val="80000"/>
              </a:lnSpc>
            </a:pPr>
            <a:r>
              <a:rPr lang="en-US" smtClean="0"/>
              <a:t>Encourage others to subscribe to the email list (full contact information can be elicited via email)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56BEF2D-ACB5-4CBA-897F-51EE05B83919}" type="slidenum">
              <a:rPr lang="en-US"/>
              <a:pPr>
                <a:defRPr/>
              </a:pPr>
              <a:t>29</a:t>
            </a:fld>
            <a:endParaRPr lang="en-US"/>
          </a:p>
        </p:txBody>
      </p:sp>
      <p:sp>
        <p:nvSpPr>
          <p:cNvPr id="25603" name="Rectangle 2"/>
          <p:cNvSpPr>
            <a:spLocks noGrp="1" noChangeArrowheads="1"/>
          </p:cNvSpPr>
          <p:nvPr>
            <p:ph type="title"/>
          </p:nvPr>
        </p:nvSpPr>
        <p:spPr/>
        <p:txBody>
          <a:bodyPr/>
          <a:lstStyle/>
          <a:p>
            <a:pPr eaLnBrk="1" hangingPunct="1"/>
            <a:r>
              <a:rPr lang="en-US" dirty="0" smtClean="0"/>
              <a:t>OWASP Bhubaneswar Local Chapter</a:t>
            </a:r>
          </a:p>
        </p:txBody>
      </p:sp>
      <p:sp>
        <p:nvSpPr>
          <p:cNvPr id="25604" name="Rectangle 3"/>
          <p:cNvSpPr>
            <a:spLocks noGrp="1" noChangeArrowheads="1"/>
          </p:cNvSpPr>
          <p:nvPr>
            <p:ph type="body" idx="1"/>
          </p:nvPr>
        </p:nvSpPr>
        <p:spPr/>
        <p:txBody>
          <a:bodyPr/>
          <a:lstStyle/>
          <a:p>
            <a:pPr eaLnBrk="1" hangingPunct="1"/>
            <a:r>
              <a:rPr lang="en-US" dirty="0" smtClean="0"/>
              <a:t>Next Meeting</a:t>
            </a:r>
          </a:p>
          <a:p>
            <a:pPr lvl="1" eaLnBrk="1" hangingPunct="1"/>
            <a:r>
              <a:rPr lang="en-US" dirty="0" smtClean="0"/>
              <a:t>October 11, 2011 6:00 PM – 7:30 PM</a:t>
            </a:r>
          </a:p>
          <a:p>
            <a:pPr lvl="1" eaLnBrk="1" hangingPunct="1"/>
            <a:r>
              <a:rPr lang="en-US" dirty="0" smtClean="0"/>
              <a:t>Presentation: </a:t>
            </a:r>
          </a:p>
          <a:p>
            <a:pPr lvl="2" eaLnBrk="1" hangingPunct="1"/>
            <a:r>
              <a:rPr lang="en-US" dirty="0" smtClean="0"/>
              <a:t>TBD</a:t>
            </a:r>
          </a:p>
          <a:p>
            <a:pPr lvl="1" eaLnBrk="1" hangingPunct="1"/>
            <a:r>
              <a:rPr lang="en-US" dirty="0" smtClean="0"/>
              <a:t>Location:</a:t>
            </a:r>
          </a:p>
          <a:p>
            <a:pPr lvl="2" eaLnBrk="1" hangingPunct="1"/>
            <a:r>
              <a:rPr lang="en-US" dirty="0" smtClean="0"/>
              <a:t>TBD</a:t>
            </a:r>
          </a:p>
          <a:p>
            <a:pPr lvl="3" eaLnBrk="1" hangingPunct="1"/>
            <a:r>
              <a:rPr lang="en-US" dirty="0" smtClean="0"/>
              <a:t>Additional interest in participation may require a larger venue.</a:t>
            </a:r>
          </a:p>
          <a:p>
            <a:pPr lvl="1" eaLnBrk="1" hangingPunct="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Notes</a:t>
            </a:r>
            <a:endParaRPr lang="en-IN" dirty="0"/>
          </a:p>
        </p:txBody>
      </p:sp>
      <p:sp>
        <p:nvSpPr>
          <p:cNvPr id="4" name="Slide Number Placeholder 3"/>
          <p:cNvSpPr>
            <a:spLocks noGrp="1"/>
          </p:cNvSpPr>
          <p:nvPr>
            <p:ph type="sldNum" sz="quarter" idx="10"/>
          </p:nvPr>
        </p:nvSpPr>
        <p:spPr/>
        <p:txBody>
          <a:bodyPr/>
          <a:lstStyle/>
          <a:p>
            <a:pPr>
              <a:defRPr/>
            </a:pPr>
            <a:fld id="{AA79EF6C-29B0-4BC9-A00C-B3B1FF0C5A92}" type="slidenum">
              <a:rPr lang="en-US" smtClean="0"/>
              <a:pPr>
                <a:defRPr/>
              </a:pPr>
              <a:t>3</a:t>
            </a:fld>
            <a:endParaRPr lang="en-US"/>
          </a:p>
        </p:txBody>
      </p:sp>
      <p:sp>
        <p:nvSpPr>
          <p:cNvPr id="5" name="Rectangle 3"/>
          <p:cNvSpPr txBox="1">
            <a:spLocks noChangeArrowheads="1"/>
          </p:cNvSpPr>
          <p:nvPr/>
        </p:nvSpPr>
        <p:spPr bwMode="auto">
          <a:xfrm>
            <a:off x="457200" y="1295400"/>
            <a:ext cx="8229600" cy="4830763"/>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ebdings" pitchFamily="18" charset="2"/>
              <a:buChar char="&lt;"/>
              <a:tabLst/>
              <a:defRPr/>
            </a:pPr>
            <a:r>
              <a:rPr kumimoji="0" lang="en-US" sz="2800" b="0" i="0" u="none" strike="noStrike" kern="0" cap="none" spc="0" normalizeH="0" baseline="0" noProof="0" dirty="0" err="1" smtClean="0">
                <a:ln>
                  <a:noFill/>
                </a:ln>
                <a:solidFill>
                  <a:schemeClr val="tx1"/>
                </a:solidFill>
                <a:effectLst/>
                <a:uLnTx/>
                <a:uFillTx/>
                <a:latin typeface="+mn-lt"/>
                <a:ea typeface="+mn-ea"/>
                <a:cs typeface="+mn-cs"/>
              </a:rPr>
              <a:t>Srimant</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Acharya</a:t>
            </a:r>
            <a:r>
              <a:rPr kumimoji="0" lang="en-US" sz="2800" b="0" i="0" u="none" strike="noStrike" kern="0" cap="none" spc="0" normalizeH="0" baseline="0" noProof="0" dirty="0" smtClean="0">
                <a:ln>
                  <a:noFill/>
                </a:ln>
                <a:solidFill>
                  <a:schemeClr val="tx1"/>
                </a:solidFill>
                <a:effectLst/>
                <a:uLnTx/>
                <a:uFillTx/>
                <a:latin typeface="+mn-lt"/>
                <a:ea typeface="+mn-ea"/>
                <a:cs typeface="+mn-cs"/>
              </a:rPr>
              <a:t> (Security </a:t>
            </a:r>
            <a:r>
              <a:rPr kumimoji="0" lang="en-US" sz="2800" b="0" i="0" u="none" strike="noStrike" kern="0" cap="none" spc="0" normalizeH="0" baseline="0" noProof="0" dirty="0" err="1" smtClean="0">
                <a:ln>
                  <a:noFill/>
                </a:ln>
                <a:solidFill>
                  <a:schemeClr val="tx1"/>
                </a:solidFill>
                <a:effectLst/>
                <a:uLnTx/>
                <a:uFillTx/>
                <a:latin typeface="+mn-lt"/>
                <a:ea typeface="+mn-ea"/>
                <a:cs typeface="+mn-cs"/>
              </a:rPr>
              <a:t>CoE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Lead TCS)</a:t>
            </a:r>
          </a:p>
          <a:p>
            <a:pPr marL="342900" marR="0" lvl="0" indent="-342900" algn="l" defTabSz="914400" rtl="0" eaLnBrk="1" fontAlgn="base" latinLnBrk="0" hangingPunct="1">
              <a:lnSpc>
                <a:spcPct val="100000"/>
              </a:lnSpc>
              <a:spcBef>
                <a:spcPct val="20000"/>
              </a:spcBef>
              <a:spcAft>
                <a:spcPct val="0"/>
              </a:spcAft>
              <a:buClrTx/>
              <a:buSzTx/>
              <a:buFont typeface="Webdings" pitchFamily="18" charset="2"/>
              <a:buChar char="&lt;"/>
              <a:tabLst/>
              <a:defRPr/>
            </a:pPr>
            <a:r>
              <a:rPr lang="en-US" kern="0" dirty="0" err="1" smtClean="0">
                <a:solidFill>
                  <a:schemeClr val="tx1"/>
                </a:solidFill>
                <a:latin typeface="+mn-lt"/>
              </a:rPr>
              <a:t>Venu</a:t>
            </a:r>
            <a:r>
              <a:rPr lang="en-US" kern="0" dirty="0" err="1" smtClean="0">
                <a:solidFill>
                  <a:schemeClr val="tx1"/>
                </a:solidFill>
                <a:latin typeface="+mn-lt"/>
              </a:rPr>
              <a:t>g</a:t>
            </a:r>
            <a:r>
              <a:rPr lang="en-US" kern="0" dirty="0" err="1" smtClean="0">
                <a:solidFill>
                  <a:schemeClr val="tx1"/>
                </a:solidFill>
                <a:latin typeface="+mn-lt"/>
              </a:rPr>
              <a:t>opal</a:t>
            </a:r>
            <a:r>
              <a:rPr lang="en-US" kern="0" dirty="0" smtClean="0">
                <a:solidFill>
                  <a:schemeClr val="tx1"/>
                </a:solidFill>
                <a:latin typeface="+mn-lt"/>
              </a:rPr>
              <a:t> </a:t>
            </a:r>
            <a:r>
              <a:rPr lang="en-US" kern="0" dirty="0" err="1" smtClean="0">
                <a:solidFill>
                  <a:schemeClr val="tx1"/>
                </a:solidFill>
                <a:latin typeface="+mn-lt"/>
              </a:rPr>
              <a:t>Prabho</a:t>
            </a:r>
            <a:r>
              <a:rPr lang="en-US" kern="0" dirty="0" smtClean="0">
                <a:solidFill>
                  <a:schemeClr val="tx1"/>
                </a:solidFill>
                <a:latin typeface="+mn-lt"/>
              </a:rPr>
              <a:t> (Manager Consultant </a:t>
            </a:r>
            <a:r>
              <a:rPr lang="en-US" kern="0" dirty="0" smtClean="0">
                <a:solidFill>
                  <a:schemeClr val="tx1"/>
                </a:solidFill>
                <a:latin typeface="+mn-lt"/>
              </a:rPr>
              <a:t>ESSPL)</a:t>
            </a:r>
            <a:endParaRPr kumimoji="0" lang="en-US" sz="24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IN" dirty="0"/>
          </a:p>
        </p:txBody>
      </p:sp>
      <p:sp>
        <p:nvSpPr>
          <p:cNvPr id="3" name="Content Placeholder 2"/>
          <p:cNvSpPr>
            <a:spLocks noGrp="1"/>
          </p:cNvSpPr>
          <p:nvPr>
            <p:ph idx="1"/>
          </p:nvPr>
        </p:nvSpPr>
        <p:spPr/>
        <p:txBody>
          <a:bodyPr/>
          <a:lstStyle/>
          <a:p>
            <a:r>
              <a:rPr lang="en-US" dirty="0" err="1" smtClean="0"/>
              <a:t>Anshuman</a:t>
            </a:r>
            <a:r>
              <a:rPr lang="en-US" dirty="0" smtClean="0"/>
              <a:t> – For coordinating &amp; arranging the venue</a:t>
            </a:r>
          </a:p>
        </p:txBody>
      </p:sp>
      <p:sp>
        <p:nvSpPr>
          <p:cNvPr id="4" name="Slide Number Placeholder 3"/>
          <p:cNvSpPr>
            <a:spLocks noGrp="1"/>
          </p:cNvSpPr>
          <p:nvPr>
            <p:ph type="sldNum" sz="quarter" idx="10"/>
          </p:nvPr>
        </p:nvSpPr>
        <p:spPr/>
        <p:txBody>
          <a:bodyPr/>
          <a:lstStyle/>
          <a:p>
            <a:pPr>
              <a:defRPr/>
            </a:pPr>
            <a:fld id="{AA79EF6C-29B0-4BC9-A00C-B3B1FF0C5A92}"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22C130D-EDE0-42D5-89E0-7B9F3B3FB7FB}" type="slidenum">
              <a:rPr lang="en-US"/>
              <a:pPr>
                <a:defRPr/>
              </a:pPr>
              <a:t>31</a:t>
            </a:fld>
            <a:endParaRPr lang="en-US"/>
          </a:p>
        </p:txBody>
      </p:sp>
      <p:sp>
        <p:nvSpPr>
          <p:cNvPr id="26627" name="Rectangle 2"/>
          <p:cNvSpPr>
            <a:spLocks noGrp="1" noChangeArrowheads="1"/>
          </p:cNvSpPr>
          <p:nvPr>
            <p:ph type="title"/>
          </p:nvPr>
        </p:nvSpPr>
        <p:spPr/>
        <p:txBody>
          <a:bodyPr/>
          <a:lstStyle/>
          <a:p>
            <a:pPr eaLnBrk="1" hangingPunct="1"/>
            <a:r>
              <a:rPr lang="en-AU" sz="3600" smtClean="0"/>
              <a:t>Final Questions</a:t>
            </a:r>
          </a:p>
        </p:txBody>
      </p:sp>
      <p:sp>
        <p:nvSpPr>
          <p:cNvPr id="26628" name="Rectangle 3"/>
          <p:cNvSpPr>
            <a:spLocks noGrp="1" noChangeArrowheads="1"/>
          </p:cNvSpPr>
          <p:nvPr>
            <p:ph type="body" idx="1"/>
          </p:nvPr>
        </p:nvSpPr>
        <p:spPr/>
        <p:txBody>
          <a:bodyPr/>
          <a:lstStyle/>
          <a:p>
            <a:pPr eaLnBrk="1" hangingPunct="1"/>
            <a:r>
              <a:rPr lang="en-AU" dirty="0" smtClean="0"/>
              <a:t>Further questions on OWASP organization, local chapter, tools demo</a:t>
            </a:r>
          </a:p>
          <a:p>
            <a:pPr eaLnBrk="1" hangingPunct="1"/>
            <a:endParaRPr lang="en-AU" sz="3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22C130D-EDE0-42D5-89E0-7B9F3B3FB7FB}" type="slidenum">
              <a:rPr lang="en-US"/>
              <a:pPr>
                <a:defRPr/>
              </a:pPr>
              <a:t>32</a:t>
            </a:fld>
            <a:endParaRPr lang="en-US"/>
          </a:p>
        </p:txBody>
      </p:sp>
      <p:sp>
        <p:nvSpPr>
          <p:cNvPr id="26627" name="Rectangle 2"/>
          <p:cNvSpPr>
            <a:spLocks noGrp="1" noChangeArrowheads="1"/>
          </p:cNvSpPr>
          <p:nvPr>
            <p:ph type="title"/>
          </p:nvPr>
        </p:nvSpPr>
        <p:spPr/>
        <p:txBody>
          <a:bodyPr/>
          <a:lstStyle/>
          <a:p>
            <a:pPr eaLnBrk="1" hangingPunct="1"/>
            <a:r>
              <a:rPr lang="en-AU" sz="3600" dirty="0" smtClean="0"/>
              <a:t>Refreshment</a:t>
            </a:r>
          </a:p>
        </p:txBody>
      </p:sp>
      <p:sp>
        <p:nvSpPr>
          <p:cNvPr id="26628" name="Rectangle 3"/>
          <p:cNvSpPr>
            <a:spLocks noGrp="1" noChangeArrowheads="1"/>
          </p:cNvSpPr>
          <p:nvPr>
            <p:ph type="body" idx="1"/>
          </p:nvPr>
        </p:nvSpPr>
        <p:spPr/>
        <p:txBody>
          <a:bodyPr/>
          <a:lstStyle/>
          <a:p>
            <a:pPr eaLnBrk="1" hangingPunct="1">
              <a:buFont typeface="Webdings" pitchFamily="18" charset="2"/>
              <a:buNone/>
            </a:pPr>
            <a:endParaRPr lang="en-AU" dirty="0" smtClean="0"/>
          </a:p>
          <a:p>
            <a:pPr eaLnBrk="1" hangingPunct="1">
              <a:buFont typeface="Webdings" pitchFamily="18" charset="2"/>
              <a:buNone/>
            </a:pPr>
            <a:r>
              <a:rPr lang="en-AU" dirty="0" smtClean="0"/>
              <a:t>Presentation will be online:</a:t>
            </a:r>
          </a:p>
          <a:p>
            <a:pPr eaLnBrk="1" hangingPunct="1">
              <a:buFont typeface="Webdings" pitchFamily="18" charset="2"/>
              <a:buNone/>
            </a:pPr>
            <a:r>
              <a:rPr lang="en-AU" sz="2400" dirty="0" smtClean="0"/>
              <a:t>	</a:t>
            </a:r>
            <a:r>
              <a:rPr lang="en-US" dirty="0" smtClean="0">
                <a:hlinkClick r:id="rId3"/>
              </a:rPr>
              <a:t>http://www.owasp.org/index.php/Bhubaneswar </a:t>
            </a:r>
            <a:endParaRPr lang="en-US" dirty="0" smtClean="0"/>
          </a:p>
          <a:p>
            <a:pPr eaLnBrk="1" hangingPunct="1">
              <a:buFont typeface="Webdings" pitchFamily="18" charset="2"/>
              <a:buNone/>
            </a:pPr>
            <a:endParaRPr lang="en-AU" dirty="0" smtClean="0"/>
          </a:p>
          <a:p>
            <a:pPr algn="ctr" eaLnBrk="1" hangingPunct="1">
              <a:buFont typeface="Webdings" pitchFamily="18" charset="2"/>
              <a:buNone/>
            </a:pPr>
            <a:r>
              <a:rPr lang="en-AU" b="1" dirty="0" smtClean="0"/>
              <a:t>Thank you for attending!</a:t>
            </a:r>
          </a:p>
          <a:p>
            <a:pPr eaLnBrk="1" hangingPunct="1"/>
            <a:endParaRPr lang="en-AU" dirty="0" smtClean="0"/>
          </a:p>
          <a:p>
            <a:pPr eaLnBrk="1" hangingPunct="1"/>
            <a:endParaRPr lang="en-AU"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E547030-32A0-4BA6-99B4-55B1677844C7}" type="slidenum">
              <a:rPr lang="en-US"/>
              <a:pPr>
                <a:defRPr/>
              </a:pPr>
              <a:t>4</a:t>
            </a:fld>
            <a:endParaRPr lang="en-US"/>
          </a:p>
        </p:txBody>
      </p:sp>
      <p:sp>
        <p:nvSpPr>
          <p:cNvPr id="5123" name="Rectangle 2"/>
          <p:cNvSpPr>
            <a:spLocks noGrp="1" noChangeArrowheads="1"/>
          </p:cNvSpPr>
          <p:nvPr>
            <p:ph type="title"/>
          </p:nvPr>
        </p:nvSpPr>
        <p:spPr/>
        <p:txBody>
          <a:bodyPr/>
          <a:lstStyle/>
          <a:p>
            <a:pPr eaLnBrk="1" hangingPunct="1"/>
            <a:r>
              <a:rPr lang="en-US" dirty="0" smtClean="0"/>
              <a:t>What is OWASP?</a:t>
            </a:r>
            <a:endParaRPr lang="en-AU" dirty="0" smtClean="0"/>
          </a:p>
        </p:txBody>
      </p:sp>
      <p:sp>
        <p:nvSpPr>
          <p:cNvPr id="5124" name="Rectangle 3"/>
          <p:cNvSpPr>
            <a:spLocks noGrp="1" noChangeArrowheads="1"/>
          </p:cNvSpPr>
          <p:nvPr>
            <p:ph type="body" idx="1"/>
          </p:nvPr>
        </p:nvSpPr>
        <p:spPr>
          <a:xfrm>
            <a:off x="381000" y="1066800"/>
            <a:ext cx="8229600" cy="4830763"/>
          </a:xfrm>
        </p:spPr>
        <p:txBody>
          <a:bodyPr/>
          <a:lstStyle/>
          <a:p>
            <a:pPr eaLnBrk="1" hangingPunct="1"/>
            <a:r>
              <a:rPr lang="en-AU" sz="3200" dirty="0" smtClean="0"/>
              <a:t>Open Web Application Security Project</a:t>
            </a:r>
          </a:p>
          <a:p>
            <a:pPr lvl="1" eaLnBrk="1" hangingPunct="1"/>
            <a:r>
              <a:rPr lang="en-AU" sz="2800" dirty="0" smtClean="0"/>
              <a:t>Promotes secure software development</a:t>
            </a:r>
          </a:p>
          <a:p>
            <a:pPr lvl="1" eaLnBrk="1" hangingPunct="1"/>
            <a:r>
              <a:rPr lang="en-AU" sz="2800" dirty="0" smtClean="0"/>
              <a:t>Support application security risk decision making</a:t>
            </a:r>
          </a:p>
          <a:p>
            <a:pPr lvl="1" eaLnBrk="1" hangingPunct="1"/>
            <a:r>
              <a:rPr lang="en-AU" sz="2800" dirty="0" smtClean="0"/>
              <a:t>Focused on the security of web applications as software products of the SDLC</a:t>
            </a:r>
          </a:p>
          <a:p>
            <a:pPr lvl="1" eaLnBrk="1" hangingPunct="1"/>
            <a:r>
              <a:rPr lang="en-AU" sz="2800" dirty="0" smtClean="0"/>
              <a:t>Provides free resources </a:t>
            </a:r>
            <a:r>
              <a:rPr lang="en-US" sz="2800" dirty="0" smtClean="0"/>
              <a:t>to development teams</a:t>
            </a:r>
          </a:p>
          <a:p>
            <a:pPr lvl="1" eaLnBrk="1" hangingPunct="1"/>
            <a:r>
              <a:rPr lang="en-US" sz="2800" dirty="0" smtClean="0"/>
              <a:t>Encourages active participation and information sharing</a:t>
            </a:r>
            <a:endParaRPr lang="en-AU"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27BD07-9275-4F72-B347-22FA5A87D151}" type="slidenum">
              <a:rPr lang="en-US"/>
              <a:pPr>
                <a:defRPr/>
              </a:pPr>
              <a:t>5</a:t>
            </a:fld>
            <a:endParaRPr lang="en-US" dirty="0"/>
          </a:p>
        </p:txBody>
      </p:sp>
      <p:sp>
        <p:nvSpPr>
          <p:cNvPr id="6147" name="Rectangle 2"/>
          <p:cNvSpPr>
            <a:spLocks noGrp="1" noChangeArrowheads="1"/>
          </p:cNvSpPr>
          <p:nvPr>
            <p:ph type="title"/>
          </p:nvPr>
        </p:nvSpPr>
        <p:spPr/>
        <p:txBody>
          <a:bodyPr/>
          <a:lstStyle/>
          <a:p>
            <a:pPr eaLnBrk="1" hangingPunct="1"/>
            <a:r>
              <a:rPr lang="en-US" dirty="0" smtClean="0"/>
              <a:t>What is OWASP? : History</a:t>
            </a:r>
            <a:endParaRPr lang="en-AU" dirty="0" smtClean="0"/>
          </a:p>
        </p:txBody>
      </p:sp>
      <p:sp>
        <p:nvSpPr>
          <p:cNvPr id="6148" name="Rectangle 3"/>
          <p:cNvSpPr>
            <a:spLocks noGrp="1" noChangeArrowheads="1"/>
          </p:cNvSpPr>
          <p:nvPr>
            <p:ph type="body" idx="1"/>
          </p:nvPr>
        </p:nvSpPr>
        <p:spPr>
          <a:xfrm>
            <a:off x="339328" y="1500187"/>
            <a:ext cx="8334375" cy="4830763"/>
          </a:xfrm>
        </p:spPr>
        <p:txBody>
          <a:bodyPr/>
          <a:lstStyle/>
          <a:p>
            <a:pPr lvl="1" eaLnBrk="1" hangingPunct="1"/>
            <a:r>
              <a:rPr lang="en-US" sz="2200" dirty="0"/>
              <a:t>OWASP was started on </a:t>
            </a:r>
            <a:r>
              <a:rPr lang="en-US" sz="2200" dirty="0">
                <a:hlinkClick r:id="rId3"/>
              </a:rPr>
              <a:t>September 9, 2001 </a:t>
            </a:r>
            <a:r>
              <a:rPr lang="en-US" sz="2200" dirty="0"/>
              <a:t>By Mark Curphey and Dennis Groves </a:t>
            </a:r>
            <a:endParaRPr lang="en-US" sz="2200" dirty="0" smtClean="0"/>
          </a:p>
          <a:p>
            <a:pPr lvl="1" eaLnBrk="1" hangingPunct="1"/>
            <a:r>
              <a:rPr lang="en-US" sz="2200" dirty="0"/>
              <a:t>Since late 2003, </a:t>
            </a:r>
            <a:r>
              <a:rPr lang="en-US" sz="2200" dirty="0">
                <a:hlinkClick r:id="rId4"/>
              </a:rPr>
              <a:t>Jeff Williams</a:t>
            </a:r>
            <a:r>
              <a:rPr lang="en-US" sz="2200" dirty="0"/>
              <a:t> has served as the volunteer Chair of OWASP</a:t>
            </a:r>
            <a:endParaRPr lang="en-AU" sz="2200" dirty="0" smtClean="0"/>
          </a:p>
          <a:p>
            <a:pPr lvl="1" eaLnBrk="1" hangingPunct="1"/>
            <a:r>
              <a:rPr lang="en-US" sz="2200" dirty="0"/>
              <a:t>The OWASP Foundation, a </a:t>
            </a:r>
            <a:r>
              <a:rPr lang="en-US" sz="2200" dirty="0">
                <a:hlinkClick r:id="rId5" tooltip="501(c)"/>
              </a:rPr>
              <a:t>501(c)(3) organization</a:t>
            </a:r>
            <a:r>
              <a:rPr lang="en-US" sz="2200" dirty="0"/>
              <a:t> (in the USA) was established in 2004 </a:t>
            </a:r>
            <a:endParaRPr lang="en-US" sz="2200" dirty="0" smtClean="0"/>
          </a:p>
          <a:p>
            <a:pPr lvl="1"/>
            <a:r>
              <a:rPr lang="pt-BR" sz="2200" dirty="0" smtClean="0"/>
              <a:t>Thousands </a:t>
            </a:r>
            <a:r>
              <a:rPr lang="pt-BR" sz="2200" dirty="0"/>
              <a:t>of individual </a:t>
            </a:r>
            <a:r>
              <a:rPr lang="pt-BR" sz="2200" dirty="0" smtClean="0"/>
              <a:t>members, nowadays</a:t>
            </a:r>
            <a:endParaRPr lang="en-US" sz="2200" dirty="0" smtClean="0"/>
          </a:p>
          <a:p>
            <a:pPr lvl="1" eaLnBrk="1" hangingPunct="1"/>
            <a:r>
              <a:rPr lang="en-US" sz="2200" dirty="0" smtClean="0"/>
              <a:t>OWASP </a:t>
            </a:r>
            <a:r>
              <a:rPr lang="en-US" sz="2200" dirty="0"/>
              <a:t>Foundation has over </a:t>
            </a:r>
            <a:r>
              <a:rPr lang="en-US" sz="2200" b="1" dirty="0"/>
              <a:t>8</a:t>
            </a:r>
            <a:r>
              <a:rPr lang="en-US" sz="2200" b="1" dirty="0" smtClean="0"/>
              <a:t>0 </a:t>
            </a:r>
            <a:r>
              <a:rPr lang="en-US" sz="2200" b="1" dirty="0"/>
              <a:t>Active</a:t>
            </a:r>
            <a:r>
              <a:rPr lang="en-US" sz="2200" dirty="0"/>
              <a:t> </a:t>
            </a:r>
            <a:r>
              <a:rPr lang="en-US" sz="2200" dirty="0">
                <a:hlinkClick r:id="rId6"/>
              </a:rPr>
              <a:t>Local </a:t>
            </a:r>
            <a:r>
              <a:rPr lang="en-US" sz="2200" dirty="0" smtClean="0">
                <a:hlinkClick r:id="rId6"/>
              </a:rPr>
              <a:t>Chapters</a:t>
            </a:r>
            <a:r>
              <a:rPr lang="en-US" sz="2200" dirty="0" smtClean="0"/>
              <a:t> </a:t>
            </a:r>
            <a:endParaRPr lang="en-US" sz="2200" dirty="0"/>
          </a:p>
        </p:txBody>
      </p:sp>
      <p:sp>
        <p:nvSpPr>
          <p:cNvPr id="5" name="Rectangle 4"/>
          <p:cNvSpPr/>
          <p:nvPr/>
        </p:nvSpPr>
        <p:spPr>
          <a:xfrm>
            <a:off x="768326" y="6250750"/>
            <a:ext cx="6470674" cy="988250"/>
          </a:xfrm>
          <a:prstGeom prst="rect">
            <a:avLst/>
          </a:prstGeom>
        </p:spPr>
        <p:txBody>
          <a:bodyPr wrap="square" lIns="64291" tIns="32146" rIns="64291" bIns="32146">
            <a:spAutoFit/>
          </a:bodyPr>
          <a:lstStyle/>
          <a:p>
            <a:r>
              <a:rPr lang="en-US" sz="2000" b="1" dirty="0">
                <a:hlinkClick r:id="rId7"/>
              </a:rPr>
              <a:t>http://en.wikipedia.org/wiki/OWASP</a:t>
            </a:r>
            <a:endParaRPr lang="en-US" sz="2000" b="1" dirty="0"/>
          </a:p>
          <a:p>
            <a:endParaRPr lang="en-US" sz="2000" b="1" dirty="0"/>
          </a:p>
          <a:p>
            <a:endParaRPr lang="en-US" sz="2000" b="1" dirty="0"/>
          </a:p>
        </p:txBody>
      </p:sp>
    </p:spTree>
    <p:extLst>
      <p:ext uri="{BB962C8B-B14F-4D97-AF65-F5344CB8AC3E}">
        <p14:creationId xmlns="" xmlns:p14="http://schemas.microsoft.com/office/powerpoint/2010/main" val="180165740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644F573-EF5B-4BAE-82EF-09ECA9D4C9E1}" type="slidenum">
              <a:rPr lang="en-US"/>
              <a:pPr>
                <a:defRPr/>
              </a:pPr>
              <a:t>6</a:t>
            </a:fld>
            <a:endParaRPr lang="en-US" dirty="0"/>
          </a:p>
        </p:txBody>
      </p:sp>
      <p:sp>
        <p:nvSpPr>
          <p:cNvPr id="7171" name="Rectangle 2"/>
          <p:cNvSpPr>
            <a:spLocks noGrp="1" noChangeArrowheads="1"/>
          </p:cNvSpPr>
          <p:nvPr>
            <p:ph type="title"/>
          </p:nvPr>
        </p:nvSpPr>
        <p:spPr/>
        <p:txBody>
          <a:bodyPr/>
          <a:lstStyle/>
          <a:p>
            <a:pPr eaLnBrk="1" hangingPunct="1"/>
            <a:r>
              <a:rPr lang="en-US" dirty="0" smtClean="0"/>
              <a:t>What is OWASP? : Ecosystem</a:t>
            </a:r>
            <a:endParaRPr lang="en-AU" dirty="0" smtClean="0"/>
          </a:p>
        </p:txBody>
      </p:sp>
      <p:sp>
        <p:nvSpPr>
          <p:cNvPr id="7172" name="Rectangle 3"/>
          <p:cNvSpPr>
            <a:spLocks noGrp="1" noChangeArrowheads="1"/>
          </p:cNvSpPr>
          <p:nvPr>
            <p:ph type="body" idx="1"/>
          </p:nvPr>
        </p:nvSpPr>
        <p:spPr>
          <a:xfrm>
            <a:off x="381000" y="1219200"/>
            <a:ext cx="8229600" cy="5257800"/>
          </a:xfrm>
        </p:spPr>
        <p:txBody>
          <a:bodyPr/>
          <a:lstStyle/>
          <a:p>
            <a:pPr eaLnBrk="1" hangingPunct="1">
              <a:spcBef>
                <a:spcPts val="844"/>
              </a:spcBef>
            </a:pPr>
            <a:r>
              <a:rPr lang="en-AU" sz="2200" b="1" dirty="0" smtClean="0"/>
              <a:t>Volunteers</a:t>
            </a:r>
          </a:p>
          <a:p>
            <a:pPr lvl="1" eaLnBrk="1" hangingPunct="1">
              <a:spcBef>
                <a:spcPts val="844"/>
              </a:spcBef>
            </a:pPr>
            <a:r>
              <a:rPr lang="en-AU" sz="2200" dirty="0" smtClean="0"/>
              <a:t>Knowledge sharing</a:t>
            </a:r>
          </a:p>
          <a:p>
            <a:pPr lvl="1" eaLnBrk="1" hangingPunct="1">
              <a:spcBef>
                <a:spcPts val="844"/>
              </a:spcBef>
            </a:pPr>
            <a:r>
              <a:rPr lang="en-AU" sz="2200" dirty="0" smtClean="0"/>
              <a:t>People/Project Leadership</a:t>
            </a:r>
          </a:p>
          <a:p>
            <a:pPr lvl="1" eaLnBrk="1" hangingPunct="1">
              <a:spcBef>
                <a:spcPts val="844"/>
              </a:spcBef>
            </a:pPr>
            <a:r>
              <a:rPr lang="en-AU" sz="2200" dirty="0" smtClean="0"/>
              <a:t>Events presentations</a:t>
            </a:r>
          </a:p>
          <a:p>
            <a:pPr lvl="1" eaLnBrk="1" hangingPunct="1">
              <a:spcBef>
                <a:spcPts val="844"/>
              </a:spcBef>
            </a:pPr>
            <a:r>
              <a:rPr lang="en-AU" sz="2200" dirty="0" smtClean="0"/>
              <a:t>Administration</a:t>
            </a:r>
          </a:p>
          <a:p>
            <a:pPr eaLnBrk="1" hangingPunct="1">
              <a:spcBef>
                <a:spcPts val="844"/>
              </a:spcBef>
            </a:pPr>
            <a:r>
              <a:rPr lang="en-US" sz="2200" b="1" dirty="0" smtClean="0"/>
              <a:t>Sustained</a:t>
            </a:r>
            <a:r>
              <a:rPr lang="en-US" sz="2200" dirty="0" smtClean="0"/>
              <a:t> </a:t>
            </a:r>
            <a:r>
              <a:rPr lang="en-AU" sz="2200" b="1" dirty="0" smtClean="0"/>
              <a:t>by </a:t>
            </a:r>
          </a:p>
          <a:p>
            <a:pPr lvl="1" eaLnBrk="1" hangingPunct="1">
              <a:spcBef>
                <a:spcPts val="844"/>
              </a:spcBef>
            </a:pPr>
            <a:r>
              <a:rPr lang="en-US" sz="2200" dirty="0"/>
              <a:t>C</a:t>
            </a:r>
            <a:r>
              <a:rPr lang="en-US" sz="2200" dirty="0" smtClean="0"/>
              <a:t>onferences</a:t>
            </a:r>
          </a:p>
          <a:p>
            <a:pPr lvl="1" eaLnBrk="1" hangingPunct="1">
              <a:spcBef>
                <a:spcPts val="844"/>
              </a:spcBef>
            </a:pPr>
            <a:r>
              <a:rPr lang="en-US" sz="2200" dirty="0"/>
              <a:t>I</a:t>
            </a:r>
            <a:r>
              <a:rPr lang="en-US" sz="2200" dirty="0" smtClean="0"/>
              <a:t>ndividual supporters</a:t>
            </a:r>
          </a:p>
          <a:p>
            <a:pPr lvl="1" eaLnBrk="1" hangingPunct="1">
              <a:spcBef>
                <a:spcPts val="844"/>
              </a:spcBef>
            </a:pPr>
            <a:r>
              <a:rPr lang="en-US" sz="2200" dirty="0"/>
              <a:t>B</a:t>
            </a:r>
            <a:r>
              <a:rPr lang="en-US" sz="2200" dirty="0" smtClean="0"/>
              <a:t>anner advertisements</a:t>
            </a:r>
          </a:p>
          <a:p>
            <a:pPr lvl="1">
              <a:spcBef>
                <a:spcPts val="844"/>
              </a:spcBef>
            </a:pPr>
            <a:r>
              <a:rPr lang="en-US" sz="2200" dirty="0"/>
              <a:t>C</a:t>
            </a:r>
            <a:r>
              <a:rPr lang="en-US" sz="2200" dirty="0" smtClean="0"/>
              <a:t>orporate </a:t>
            </a:r>
            <a:r>
              <a:rPr lang="en-US" sz="2200" dirty="0"/>
              <a:t>sponsors</a:t>
            </a:r>
          </a:p>
          <a:p>
            <a:pPr marL="500045" lvl="1" indent="0" eaLnBrk="1" hangingPunct="1">
              <a:spcBef>
                <a:spcPts val="844"/>
              </a:spcBef>
              <a:buNone/>
            </a:pPr>
            <a:endParaRPr lang="en-AU" sz="2200" dirty="0"/>
          </a:p>
        </p:txBody>
      </p:sp>
      <p:sp>
        <p:nvSpPr>
          <p:cNvPr id="5" name="Rectangle 4"/>
          <p:cNvSpPr/>
          <p:nvPr/>
        </p:nvSpPr>
        <p:spPr>
          <a:xfrm>
            <a:off x="477441" y="6189536"/>
            <a:ext cx="7447359" cy="988250"/>
          </a:xfrm>
          <a:prstGeom prst="rect">
            <a:avLst/>
          </a:prstGeom>
        </p:spPr>
        <p:txBody>
          <a:bodyPr wrap="square" lIns="64291" tIns="32146" rIns="64291" bIns="32146">
            <a:spAutoFit/>
          </a:bodyPr>
          <a:lstStyle/>
          <a:p>
            <a:r>
              <a:rPr lang="en-US" sz="2000" b="1" dirty="0">
                <a:hlinkClick r:id="rId3"/>
              </a:rPr>
              <a:t>http://www.owasp.org/images/0/0d/OWASP_ByLaws.pdf</a:t>
            </a:r>
            <a:endParaRPr lang="en-US" sz="2000" b="1" dirty="0"/>
          </a:p>
          <a:p>
            <a:endParaRPr lang="en-US" sz="2000" b="1" dirty="0"/>
          </a:p>
          <a:p>
            <a:endParaRPr lang="en-US" sz="2000" b="1" dirty="0"/>
          </a:p>
        </p:txBody>
      </p:sp>
    </p:spTree>
    <p:extLst>
      <p:ext uri="{BB962C8B-B14F-4D97-AF65-F5344CB8AC3E}">
        <p14:creationId xmlns="" xmlns:p14="http://schemas.microsoft.com/office/powerpoint/2010/main" val="34908956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0F34A33-F470-492A-A796-24FF17728107}" type="slidenum">
              <a:rPr lang="en-US"/>
              <a:pPr>
                <a:defRPr/>
              </a:pPr>
              <a:t>7</a:t>
            </a:fld>
            <a:endParaRPr lang="en-US"/>
          </a:p>
        </p:txBody>
      </p:sp>
      <p:sp>
        <p:nvSpPr>
          <p:cNvPr id="6147" name="Rectangle 2"/>
          <p:cNvSpPr>
            <a:spLocks noGrp="1" noChangeArrowheads="1"/>
          </p:cNvSpPr>
          <p:nvPr>
            <p:ph type="title"/>
          </p:nvPr>
        </p:nvSpPr>
        <p:spPr/>
        <p:txBody>
          <a:bodyPr/>
          <a:lstStyle/>
          <a:p>
            <a:pPr eaLnBrk="1" hangingPunct="1"/>
            <a:r>
              <a:rPr lang="en-US" smtClean="0"/>
              <a:t>What is OWASP?</a:t>
            </a:r>
            <a:endParaRPr lang="en-AU" smtClean="0"/>
          </a:p>
        </p:txBody>
      </p:sp>
      <p:sp>
        <p:nvSpPr>
          <p:cNvPr id="6148" name="Rectangle 3"/>
          <p:cNvSpPr>
            <a:spLocks noGrp="1" noChangeArrowheads="1"/>
          </p:cNvSpPr>
          <p:nvPr>
            <p:ph type="body" idx="1"/>
          </p:nvPr>
        </p:nvSpPr>
        <p:spPr>
          <a:xfrm>
            <a:off x="381000" y="990600"/>
            <a:ext cx="8229600" cy="5257800"/>
          </a:xfrm>
        </p:spPr>
        <p:txBody>
          <a:bodyPr/>
          <a:lstStyle/>
          <a:p>
            <a:pPr eaLnBrk="1" hangingPunct="1"/>
            <a:r>
              <a:rPr lang="en-AU" smtClean="0"/>
              <a:t>Open Web Application Security Project</a:t>
            </a:r>
          </a:p>
          <a:p>
            <a:pPr lvl="1" eaLnBrk="1" hangingPunct="1"/>
            <a:r>
              <a:rPr lang="en-AU" smtClean="0"/>
              <a:t>Non-profit, volunteer driven organization</a:t>
            </a:r>
          </a:p>
          <a:p>
            <a:pPr lvl="2" eaLnBrk="1" hangingPunct="1"/>
            <a:r>
              <a:rPr lang="en-AU" smtClean="0"/>
              <a:t>All members are volunteers</a:t>
            </a:r>
          </a:p>
          <a:p>
            <a:pPr lvl="2" eaLnBrk="1" hangingPunct="1"/>
            <a:r>
              <a:rPr lang="en-AU" smtClean="0"/>
              <a:t>Some projects are supported by sponsors</a:t>
            </a:r>
          </a:p>
          <a:p>
            <a:pPr lvl="1" eaLnBrk="1" hangingPunct="1"/>
            <a:r>
              <a:rPr lang="en-AU" smtClean="0"/>
              <a:t>Provide free resources to the community</a:t>
            </a:r>
          </a:p>
          <a:p>
            <a:pPr lvl="2" eaLnBrk="1" hangingPunct="1"/>
            <a:r>
              <a:rPr lang="en-AU" smtClean="0"/>
              <a:t>Publications, Articles, Standards</a:t>
            </a:r>
          </a:p>
          <a:p>
            <a:pPr lvl="2" eaLnBrk="1" hangingPunct="1"/>
            <a:r>
              <a:rPr lang="en-AU" smtClean="0"/>
              <a:t>Testing and Training Software </a:t>
            </a:r>
          </a:p>
          <a:p>
            <a:pPr lvl="2" eaLnBrk="1" hangingPunct="1"/>
            <a:r>
              <a:rPr lang="en-AU" smtClean="0"/>
              <a:t>Local Chapters &amp; Mailing Lists</a:t>
            </a:r>
          </a:p>
          <a:p>
            <a:pPr lvl="1" eaLnBrk="1" hangingPunct="1"/>
            <a:r>
              <a:rPr lang="en-AU" smtClean="0"/>
              <a:t>Supported through sponsorships</a:t>
            </a:r>
          </a:p>
          <a:p>
            <a:pPr lvl="2" eaLnBrk="1" hangingPunct="1"/>
            <a:r>
              <a:rPr lang="en-AU" smtClean="0"/>
              <a:t>Corporate support through financial or project sponsorship</a:t>
            </a:r>
          </a:p>
          <a:p>
            <a:pPr lvl="2" eaLnBrk="1" hangingPunct="1"/>
            <a:r>
              <a:rPr lang="en-AU" smtClean="0"/>
              <a:t>Personal sponsorships from members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727887-139C-4B84-B5DA-CED696ECC241}" type="slidenum">
              <a:rPr lang="en-US"/>
              <a:pPr>
                <a:defRPr/>
              </a:pPr>
              <a:t>8</a:t>
            </a:fld>
            <a:endParaRPr lang="en-US"/>
          </a:p>
        </p:txBody>
      </p:sp>
      <p:sp>
        <p:nvSpPr>
          <p:cNvPr id="7171" name="Rectangle 2"/>
          <p:cNvSpPr>
            <a:spLocks noGrp="1" noChangeArrowheads="1"/>
          </p:cNvSpPr>
          <p:nvPr>
            <p:ph type="title"/>
          </p:nvPr>
        </p:nvSpPr>
        <p:spPr/>
        <p:txBody>
          <a:bodyPr/>
          <a:lstStyle/>
          <a:p>
            <a:pPr eaLnBrk="1" hangingPunct="1"/>
            <a:r>
              <a:rPr lang="en-US" smtClean="0"/>
              <a:t>What is OWASP?</a:t>
            </a:r>
          </a:p>
        </p:txBody>
      </p:sp>
      <p:sp>
        <p:nvSpPr>
          <p:cNvPr id="7172" name="Rectangle 3"/>
          <p:cNvSpPr>
            <a:spLocks noGrp="1" noChangeArrowheads="1"/>
          </p:cNvSpPr>
          <p:nvPr>
            <p:ph type="body" idx="1"/>
          </p:nvPr>
        </p:nvSpPr>
        <p:spPr>
          <a:xfrm>
            <a:off x="457200" y="1066800"/>
            <a:ext cx="8229600" cy="5105400"/>
          </a:xfrm>
        </p:spPr>
        <p:txBody>
          <a:bodyPr/>
          <a:lstStyle/>
          <a:p>
            <a:pPr eaLnBrk="1" hangingPunct="1"/>
            <a:r>
              <a:rPr lang="en-US" dirty="0" smtClean="0"/>
              <a:t>What do they provide?</a:t>
            </a:r>
          </a:p>
          <a:p>
            <a:pPr lvl="1" eaLnBrk="1" hangingPunct="1"/>
            <a:r>
              <a:rPr lang="en-US" dirty="0" smtClean="0"/>
              <a:t>Publications</a:t>
            </a:r>
          </a:p>
          <a:p>
            <a:pPr lvl="2" eaLnBrk="1" hangingPunct="1"/>
            <a:r>
              <a:rPr lang="en-US" dirty="0" smtClean="0"/>
              <a:t>OWASP Top 10</a:t>
            </a:r>
          </a:p>
          <a:p>
            <a:pPr lvl="2" eaLnBrk="1" hangingPunct="1"/>
            <a:r>
              <a:rPr lang="en-US" dirty="0" smtClean="0"/>
              <a:t>OWASP Guides to Building/Testing Secure Web Applications</a:t>
            </a:r>
          </a:p>
          <a:p>
            <a:pPr lvl="1" eaLnBrk="1" hangingPunct="1"/>
            <a:r>
              <a:rPr lang="en-US" dirty="0" smtClean="0"/>
              <a:t>Release Quality Tools/Documentation</a:t>
            </a:r>
          </a:p>
          <a:p>
            <a:pPr lvl="2" eaLnBrk="1" hangingPunct="1"/>
            <a:r>
              <a:rPr lang="en-US" dirty="0" err="1" smtClean="0"/>
              <a:t>WebGoat</a:t>
            </a:r>
            <a:endParaRPr lang="en-US" dirty="0" smtClean="0"/>
          </a:p>
          <a:p>
            <a:pPr lvl="2" eaLnBrk="1" hangingPunct="1"/>
            <a:r>
              <a:rPr lang="en-US" dirty="0" err="1" smtClean="0"/>
              <a:t>WebScarab</a:t>
            </a:r>
            <a:endParaRPr lang="en-US" dirty="0" smtClean="0"/>
          </a:p>
          <a:p>
            <a:pPr lvl="2" eaLnBrk="1" hangingPunct="1"/>
            <a:r>
              <a:rPr lang="en-US" dirty="0" smtClean="0"/>
              <a:t>ESAPI</a:t>
            </a:r>
          </a:p>
          <a:p>
            <a:pPr lvl="1" eaLnBrk="1" hangingPunct="1"/>
            <a:r>
              <a:rPr lang="en-US" dirty="0" smtClean="0"/>
              <a:t>Beta and Alpha Quality Tools/Documentation</a:t>
            </a:r>
          </a:p>
          <a:p>
            <a:pPr lvl="2" eaLnBrk="1" hangingPunct="1"/>
            <a:r>
              <a:rPr lang="en-US" dirty="0" smtClean="0"/>
              <a:t>Beta Tools (16) ,Alpha Tools(10)</a:t>
            </a:r>
          </a:p>
          <a:p>
            <a:pPr lvl="2" eaLnBrk="1" hangingPunct="1"/>
            <a:r>
              <a:rPr lang="en-US" dirty="0" smtClean="0">
                <a:hlinkClick r:id="rId3"/>
              </a:rPr>
              <a:t>http://www.owasp.org/index.php/Category:OWASP_Project</a:t>
            </a:r>
            <a:endParaRPr lang="en-US" dirty="0" smtClean="0"/>
          </a:p>
          <a:p>
            <a:pPr lvl="1" eaLnBrk="1" hangingPunct="1"/>
            <a:r>
              <a:rPr lang="en-US" dirty="0" smtClean="0"/>
              <a:t>Local Chapters</a:t>
            </a:r>
          </a:p>
          <a:p>
            <a:pPr lvl="2" eaLnBrk="1" hangingPunct="1"/>
            <a:r>
              <a:rPr lang="en-US" dirty="0" smtClean="0"/>
              <a:t>Community Orientation</a:t>
            </a:r>
          </a:p>
          <a:p>
            <a:pPr lvl="3"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07BE82-F504-4C18-B735-E2589C7E9B5E}" type="slidenum">
              <a:rPr lang="en-US"/>
              <a:pPr>
                <a:defRPr/>
              </a:pPr>
              <a:t>9</a:t>
            </a:fld>
            <a:endParaRPr lang="en-US"/>
          </a:p>
        </p:txBody>
      </p:sp>
      <p:sp>
        <p:nvSpPr>
          <p:cNvPr id="8195" name="Rectangle 4"/>
          <p:cNvSpPr>
            <a:spLocks noGrp="1" noChangeArrowheads="1"/>
          </p:cNvSpPr>
          <p:nvPr>
            <p:ph type="title"/>
          </p:nvPr>
        </p:nvSpPr>
        <p:spPr/>
        <p:txBody>
          <a:bodyPr/>
          <a:lstStyle/>
          <a:p>
            <a:pPr algn="ctr" eaLnBrk="1" hangingPunct="1"/>
            <a:r>
              <a:rPr lang="en-US" smtClean="0"/>
              <a:t>OWASP Publications</a:t>
            </a:r>
          </a:p>
        </p:txBody>
      </p:sp>
      <p:sp>
        <p:nvSpPr>
          <p:cNvPr id="8196" name="Rectangle 5"/>
          <p:cNvSpPr>
            <a:spLocks noGrp="1" noChangeArrowheads="1"/>
          </p:cNvSpPr>
          <p:nvPr>
            <p:ph type="body" idx="1"/>
          </p:nvPr>
        </p:nvSpPr>
        <p:spPr/>
        <p:txBody>
          <a:bodyPr/>
          <a:lstStyle/>
          <a:p>
            <a:pPr eaLnBrk="1" hangingPunct="1"/>
            <a:r>
              <a:rPr lang="en-US" smtClean="0"/>
              <a:t>Release Publications</a:t>
            </a:r>
          </a:p>
          <a:p>
            <a:pPr lvl="1" eaLnBrk="1" hangingPunct="1"/>
            <a:r>
              <a:rPr lang="en-US" smtClean="0"/>
              <a:t>Top 10 Web Application Security Vulnerabilities</a:t>
            </a:r>
          </a:p>
          <a:p>
            <a:pPr lvl="1" eaLnBrk="1" hangingPunct="1"/>
            <a:r>
              <a:rPr lang="en-US" smtClean="0"/>
              <a:t>Guide to Building Secure Web Applications</a:t>
            </a:r>
          </a:p>
          <a:p>
            <a:pPr lvl="1" eaLnBrk="1" hangingPunct="1"/>
            <a:r>
              <a:rPr lang="en-US" smtClean="0"/>
              <a:t>Legal Project</a:t>
            </a:r>
          </a:p>
          <a:p>
            <a:pPr lvl="1" eaLnBrk="1" hangingPunct="1"/>
            <a:r>
              <a:rPr lang="en-US" smtClean="0"/>
              <a:t>Testing Guide</a:t>
            </a:r>
          </a:p>
          <a:p>
            <a:pPr lvl="1" eaLnBrk="1" hangingPunct="1"/>
            <a:r>
              <a:rPr lang="en-US" smtClean="0"/>
              <a:t>AppSec Faq</a:t>
            </a:r>
          </a:p>
          <a:p>
            <a:pPr eaLnBrk="1" hangingPunct="1">
              <a:buFont typeface="Webdings" pitchFamily="18" charset="2"/>
              <a:buNone/>
            </a:pPr>
            <a:endParaRPr lang="en-US" sz="240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MPTYTAG" val="EmptyTag"/>
  <p:tag name="04/16/2010" val="LastModified"/>
</p:tagLst>
</file>

<file path=ppt/tags/tag2.xml><?xml version="1.0" encoding="utf-8"?>
<p:tagLst xmlns:a="http://schemas.openxmlformats.org/drawingml/2006/main" xmlns:r="http://schemas.openxmlformats.org/officeDocument/2006/relationships" xmlns:p="http://schemas.openxmlformats.org/presentationml/2006/main">
  <p:tag name="ESAPI" val="TOPIC"/>
  <p:tag name="11/13/2009" val="LastModified"/>
</p:tagLst>
</file>

<file path=ppt/tags/tag3.xml><?xml version="1.0" encoding="utf-8"?>
<p:tagLst xmlns:a="http://schemas.openxmlformats.org/drawingml/2006/main" xmlns:r="http://schemas.openxmlformats.org/officeDocument/2006/relationships" xmlns:p="http://schemas.openxmlformats.org/presentationml/2006/main">
  <p:tag name="03/10/2009" val="LastModified"/>
</p:tagLst>
</file>

<file path=ppt/tags/tag4.xml><?xml version="1.0" encoding="utf-8"?>
<p:tagLst xmlns:a="http://schemas.openxmlformats.org/drawingml/2006/main" xmlns:r="http://schemas.openxmlformats.org/officeDocument/2006/relationships" xmlns:p="http://schemas.openxmlformats.org/presentationml/2006/main">
  <p:tag name="02/02/2007" val="LastModified"/>
</p:tagLst>
</file>

<file path=ppt/theme/theme1.xml><?xml version="1.0" encoding="utf-8"?>
<a:theme xmlns:a="http://schemas.openxmlformats.org/drawingml/2006/main" name="owasp melbourne - alternative authorisation strategies">
  <a:themeElements>
    <a:clrScheme name="owasp melbourne - alternative authorisation strateg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 melbourne - alternative authorisation strategi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chemeClr val="bg1"/>
            </a:solidFill>
            <a:effectLst/>
            <a:latin typeface="Arial" charset="0"/>
          </a:defRPr>
        </a:defPPr>
      </a:lstStyle>
    </a:lnDef>
  </a:objectDefaults>
  <a:extraClrSchemeLst>
    <a:extraClrScheme>
      <a:clrScheme name="owasp melbourne - alternative authorisation strateg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asp melbourne - alternative authorisation strategi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asp melbourne - alternative authorisation strategi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asp melbourne - alternative authorisation strategi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asp melbourne - alternative authorisation strategi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asp melbourne - alternative authorisation strategi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asp melbourne - alternative authorisation strategi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asp melbourne - alternative authorisation strategi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asp melbourne - alternative authorisation strategi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asp melbourne - alternative authorisation strategi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asp melbourne - alternative authorisation strategi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asp melbourne - alternative authorisation strategi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owasp melbourne - alternative authorisation strategies</Template>
  <TotalTime>2529</TotalTime>
  <Words>2634</Words>
  <Application>Microsoft Office PowerPoint</Application>
  <PresentationFormat>On-screen Show (4:3)</PresentationFormat>
  <Paragraphs>364</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owasp melbourne - alternative authorisation strategies</vt:lpstr>
      <vt:lpstr>OWASP: An Introduction  &amp;  Chapter Kickoff Meeting</vt:lpstr>
      <vt:lpstr>Agenda</vt:lpstr>
      <vt:lpstr>Key Notes</vt:lpstr>
      <vt:lpstr>What is OWASP?</vt:lpstr>
      <vt:lpstr>What is OWASP? : History</vt:lpstr>
      <vt:lpstr>What is OWASP? : Ecosystem</vt:lpstr>
      <vt:lpstr>What is OWASP?</vt:lpstr>
      <vt:lpstr>What is OWASP?</vt:lpstr>
      <vt:lpstr>OWASP Publications</vt:lpstr>
      <vt:lpstr>OWASP Top Ten 2010</vt:lpstr>
      <vt:lpstr>OWASP Resources</vt:lpstr>
      <vt:lpstr>ESAPI  (Enterprise Security API)</vt:lpstr>
      <vt:lpstr>SAMM (Software Assurance Maturity Model)</vt:lpstr>
      <vt:lpstr>CLASP (Comprehensive, Lightweight, Application Security Process)</vt:lpstr>
      <vt:lpstr>ASVS  (Application Security Verification Standard)</vt:lpstr>
      <vt:lpstr>OWASP Testing Guide </vt:lpstr>
      <vt:lpstr>WebScarab</vt:lpstr>
      <vt:lpstr>WebGoat</vt:lpstr>
      <vt:lpstr>OWASP Live CD</vt:lpstr>
      <vt:lpstr>Books</vt:lpstr>
      <vt:lpstr>OWASP Bhubaneswar Local Chapter</vt:lpstr>
      <vt:lpstr>OWASP Bhubaneswar Local Chapter</vt:lpstr>
      <vt:lpstr>OWASP Bhubaneswar Local Chapter</vt:lpstr>
      <vt:lpstr>OWASP Bhubaneswar Local Chapter</vt:lpstr>
      <vt:lpstr>OWASP Bhubaneswar Local Chapter</vt:lpstr>
      <vt:lpstr>OWASP Bhubaneswar Local Chapter</vt:lpstr>
      <vt:lpstr>OWASP Bhubaneswar Local Chapter</vt:lpstr>
      <vt:lpstr>OWASP Bhubaneswar Local Chapter</vt:lpstr>
      <vt:lpstr>OWASP Bhubaneswar Local Chapter</vt:lpstr>
      <vt:lpstr>Special Thanks</vt:lpstr>
      <vt:lpstr>Final Questions</vt:lpstr>
      <vt:lpstr>Refreshment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OWASP Bhubaneswar 06092011</dc:title>
  <dc:creator>Somen Das</dc:creator>
  <cp:lastModifiedBy>352028</cp:lastModifiedBy>
  <cp:revision>179</cp:revision>
  <dcterms:created xsi:type="dcterms:W3CDTF">2005-02-24T21:20:01Z</dcterms:created>
  <dcterms:modified xsi:type="dcterms:W3CDTF">2011-09-06T13:38:45Z</dcterms:modified>
</cp:coreProperties>
</file>