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diagrams/colors1.xml" ContentType="application/vnd.openxmlformats-officedocument.drawingml.diagramColors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996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 horzBarState="maximized">
    <p:restoredLeft sz="15620"/>
    <p:restoredTop sz="94660"/>
  </p:normalViewPr>
  <p:slideViewPr>
    <p:cSldViewPr snapToObjects="1">
      <p:cViewPr varScale="1">
        <p:scale>
          <a:sx n="132" d="100"/>
          <a:sy n="132" d="100"/>
        </p:scale>
        <p:origin x="-1080" y="-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300891-A410-F544-82CE-6833B032BA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E9E938-840D-4847-A97D-4B2BC6EEEBD1}">
      <dgm:prSet phldrT="[Text]" custT="1"/>
      <dgm:spPr/>
      <dgm:t>
        <a:bodyPr/>
        <a:lstStyle/>
        <a:p>
          <a:r>
            <a:rPr lang="en-US" sz="1200" dirty="0" smtClean="0">
              <a:latin typeface="Gill Sans"/>
              <a:cs typeface="Gill Sans"/>
            </a:rPr>
            <a:t>Positive Security Kit</a:t>
          </a:r>
          <a:endParaRPr lang="en-US" sz="1200" dirty="0">
            <a:latin typeface="Gill Sans"/>
            <a:cs typeface="Gill Sans"/>
          </a:endParaRPr>
        </a:p>
      </dgm:t>
    </dgm:pt>
    <dgm:pt modelId="{C2F4BA96-DB42-7542-8137-B3AC292E6F97}" type="parTrans" cxnId="{7DB096B8-FCED-9943-A829-15EF08B8BFE5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32CE65C6-1657-B247-813C-A86466CFAB6E}" type="sibTrans" cxnId="{7DB096B8-FCED-9943-A829-15EF08B8BFE5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77CC1905-2B4E-E14A-9CC8-FB8638B46A5F}">
      <dgm:prSet phldrT="[Text]" custT="1"/>
      <dgm:spPr/>
      <dgm:t>
        <a:bodyPr/>
        <a:lstStyle/>
        <a:p>
          <a:r>
            <a:rPr lang="en-US" sz="1200" dirty="0" smtClean="0">
              <a:latin typeface="Gill Sans"/>
              <a:cs typeface="Gill Sans"/>
            </a:rPr>
            <a:t>Managers</a:t>
          </a:r>
          <a:endParaRPr lang="en-US" sz="1200" dirty="0">
            <a:latin typeface="Gill Sans"/>
            <a:cs typeface="Gill Sans"/>
          </a:endParaRPr>
        </a:p>
      </dgm:t>
    </dgm:pt>
    <dgm:pt modelId="{6357AAEA-3781-8C43-95AF-1F350243C71F}" type="parTrans" cxnId="{AECE935E-3CE4-A645-8088-6340AA11FD4C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3A5EF98E-9522-3C44-8578-BBEE63A45BDA}" type="sibTrans" cxnId="{AECE935E-3CE4-A645-8088-6340AA11FD4C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A8543729-AFC7-C446-8423-D1BD8946CA96}">
      <dgm:prSet phldrT="[Text]" custT="1"/>
      <dgm:spPr/>
      <dgm:t>
        <a:bodyPr/>
        <a:lstStyle/>
        <a:p>
          <a:r>
            <a:rPr lang="en-US" sz="1200" dirty="0" smtClean="0">
              <a:latin typeface="Gill Sans"/>
              <a:cs typeface="Gill Sans"/>
            </a:rPr>
            <a:t>Mid-Management</a:t>
          </a:r>
          <a:endParaRPr lang="en-US" sz="1200" dirty="0">
            <a:latin typeface="Gill Sans"/>
            <a:cs typeface="Gill Sans"/>
          </a:endParaRPr>
        </a:p>
      </dgm:t>
    </dgm:pt>
    <dgm:pt modelId="{D0579285-6866-4A4B-8274-B749EC40EFA0}" type="parTrans" cxnId="{2DAB499E-5038-5E46-9A7E-189CFCB04ED6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2A23ED45-4704-224C-9D9B-BBAB12AF31A2}" type="sibTrans" cxnId="{2DAB499E-5038-5E46-9A7E-189CFCB04ED6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9471187C-D031-8F49-A796-67E67CF31C87}">
      <dgm:prSet phldrT="[Text]" custT="1"/>
      <dgm:spPr/>
      <dgm:t>
        <a:bodyPr/>
        <a:lstStyle/>
        <a:p>
          <a:r>
            <a:rPr lang="en-US" sz="1200" dirty="0" smtClean="0">
              <a:latin typeface="Gill Sans"/>
              <a:cs typeface="Gill Sans"/>
            </a:rPr>
            <a:t>Technical Team</a:t>
          </a:r>
          <a:endParaRPr lang="en-US" sz="1200" dirty="0">
            <a:latin typeface="Gill Sans"/>
            <a:cs typeface="Gill Sans"/>
          </a:endParaRPr>
        </a:p>
      </dgm:t>
    </dgm:pt>
    <dgm:pt modelId="{62C9D6F5-225B-AA40-9593-F0564A66312D}" type="parTrans" cxnId="{844CF108-BC01-7143-AD18-AF4962CB46FB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5CEEAB93-A8BF-B941-8942-7158FE03DA74}" type="sibTrans" cxnId="{844CF108-BC01-7143-AD18-AF4962CB46FB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59650A35-118A-4040-8E7E-C60C67B05B42}">
      <dgm:prSet phldrT="[Text]" custT="1"/>
      <dgm:spPr/>
      <dgm:t>
        <a:bodyPr/>
        <a:lstStyle/>
        <a:p>
          <a:r>
            <a:rPr lang="en-US" sz="1200" dirty="0" smtClean="0">
              <a:latin typeface="Gill Sans"/>
              <a:cs typeface="Gill Sans"/>
            </a:rPr>
            <a:t>Overview</a:t>
          </a:r>
          <a:endParaRPr lang="en-US" sz="1200" dirty="0">
            <a:latin typeface="Gill Sans"/>
            <a:cs typeface="Gill Sans"/>
          </a:endParaRPr>
        </a:p>
      </dgm:t>
    </dgm:pt>
    <dgm:pt modelId="{D54044E2-CF59-F44E-AD71-F8D8E50DECE8}" type="parTrans" cxnId="{59168178-9CDC-CD4A-87A8-C45BC549B396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79BE27C4-5442-A84B-88B0-B359F259F8AC}" type="sibTrans" cxnId="{59168178-9CDC-CD4A-87A8-C45BC549B396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95CA08A4-40A0-FF4E-9D31-A1066A80A9EE}">
      <dgm:prSet phldrT="[Text]" custT="1"/>
      <dgm:spPr/>
      <dgm:t>
        <a:bodyPr/>
        <a:lstStyle/>
        <a:p>
          <a:r>
            <a:rPr lang="en-US" sz="1200" dirty="0" smtClean="0">
              <a:latin typeface="Gill Sans"/>
              <a:cs typeface="Gill Sans"/>
            </a:rPr>
            <a:t>Presentation</a:t>
          </a:r>
          <a:endParaRPr lang="en-US" sz="1200" dirty="0">
            <a:latin typeface="Gill Sans"/>
            <a:cs typeface="Gill Sans"/>
          </a:endParaRPr>
        </a:p>
      </dgm:t>
    </dgm:pt>
    <dgm:pt modelId="{175374D3-1E1D-834F-A13A-D82D16E97F75}" type="parTrans" cxnId="{8167BB7D-633A-C045-B470-E9D5FE29811B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AB4271F6-2B57-B042-AC93-18E0887BA921}" type="sibTrans" cxnId="{8167BB7D-633A-C045-B470-E9D5FE29811B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CB0DEA5E-C7BF-E742-9790-4E1C6765A2AC}">
      <dgm:prSet phldrT="[Text]" custT="1"/>
      <dgm:spPr/>
      <dgm:t>
        <a:bodyPr/>
        <a:lstStyle/>
        <a:p>
          <a:r>
            <a:rPr lang="en-US" sz="1200" dirty="0" smtClean="0">
              <a:latin typeface="Gill Sans"/>
              <a:cs typeface="Gill Sans"/>
            </a:rPr>
            <a:t>Business Case</a:t>
          </a:r>
          <a:endParaRPr lang="en-US" sz="1200" dirty="0">
            <a:latin typeface="Gill Sans"/>
            <a:cs typeface="Gill Sans"/>
          </a:endParaRPr>
        </a:p>
      </dgm:t>
    </dgm:pt>
    <dgm:pt modelId="{C5A5D0DE-5A86-7449-B0DA-DD50523C948B}" type="parTrans" cxnId="{3CDD7919-60CD-D545-9A64-D60AB7A7B888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68CEB801-A137-ED4D-AF21-CDDA868A7E07}" type="sibTrans" cxnId="{3CDD7919-60CD-D545-9A64-D60AB7A7B888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A344C788-D04D-9948-AB84-3D5D14DAEA50}">
      <dgm:prSet phldrT="[Text]" custT="1"/>
      <dgm:spPr/>
      <dgm:t>
        <a:bodyPr/>
        <a:lstStyle/>
        <a:p>
          <a:r>
            <a:rPr lang="en-US" sz="1200" dirty="0" smtClean="0">
              <a:latin typeface="Gill Sans"/>
              <a:cs typeface="Gill Sans"/>
            </a:rPr>
            <a:t>ROI Tools</a:t>
          </a:r>
          <a:endParaRPr lang="en-US" sz="1200" dirty="0">
            <a:latin typeface="Gill Sans"/>
            <a:cs typeface="Gill Sans"/>
          </a:endParaRPr>
        </a:p>
      </dgm:t>
    </dgm:pt>
    <dgm:pt modelId="{D8703BC3-DE19-684F-9A5D-5B2317FFDC14}" type="parTrans" cxnId="{EF47DD85-966F-1E4C-BAD4-578F77274FEA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B811F7B0-3A02-7549-A85B-586574EAC68D}" type="sibTrans" cxnId="{EF47DD85-966F-1E4C-BAD4-578F77274FEA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6503FAD5-5132-B740-A92B-E74C80010A5F}">
      <dgm:prSet phldrT="[Text]" custT="1"/>
      <dgm:spPr/>
      <dgm:t>
        <a:bodyPr/>
        <a:lstStyle/>
        <a:p>
          <a:r>
            <a:rPr lang="en-US" sz="1200" dirty="0" smtClean="0">
              <a:latin typeface="Gill Sans"/>
              <a:cs typeface="Gill Sans"/>
            </a:rPr>
            <a:t>Metrics Tools</a:t>
          </a:r>
          <a:endParaRPr lang="en-US" sz="1200" dirty="0">
            <a:latin typeface="Gill Sans"/>
            <a:cs typeface="Gill Sans"/>
          </a:endParaRPr>
        </a:p>
      </dgm:t>
    </dgm:pt>
    <dgm:pt modelId="{504AB132-CE21-DB49-89A0-87984FD5CE81}" type="parTrans" cxnId="{AC154ACD-CCB3-FB4A-8DF8-240725E8C0B5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EF03EA7D-CF17-6C4B-BA63-EE82464AE70C}" type="sibTrans" cxnId="{AC154ACD-CCB3-FB4A-8DF8-240725E8C0B5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79642480-0C4F-6B46-A71C-860F66060CF8}">
      <dgm:prSet phldrT="[Text]" custT="1"/>
      <dgm:spPr/>
      <dgm:t>
        <a:bodyPr/>
        <a:lstStyle/>
        <a:p>
          <a:r>
            <a:rPr lang="en-US" sz="1200" dirty="0" smtClean="0">
              <a:latin typeface="Gill Sans"/>
              <a:cs typeface="Gill Sans"/>
            </a:rPr>
            <a:t>Technical Guides</a:t>
          </a:r>
          <a:endParaRPr lang="en-US" sz="1200" dirty="0">
            <a:latin typeface="Gill Sans"/>
            <a:cs typeface="Gill Sans"/>
          </a:endParaRPr>
        </a:p>
      </dgm:t>
    </dgm:pt>
    <dgm:pt modelId="{0AAFAD14-B580-A846-B097-6286CD1BDF38}" type="parTrans" cxnId="{AD4B2A34-E454-2447-AA69-D4438863784A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F02B0478-1DCD-D84C-906E-38EF5A830AFD}" type="sibTrans" cxnId="{AD4B2A34-E454-2447-AA69-D4438863784A}">
      <dgm:prSet/>
      <dgm:spPr/>
      <dgm:t>
        <a:bodyPr/>
        <a:lstStyle/>
        <a:p>
          <a:endParaRPr lang="en-US" sz="1200">
            <a:latin typeface="Gill Sans"/>
            <a:cs typeface="Gill Sans"/>
          </a:endParaRPr>
        </a:p>
      </dgm:t>
    </dgm:pt>
    <dgm:pt modelId="{D13B7CDE-F851-754B-B9F4-D6C91F2AD2FA}" type="pres">
      <dgm:prSet presAssocID="{57300891-A410-F544-82CE-6833B032BA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1C1C8F7-79C2-E74C-8446-DDC75564432E}" type="pres">
      <dgm:prSet presAssocID="{DEE9E938-840D-4847-A97D-4B2BC6EEEBD1}" presName="hierRoot1" presStyleCnt="0">
        <dgm:presLayoutVars>
          <dgm:hierBranch val="init"/>
        </dgm:presLayoutVars>
      </dgm:prSet>
      <dgm:spPr/>
    </dgm:pt>
    <dgm:pt modelId="{6B5398AD-FABC-7F40-8361-7309FDDED4D6}" type="pres">
      <dgm:prSet presAssocID="{DEE9E938-840D-4847-A97D-4B2BC6EEEBD1}" presName="rootComposite1" presStyleCnt="0"/>
      <dgm:spPr/>
    </dgm:pt>
    <dgm:pt modelId="{5F44803B-6177-3748-B355-E43B7021F9D8}" type="pres">
      <dgm:prSet presAssocID="{DEE9E938-840D-4847-A97D-4B2BC6EEEBD1}" presName="rootText1" presStyleLbl="node0" presStyleIdx="0" presStyleCnt="1">
        <dgm:presLayoutVars>
          <dgm:chPref val="3"/>
        </dgm:presLayoutVars>
      </dgm:prSet>
      <dgm:spPr/>
    </dgm:pt>
    <dgm:pt modelId="{31298FEE-2E4A-FE4B-97BC-4F60B7A9A2F9}" type="pres">
      <dgm:prSet presAssocID="{DEE9E938-840D-4847-A97D-4B2BC6EEEBD1}" presName="rootConnector1" presStyleLbl="node1" presStyleIdx="0" presStyleCnt="0"/>
      <dgm:spPr/>
    </dgm:pt>
    <dgm:pt modelId="{69B5747E-32FE-6142-B262-A18DC81CF343}" type="pres">
      <dgm:prSet presAssocID="{DEE9E938-840D-4847-A97D-4B2BC6EEEBD1}" presName="hierChild2" presStyleCnt="0"/>
      <dgm:spPr/>
    </dgm:pt>
    <dgm:pt modelId="{7266AD63-F3CA-994A-A1EB-53C622D76093}" type="pres">
      <dgm:prSet presAssocID="{6357AAEA-3781-8C43-95AF-1F350243C71F}" presName="Name37" presStyleLbl="parChTrans1D2" presStyleIdx="0" presStyleCnt="3"/>
      <dgm:spPr/>
    </dgm:pt>
    <dgm:pt modelId="{C4A2CB81-7D64-794A-A2ED-2D290ADF8EC5}" type="pres">
      <dgm:prSet presAssocID="{77CC1905-2B4E-E14A-9CC8-FB8638B46A5F}" presName="hierRoot2" presStyleCnt="0">
        <dgm:presLayoutVars>
          <dgm:hierBranch val="init"/>
        </dgm:presLayoutVars>
      </dgm:prSet>
      <dgm:spPr/>
    </dgm:pt>
    <dgm:pt modelId="{27A8F6DE-5C52-1246-AB02-D65A1E53EA87}" type="pres">
      <dgm:prSet presAssocID="{77CC1905-2B4E-E14A-9CC8-FB8638B46A5F}" presName="rootComposite" presStyleCnt="0"/>
      <dgm:spPr/>
    </dgm:pt>
    <dgm:pt modelId="{6A305D1C-22B8-0446-822D-17751932EAF5}" type="pres">
      <dgm:prSet presAssocID="{77CC1905-2B4E-E14A-9CC8-FB8638B46A5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70CF6D-3C05-0C4A-97AD-32FAE37D5A8B}" type="pres">
      <dgm:prSet presAssocID="{77CC1905-2B4E-E14A-9CC8-FB8638B46A5F}" presName="rootConnector" presStyleLbl="node2" presStyleIdx="0" presStyleCnt="3"/>
      <dgm:spPr/>
    </dgm:pt>
    <dgm:pt modelId="{D43B9FDC-62A6-5B43-BEAB-1F761B560DCD}" type="pres">
      <dgm:prSet presAssocID="{77CC1905-2B4E-E14A-9CC8-FB8638B46A5F}" presName="hierChild4" presStyleCnt="0"/>
      <dgm:spPr/>
    </dgm:pt>
    <dgm:pt modelId="{98A38A00-9BE8-0D41-AECB-8A864C1D08D6}" type="pres">
      <dgm:prSet presAssocID="{D54044E2-CF59-F44E-AD71-F8D8E50DECE8}" presName="Name37" presStyleLbl="parChTrans1D3" presStyleIdx="0" presStyleCnt="6"/>
      <dgm:spPr/>
    </dgm:pt>
    <dgm:pt modelId="{D7326974-A719-3943-BDB9-03D1B73B6D8F}" type="pres">
      <dgm:prSet presAssocID="{59650A35-118A-4040-8E7E-C60C67B05B42}" presName="hierRoot2" presStyleCnt="0">
        <dgm:presLayoutVars>
          <dgm:hierBranch val="init"/>
        </dgm:presLayoutVars>
      </dgm:prSet>
      <dgm:spPr/>
    </dgm:pt>
    <dgm:pt modelId="{7188C199-1F72-BE4D-B773-71A9383C9A4F}" type="pres">
      <dgm:prSet presAssocID="{59650A35-118A-4040-8E7E-C60C67B05B42}" presName="rootComposite" presStyleCnt="0"/>
      <dgm:spPr/>
    </dgm:pt>
    <dgm:pt modelId="{E23861C5-2AEF-424D-87EA-DF829941E7EC}" type="pres">
      <dgm:prSet presAssocID="{59650A35-118A-4040-8E7E-C60C67B05B42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D719D4-F86D-934B-BB53-F5137A892E47}" type="pres">
      <dgm:prSet presAssocID="{59650A35-118A-4040-8E7E-C60C67B05B42}" presName="rootConnector" presStyleLbl="node3" presStyleIdx="0" presStyleCnt="6"/>
      <dgm:spPr/>
    </dgm:pt>
    <dgm:pt modelId="{9F9AF3E5-5B74-5F47-B92B-3156A118C52A}" type="pres">
      <dgm:prSet presAssocID="{59650A35-118A-4040-8E7E-C60C67B05B42}" presName="hierChild4" presStyleCnt="0"/>
      <dgm:spPr/>
    </dgm:pt>
    <dgm:pt modelId="{5E2C472E-4ABB-C04F-91E0-11A634EC841C}" type="pres">
      <dgm:prSet presAssocID="{59650A35-118A-4040-8E7E-C60C67B05B42}" presName="hierChild5" presStyleCnt="0"/>
      <dgm:spPr/>
    </dgm:pt>
    <dgm:pt modelId="{7988CEB1-C165-DB45-B200-29ADC980B390}" type="pres">
      <dgm:prSet presAssocID="{175374D3-1E1D-834F-A13A-D82D16E97F75}" presName="Name37" presStyleLbl="parChTrans1D3" presStyleIdx="1" presStyleCnt="6"/>
      <dgm:spPr/>
    </dgm:pt>
    <dgm:pt modelId="{C5CBCD74-5245-AE42-A794-DAEEC6EF37F9}" type="pres">
      <dgm:prSet presAssocID="{95CA08A4-40A0-FF4E-9D31-A1066A80A9EE}" presName="hierRoot2" presStyleCnt="0">
        <dgm:presLayoutVars>
          <dgm:hierBranch val="init"/>
        </dgm:presLayoutVars>
      </dgm:prSet>
      <dgm:spPr/>
    </dgm:pt>
    <dgm:pt modelId="{6BFA9710-ADD0-0749-838D-34A0B156319F}" type="pres">
      <dgm:prSet presAssocID="{95CA08A4-40A0-FF4E-9D31-A1066A80A9EE}" presName="rootComposite" presStyleCnt="0"/>
      <dgm:spPr/>
    </dgm:pt>
    <dgm:pt modelId="{EAAD889E-75DE-5C4F-9B41-B62FB47F6E2F}" type="pres">
      <dgm:prSet presAssocID="{95CA08A4-40A0-FF4E-9D31-A1066A80A9EE}" presName="rootText" presStyleLbl="node3" presStyleIdx="1" presStyleCnt="6">
        <dgm:presLayoutVars>
          <dgm:chPref val="3"/>
        </dgm:presLayoutVars>
      </dgm:prSet>
      <dgm:spPr/>
    </dgm:pt>
    <dgm:pt modelId="{11DFA805-E210-A140-B5CD-3E54BD97B63D}" type="pres">
      <dgm:prSet presAssocID="{95CA08A4-40A0-FF4E-9D31-A1066A80A9EE}" presName="rootConnector" presStyleLbl="node3" presStyleIdx="1" presStyleCnt="6"/>
      <dgm:spPr/>
    </dgm:pt>
    <dgm:pt modelId="{D8DEADFB-4553-7F47-AFCF-E59577744C93}" type="pres">
      <dgm:prSet presAssocID="{95CA08A4-40A0-FF4E-9D31-A1066A80A9EE}" presName="hierChild4" presStyleCnt="0"/>
      <dgm:spPr/>
    </dgm:pt>
    <dgm:pt modelId="{06F66AF3-6F7D-1B43-9EBB-56A8C73645B2}" type="pres">
      <dgm:prSet presAssocID="{95CA08A4-40A0-FF4E-9D31-A1066A80A9EE}" presName="hierChild5" presStyleCnt="0"/>
      <dgm:spPr/>
    </dgm:pt>
    <dgm:pt modelId="{CCA6ED04-0CAE-2A44-92C8-C1B63CB817A6}" type="pres">
      <dgm:prSet presAssocID="{77CC1905-2B4E-E14A-9CC8-FB8638B46A5F}" presName="hierChild5" presStyleCnt="0"/>
      <dgm:spPr/>
    </dgm:pt>
    <dgm:pt modelId="{97D83047-FA1B-7445-BEFF-DCF3239FCEB4}" type="pres">
      <dgm:prSet presAssocID="{D0579285-6866-4A4B-8274-B749EC40EFA0}" presName="Name37" presStyleLbl="parChTrans1D2" presStyleIdx="1" presStyleCnt="3"/>
      <dgm:spPr/>
    </dgm:pt>
    <dgm:pt modelId="{4FD52567-2C95-9941-B39A-B9BF90FD9245}" type="pres">
      <dgm:prSet presAssocID="{A8543729-AFC7-C446-8423-D1BD8946CA96}" presName="hierRoot2" presStyleCnt="0">
        <dgm:presLayoutVars>
          <dgm:hierBranch val="init"/>
        </dgm:presLayoutVars>
      </dgm:prSet>
      <dgm:spPr/>
    </dgm:pt>
    <dgm:pt modelId="{80FECC82-20E0-4747-9433-26172B2A5763}" type="pres">
      <dgm:prSet presAssocID="{A8543729-AFC7-C446-8423-D1BD8946CA96}" presName="rootComposite" presStyleCnt="0"/>
      <dgm:spPr/>
    </dgm:pt>
    <dgm:pt modelId="{CE9F44E2-F75A-BF40-A9F4-6CB90E1F9921}" type="pres">
      <dgm:prSet presAssocID="{A8543729-AFC7-C446-8423-D1BD8946CA96}" presName="rootText" presStyleLbl="node2" presStyleIdx="1" presStyleCnt="3">
        <dgm:presLayoutVars>
          <dgm:chPref val="3"/>
        </dgm:presLayoutVars>
      </dgm:prSet>
      <dgm:spPr/>
    </dgm:pt>
    <dgm:pt modelId="{FDD8DE93-0C3B-DB4C-AF8D-A645D7666C37}" type="pres">
      <dgm:prSet presAssocID="{A8543729-AFC7-C446-8423-D1BD8946CA96}" presName="rootConnector" presStyleLbl="node2" presStyleIdx="1" presStyleCnt="3"/>
      <dgm:spPr/>
    </dgm:pt>
    <dgm:pt modelId="{6489466C-BCC9-754F-AD4B-205299B226A9}" type="pres">
      <dgm:prSet presAssocID="{A8543729-AFC7-C446-8423-D1BD8946CA96}" presName="hierChild4" presStyleCnt="0"/>
      <dgm:spPr/>
    </dgm:pt>
    <dgm:pt modelId="{CE85516F-9692-4F45-B58B-41F854B259AA}" type="pres">
      <dgm:prSet presAssocID="{C5A5D0DE-5A86-7449-B0DA-DD50523C948B}" presName="Name37" presStyleLbl="parChTrans1D3" presStyleIdx="2" presStyleCnt="6"/>
      <dgm:spPr/>
    </dgm:pt>
    <dgm:pt modelId="{67D1EC94-CCB1-0F4E-8A41-573438CC9F36}" type="pres">
      <dgm:prSet presAssocID="{CB0DEA5E-C7BF-E742-9790-4E1C6765A2AC}" presName="hierRoot2" presStyleCnt="0">
        <dgm:presLayoutVars>
          <dgm:hierBranch val="init"/>
        </dgm:presLayoutVars>
      </dgm:prSet>
      <dgm:spPr/>
    </dgm:pt>
    <dgm:pt modelId="{E7DB41AC-E72E-BB45-8EDD-ED4A489B9F33}" type="pres">
      <dgm:prSet presAssocID="{CB0DEA5E-C7BF-E742-9790-4E1C6765A2AC}" presName="rootComposite" presStyleCnt="0"/>
      <dgm:spPr/>
    </dgm:pt>
    <dgm:pt modelId="{B6464385-E594-DE41-824F-82445F4BFE2C}" type="pres">
      <dgm:prSet presAssocID="{CB0DEA5E-C7BF-E742-9790-4E1C6765A2AC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EE38A2-75B5-ED48-9F7B-148B12A73930}" type="pres">
      <dgm:prSet presAssocID="{CB0DEA5E-C7BF-E742-9790-4E1C6765A2AC}" presName="rootConnector" presStyleLbl="node3" presStyleIdx="2" presStyleCnt="6"/>
      <dgm:spPr/>
    </dgm:pt>
    <dgm:pt modelId="{27A59885-3055-1A45-8D76-AE0E5A9D8CC4}" type="pres">
      <dgm:prSet presAssocID="{CB0DEA5E-C7BF-E742-9790-4E1C6765A2AC}" presName="hierChild4" presStyleCnt="0"/>
      <dgm:spPr/>
    </dgm:pt>
    <dgm:pt modelId="{74CF6D33-2475-3442-ACE7-544E0E353911}" type="pres">
      <dgm:prSet presAssocID="{CB0DEA5E-C7BF-E742-9790-4E1C6765A2AC}" presName="hierChild5" presStyleCnt="0"/>
      <dgm:spPr/>
    </dgm:pt>
    <dgm:pt modelId="{23BE9737-E9F2-0642-9E85-54FD7073AA5D}" type="pres">
      <dgm:prSet presAssocID="{D8703BC3-DE19-684F-9A5D-5B2317FFDC14}" presName="Name37" presStyleLbl="parChTrans1D3" presStyleIdx="3" presStyleCnt="6"/>
      <dgm:spPr/>
    </dgm:pt>
    <dgm:pt modelId="{5F36E818-B6F3-A64F-AEAA-6F07DCB43417}" type="pres">
      <dgm:prSet presAssocID="{A344C788-D04D-9948-AB84-3D5D14DAEA50}" presName="hierRoot2" presStyleCnt="0">
        <dgm:presLayoutVars>
          <dgm:hierBranch val="init"/>
        </dgm:presLayoutVars>
      </dgm:prSet>
      <dgm:spPr/>
    </dgm:pt>
    <dgm:pt modelId="{FA95B99E-32B2-4D49-914F-1639CF0230A3}" type="pres">
      <dgm:prSet presAssocID="{A344C788-D04D-9948-AB84-3D5D14DAEA50}" presName="rootComposite" presStyleCnt="0"/>
      <dgm:spPr/>
    </dgm:pt>
    <dgm:pt modelId="{22461737-60F6-7645-8FFE-A444FD733CB0}" type="pres">
      <dgm:prSet presAssocID="{A344C788-D04D-9948-AB84-3D5D14DAEA50}" presName="rootText" presStyleLbl="node3" presStyleIdx="3" presStyleCnt="6">
        <dgm:presLayoutVars>
          <dgm:chPref val="3"/>
        </dgm:presLayoutVars>
      </dgm:prSet>
      <dgm:spPr/>
    </dgm:pt>
    <dgm:pt modelId="{228CD675-E6D6-BA4D-BF68-52D7C83C492A}" type="pres">
      <dgm:prSet presAssocID="{A344C788-D04D-9948-AB84-3D5D14DAEA50}" presName="rootConnector" presStyleLbl="node3" presStyleIdx="3" presStyleCnt="6"/>
      <dgm:spPr/>
    </dgm:pt>
    <dgm:pt modelId="{87700CC1-ACE5-DF44-AC75-63183080B905}" type="pres">
      <dgm:prSet presAssocID="{A344C788-D04D-9948-AB84-3D5D14DAEA50}" presName="hierChild4" presStyleCnt="0"/>
      <dgm:spPr/>
    </dgm:pt>
    <dgm:pt modelId="{FDBCE4AD-FEA3-504F-94B1-7C3806869543}" type="pres">
      <dgm:prSet presAssocID="{A344C788-D04D-9948-AB84-3D5D14DAEA50}" presName="hierChild5" presStyleCnt="0"/>
      <dgm:spPr/>
    </dgm:pt>
    <dgm:pt modelId="{9A6D2AD1-2DA2-2B43-96F4-6B566B309078}" type="pres">
      <dgm:prSet presAssocID="{504AB132-CE21-DB49-89A0-87984FD5CE81}" presName="Name37" presStyleLbl="parChTrans1D3" presStyleIdx="4" presStyleCnt="6"/>
      <dgm:spPr/>
    </dgm:pt>
    <dgm:pt modelId="{F14592ED-78CC-5243-9B8E-F963EB439CDE}" type="pres">
      <dgm:prSet presAssocID="{6503FAD5-5132-B740-A92B-E74C80010A5F}" presName="hierRoot2" presStyleCnt="0">
        <dgm:presLayoutVars>
          <dgm:hierBranch val="init"/>
        </dgm:presLayoutVars>
      </dgm:prSet>
      <dgm:spPr/>
    </dgm:pt>
    <dgm:pt modelId="{3267B113-99C7-0844-BD30-EF707DF1DA38}" type="pres">
      <dgm:prSet presAssocID="{6503FAD5-5132-B740-A92B-E74C80010A5F}" presName="rootComposite" presStyleCnt="0"/>
      <dgm:spPr/>
    </dgm:pt>
    <dgm:pt modelId="{C2B03638-6131-7D49-81A4-8AAF94A6B6CD}" type="pres">
      <dgm:prSet presAssocID="{6503FAD5-5132-B740-A92B-E74C80010A5F}" presName="rootText" presStyleLbl="node3" presStyleIdx="4" presStyleCnt="6">
        <dgm:presLayoutVars>
          <dgm:chPref val="3"/>
        </dgm:presLayoutVars>
      </dgm:prSet>
      <dgm:spPr/>
    </dgm:pt>
    <dgm:pt modelId="{D831BD7C-C67A-8D49-8D73-62EC721809AC}" type="pres">
      <dgm:prSet presAssocID="{6503FAD5-5132-B740-A92B-E74C80010A5F}" presName="rootConnector" presStyleLbl="node3" presStyleIdx="4" presStyleCnt="6"/>
      <dgm:spPr/>
    </dgm:pt>
    <dgm:pt modelId="{27812FE9-8AE9-0141-B851-374D1C431F16}" type="pres">
      <dgm:prSet presAssocID="{6503FAD5-5132-B740-A92B-E74C80010A5F}" presName="hierChild4" presStyleCnt="0"/>
      <dgm:spPr/>
    </dgm:pt>
    <dgm:pt modelId="{8445AC4F-1533-504D-A53B-B5AC223CC7AB}" type="pres">
      <dgm:prSet presAssocID="{6503FAD5-5132-B740-A92B-E74C80010A5F}" presName="hierChild5" presStyleCnt="0"/>
      <dgm:spPr/>
    </dgm:pt>
    <dgm:pt modelId="{9CAB6648-EFE5-9546-A33B-EEF10BD1C622}" type="pres">
      <dgm:prSet presAssocID="{A8543729-AFC7-C446-8423-D1BD8946CA96}" presName="hierChild5" presStyleCnt="0"/>
      <dgm:spPr/>
    </dgm:pt>
    <dgm:pt modelId="{F702DAFF-63C3-D04C-B45C-FA04C1DF3470}" type="pres">
      <dgm:prSet presAssocID="{62C9D6F5-225B-AA40-9593-F0564A66312D}" presName="Name37" presStyleLbl="parChTrans1D2" presStyleIdx="2" presStyleCnt="3"/>
      <dgm:spPr/>
    </dgm:pt>
    <dgm:pt modelId="{900B023B-4FAF-4248-80FD-03AA72D4E300}" type="pres">
      <dgm:prSet presAssocID="{9471187C-D031-8F49-A796-67E67CF31C87}" presName="hierRoot2" presStyleCnt="0">
        <dgm:presLayoutVars>
          <dgm:hierBranch val="init"/>
        </dgm:presLayoutVars>
      </dgm:prSet>
      <dgm:spPr/>
    </dgm:pt>
    <dgm:pt modelId="{F48DA21E-CD6C-4C49-A095-2390A550D0F5}" type="pres">
      <dgm:prSet presAssocID="{9471187C-D031-8F49-A796-67E67CF31C87}" presName="rootComposite" presStyleCnt="0"/>
      <dgm:spPr/>
    </dgm:pt>
    <dgm:pt modelId="{774564A3-D1D1-CC43-9F8A-BDDC9671227F}" type="pres">
      <dgm:prSet presAssocID="{9471187C-D031-8F49-A796-67E67CF31C87}" presName="rootText" presStyleLbl="node2" presStyleIdx="2" presStyleCnt="3">
        <dgm:presLayoutVars>
          <dgm:chPref val="3"/>
        </dgm:presLayoutVars>
      </dgm:prSet>
      <dgm:spPr/>
    </dgm:pt>
    <dgm:pt modelId="{71C84348-E900-6A46-8223-3CF831234CD2}" type="pres">
      <dgm:prSet presAssocID="{9471187C-D031-8F49-A796-67E67CF31C87}" presName="rootConnector" presStyleLbl="node2" presStyleIdx="2" presStyleCnt="3"/>
      <dgm:spPr/>
    </dgm:pt>
    <dgm:pt modelId="{FAD6B327-C475-2747-8531-216916F56314}" type="pres">
      <dgm:prSet presAssocID="{9471187C-D031-8F49-A796-67E67CF31C87}" presName="hierChild4" presStyleCnt="0"/>
      <dgm:spPr/>
    </dgm:pt>
    <dgm:pt modelId="{D83BCB53-9FF5-C242-A18D-CB47183A3BAC}" type="pres">
      <dgm:prSet presAssocID="{0AAFAD14-B580-A846-B097-6286CD1BDF38}" presName="Name37" presStyleLbl="parChTrans1D3" presStyleIdx="5" presStyleCnt="6"/>
      <dgm:spPr/>
    </dgm:pt>
    <dgm:pt modelId="{CFF63901-12A6-E341-8749-96F5691494F3}" type="pres">
      <dgm:prSet presAssocID="{79642480-0C4F-6B46-A71C-860F66060CF8}" presName="hierRoot2" presStyleCnt="0">
        <dgm:presLayoutVars>
          <dgm:hierBranch val="init"/>
        </dgm:presLayoutVars>
      </dgm:prSet>
      <dgm:spPr/>
    </dgm:pt>
    <dgm:pt modelId="{7486DC1C-453B-5049-ADCA-15602F6CDBC9}" type="pres">
      <dgm:prSet presAssocID="{79642480-0C4F-6B46-A71C-860F66060CF8}" presName="rootComposite" presStyleCnt="0"/>
      <dgm:spPr/>
    </dgm:pt>
    <dgm:pt modelId="{E29A9D19-3A28-2946-AF9D-EEA723265B9F}" type="pres">
      <dgm:prSet presAssocID="{79642480-0C4F-6B46-A71C-860F66060CF8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6BE78A-B7B4-4944-9309-38D4A71EF792}" type="pres">
      <dgm:prSet presAssocID="{79642480-0C4F-6B46-A71C-860F66060CF8}" presName="rootConnector" presStyleLbl="node3" presStyleIdx="5" presStyleCnt="6"/>
      <dgm:spPr/>
    </dgm:pt>
    <dgm:pt modelId="{0C2CC86C-EC71-1D4C-81C1-3EB2D271C242}" type="pres">
      <dgm:prSet presAssocID="{79642480-0C4F-6B46-A71C-860F66060CF8}" presName="hierChild4" presStyleCnt="0"/>
      <dgm:spPr/>
    </dgm:pt>
    <dgm:pt modelId="{910E0AE2-52E1-DA4C-936F-A68391905578}" type="pres">
      <dgm:prSet presAssocID="{79642480-0C4F-6B46-A71C-860F66060CF8}" presName="hierChild5" presStyleCnt="0"/>
      <dgm:spPr/>
    </dgm:pt>
    <dgm:pt modelId="{66C937B6-045E-194B-BFBA-C7CC8BF2E166}" type="pres">
      <dgm:prSet presAssocID="{9471187C-D031-8F49-A796-67E67CF31C87}" presName="hierChild5" presStyleCnt="0"/>
      <dgm:spPr/>
    </dgm:pt>
    <dgm:pt modelId="{FD91BB1A-DEE1-E841-8231-91253711DDC1}" type="pres">
      <dgm:prSet presAssocID="{DEE9E938-840D-4847-A97D-4B2BC6EEEBD1}" presName="hierChild3" presStyleCnt="0"/>
      <dgm:spPr/>
    </dgm:pt>
  </dgm:ptLst>
  <dgm:cxnLst>
    <dgm:cxn modelId="{3A9E04A7-5272-D14A-810F-0B6CC783A7B0}" type="presOf" srcId="{A344C788-D04D-9948-AB84-3D5D14DAEA50}" destId="{22461737-60F6-7645-8FFE-A444FD733CB0}" srcOrd="0" destOrd="0" presId="urn:microsoft.com/office/officeart/2005/8/layout/orgChart1"/>
    <dgm:cxn modelId="{1B040225-C1BD-E644-8C7E-1CE9F689E732}" type="presOf" srcId="{DEE9E938-840D-4847-A97D-4B2BC6EEEBD1}" destId="{5F44803B-6177-3748-B355-E43B7021F9D8}" srcOrd="0" destOrd="0" presId="urn:microsoft.com/office/officeart/2005/8/layout/orgChart1"/>
    <dgm:cxn modelId="{0662260E-9B98-884E-8109-25D6E49BFDF7}" type="presOf" srcId="{57300891-A410-F544-82CE-6833B032BAB5}" destId="{D13B7CDE-F851-754B-B9F4-D6C91F2AD2FA}" srcOrd="0" destOrd="0" presId="urn:microsoft.com/office/officeart/2005/8/layout/orgChart1"/>
    <dgm:cxn modelId="{4B1423A2-F52F-9040-B893-762DE17286BF}" type="presOf" srcId="{79642480-0C4F-6B46-A71C-860F66060CF8}" destId="{D96BE78A-B7B4-4944-9309-38D4A71EF792}" srcOrd="1" destOrd="0" presId="urn:microsoft.com/office/officeart/2005/8/layout/orgChart1"/>
    <dgm:cxn modelId="{7DB096B8-FCED-9943-A829-15EF08B8BFE5}" srcId="{57300891-A410-F544-82CE-6833B032BAB5}" destId="{DEE9E938-840D-4847-A97D-4B2BC6EEEBD1}" srcOrd="0" destOrd="0" parTransId="{C2F4BA96-DB42-7542-8137-B3AC292E6F97}" sibTransId="{32CE65C6-1657-B247-813C-A86466CFAB6E}"/>
    <dgm:cxn modelId="{78BCFDE6-DA8A-9E43-A3CB-57C1E8AF94F2}" type="presOf" srcId="{175374D3-1E1D-834F-A13A-D82D16E97F75}" destId="{7988CEB1-C165-DB45-B200-29ADC980B390}" srcOrd="0" destOrd="0" presId="urn:microsoft.com/office/officeart/2005/8/layout/orgChart1"/>
    <dgm:cxn modelId="{59168178-9CDC-CD4A-87A8-C45BC549B396}" srcId="{77CC1905-2B4E-E14A-9CC8-FB8638B46A5F}" destId="{59650A35-118A-4040-8E7E-C60C67B05B42}" srcOrd="0" destOrd="0" parTransId="{D54044E2-CF59-F44E-AD71-F8D8E50DECE8}" sibTransId="{79BE27C4-5442-A84B-88B0-B359F259F8AC}"/>
    <dgm:cxn modelId="{AC154ACD-CCB3-FB4A-8DF8-240725E8C0B5}" srcId="{A8543729-AFC7-C446-8423-D1BD8946CA96}" destId="{6503FAD5-5132-B740-A92B-E74C80010A5F}" srcOrd="2" destOrd="0" parTransId="{504AB132-CE21-DB49-89A0-87984FD5CE81}" sibTransId="{EF03EA7D-CF17-6C4B-BA63-EE82464AE70C}"/>
    <dgm:cxn modelId="{8167BB7D-633A-C045-B470-E9D5FE29811B}" srcId="{77CC1905-2B4E-E14A-9CC8-FB8638B46A5F}" destId="{95CA08A4-40A0-FF4E-9D31-A1066A80A9EE}" srcOrd="1" destOrd="0" parTransId="{175374D3-1E1D-834F-A13A-D82D16E97F75}" sibTransId="{AB4271F6-2B57-B042-AC93-18E0887BA921}"/>
    <dgm:cxn modelId="{6B5542EE-B603-434D-BEEE-0775EE747CB3}" type="presOf" srcId="{6357AAEA-3781-8C43-95AF-1F350243C71F}" destId="{7266AD63-F3CA-994A-A1EB-53C622D76093}" srcOrd="0" destOrd="0" presId="urn:microsoft.com/office/officeart/2005/8/layout/orgChart1"/>
    <dgm:cxn modelId="{AD4B2A34-E454-2447-AA69-D4438863784A}" srcId="{9471187C-D031-8F49-A796-67E67CF31C87}" destId="{79642480-0C4F-6B46-A71C-860F66060CF8}" srcOrd="0" destOrd="0" parTransId="{0AAFAD14-B580-A846-B097-6286CD1BDF38}" sibTransId="{F02B0478-1DCD-D84C-906E-38EF5A830AFD}"/>
    <dgm:cxn modelId="{AEEC8FDC-20B5-5540-96F5-315FD5071F2B}" type="presOf" srcId="{77CC1905-2B4E-E14A-9CC8-FB8638B46A5F}" destId="{6A305D1C-22B8-0446-822D-17751932EAF5}" srcOrd="0" destOrd="0" presId="urn:microsoft.com/office/officeart/2005/8/layout/orgChart1"/>
    <dgm:cxn modelId="{40445E62-A390-024E-B849-07D3BB6DF74E}" type="presOf" srcId="{CB0DEA5E-C7BF-E742-9790-4E1C6765A2AC}" destId="{A6EE38A2-75B5-ED48-9F7B-148B12A73930}" srcOrd="1" destOrd="0" presId="urn:microsoft.com/office/officeart/2005/8/layout/orgChart1"/>
    <dgm:cxn modelId="{EF349830-8EE6-894A-86AE-D91D21B2365B}" type="presOf" srcId="{95CA08A4-40A0-FF4E-9D31-A1066A80A9EE}" destId="{11DFA805-E210-A140-B5CD-3E54BD97B63D}" srcOrd="1" destOrd="0" presId="urn:microsoft.com/office/officeart/2005/8/layout/orgChart1"/>
    <dgm:cxn modelId="{D9A6159E-0DC2-1148-9939-93493D94A91A}" type="presOf" srcId="{CB0DEA5E-C7BF-E742-9790-4E1C6765A2AC}" destId="{B6464385-E594-DE41-824F-82445F4BFE2C}" srcOrd="0" destOrd="0" presId="urn:microsoft.com/office/officeart/2005/8/layout/orgChart1"/>
    <dgm:cxn modelId="{3FD53183-F6C4-874A-A85F-6FA26E7F2867}" type="presOf" srcId="{D0579285-6866-4A4B-8274-B749EC40EFA0}" destId="{97D83047-FA1B-7445-BEFF-DCF3239FCEB4}" srcOrd="0" destOrd="0" presId="urn:microsoft.com/office/officeart/2005/8/layout/orgChart1"/>
    <dgm:cxn modelId="{AECE935E-3CE4-A645-8088-6340AA11FD4C}" srcId="{DEE9E938-840D-4847-A97D-4B2BC6EEEBD1}" destId="{77CC1905-2B4E-E14A-9CC8-FB8638B46A5F}" srcOrd="0" destOrd="0" parTransId="{6357AAEA-3781-8C43-95AF-1F350243C71F}" sibTransId="{3A5EF98E-9522-3C44-8578-BBEE63A45BDA}"/>
    <dgm:cxn modelId="{53507200-CE25-2447-8AED-9DA447D29B4E}" type="presOf" srcId="{0AAFAD14-B580-A846-B097-6286CD1BDF38}" destId="{D83BCB53-9FF5-C242-A18D-CB47183A3BAC}" srcOrd="0" destOrd="0" presId="urn:microsoft.com/office/officeart/2005/8/layout/orgChart1"/>
    <dgm:cxn modelId="{844CF108-BC01-7143-AD18-AF4962CB46FB}" srcId="{DEE9E938-840D-4847-A97D-4B2BC6EEEBD1}" destId="{9471187C-D031-8F49-A796-67E67CF31C87}" srcOrd="2" destOrd="0" parTransId="{62C9D6F5-225B-AA40-9593-F0564A66312D}" sibTransId="{5CEEAB93-A8BF-B941-8942-7158FE03DA74}"/>
    <dgm:cxn modelId="{673F820A-5048-C048-AE68-B011AE008962}" type="presOf" srcId="{A344C788-D04D-9948-AB84-3D5D14DAEA50}" destId="{228CD675-E6D6-BA4D-BF68-52D7C83C492A}" srcOrd="1" destOrd="0" presId="urn:microsoft.com/office/officeart/2005/8/layout/orgChart1"/>
    <dgm:cxn modelId="{E5F4C7AD-EAE2-9E49-B868-A5938438FB35}" type="presOf" srcId="{59650A35-118A-4040-8E7E-C60C67B05B42}" destId="{D8D719D4-F86D-934B-BB53-F5137A892E47}" srcOrd="1" destOrd="0" presId="urn:microsoft.com/office/officeart/2005/8/layout/orgChart1"/>
    <dgm:cxn modelId="{2DAB499E-5038-5E46-9A7E-189CFCB04ED6}" srcId="{DEE9E938-840D-4847-A97D-4B2BC6EEEBD1}" destId="{A8543729-AFC7-C446-8423-D1BD8946CA96}" srcOrd="1" destOrd="0" parTransId="{D0579285-6866-4A4B-8274-B749EC40EFA0}" sibTransId="{2A23ED45-4704-224C-9D9B-BBAB12AF31A2}"/>
    <dgm:cxn modelId="{BD252104-70D0-9A4C-B20B-AD087E296943}" type="presOf" srcId="{79642480-0C4F-6B46-A71C-860F66060CF8}" destId="{E29A9D19-3A28-2946-AF9D-EEA723265B9F}" srcOrd="0" destOrd="0" presId="urn:microsoft.com/office/officeart/2005/8/layout/orgChart1"/>
    <dgm:cxn modelId="{F021B0D7-7EDB-4446-9C6F-E69DA0105639}" type="presOf" srcId="{C5A5D0DE-5A86-7449-B0DA-DD50523C948B}" destId="{CE85516F-9692-4F45-B58B-41F854B259AA}" srcOrd="0" destOrd="0" presId="urn:microsoft.com/office/officeart/2005/8/layout/orgChart1"/>
    <dgm:cxn modelId="{D32F14C6-2F2C-484F-81D5-D1CF332AA6D6}" type="presOf" srcId="{95CA08A4-40A0-FF4E-9D31-A1066A80A9EE}" destId="{EAAD889E-75DE-5C4F-9B41-B62FB47F6E2F}" srcOrd="0" destOrd="0" presId="urn:microsoft.com/office/officeart/2005/8/layout/orgChart1"/>
    <dgm:cxn modelId="{4B47631F-AE76-6641-AB95-5D07873E7FA2}" type="presOf" srcId="{A8543729-AFC7-C446-8423-D1BD8946CA96}" destId="{CE9F44E2-F75A-BF40-A9F4-6CB90E1F9921}" srcOrd="0" destOrd="0" presId="urn:microsoft.com/office/officeart/2005/8/layout/orgChart1"/>
    <dgm:cxn modelId="{C91DB2B5-82DC-B74A-BA29-0C14D8EC216F}" type="presOf" srcId="{9471187C-D031-8F49-A796-67E67CF31C87}" destId="{774564A3-D1D1-CC43-9F8A-BDDC9671227F}" srcOrd="0" destOrd="0" presId="urn:microsoft.com/office/officeart/2005/8/layout/orgChart1"/>
    <dgm:cxn modelId="{E6ED2720-720C-B64A-B6BA-54DB37912597}" type="presOf" srcId="{504AB132-CE21-DB49-89A0-87984FD5CE81}" destId="{9A6D2AD1-2DA2-2B43-96F4-6B566B309078}" srcOrd="0" destOrd="0" presId="urn:microsoft.com/office/officeart/2005/8/layout/orgChart1"/>
    <dgm:cxn modelId="{EF47DD85-966F-1E4C-BAD4-578F77274FEA}" srcId="{A8543729-AFC7-C446-8423-D1BD8946CA96}" destId="{A344C788-D04D-9948-AB84-3D5D14DAEA50}" srcOrd="1" destOrd="0" parTransId="{D8703BC3-DE19-684F-9A5D-5B2317FFDC14}" sibTransId="{B811F7B0-3A02-7549-A85B-586574EAC68D}"/>
    <dgm:cxn modelId="{EF562CB0-E3DF-2B41-9E0D-E43086C73072}" type="presOf" srcId="{59650A35-118A-4040-8E7E-C60C67B05B42}" destId="{E23861C5-2AEF-424D-87EA-DF829941E7EC}" srcOrd="0" destOrd="0" presId="urn:microsoft.com/office/officeart/2005/8/layout/orgChart1"/>
    <dgm:cxn modelId="{3CDD7919-60CD-D545-9A64-D60AB7A7B888}" srcId="{A8543729-AFC7-C446-8423-D1BD8946CA96}" destId="{CB0DEA5E-C7BF-E742-9790-4E1C6765A2AC}" srcOrd="0" destOrd="0" parTransId="{C5A5D0DE-5A86-7449-B0DA-DD50523C948B}" sibTransId="{68CEB801-A137-ED4D-AF21-CDDA868A7E07}"/>
    <dgm:cxn modelId="{6D341CF2-3690-AF47-821F-3831AB8C0F38}" type="presOf" srcId="{D54044E2-CF59-F44E-AD71-F8D8E50DECE8}" destId="{98A38A00-9BE8-0D41-AECB-8A864C1D08D6}" srcOrd="0" destOrd="0" presId="urn:microsoft.com/office/officeart/2005/8/layout/orgChart1"/>
    <dgm:cxn modelId="{7DCC7F47-0A72-C842-B2F4-7C54337FA5CE}" type="presOf" srcId="{DEE9E938-840D-4847-A97D-4B2BC6EEEBD1}" destId="{31298FEE-2E4A-FE4B-97BC-4F60B7A9A2F9}" srcOrd="1" destOrd="0" presId="urn:microsoft.com/office/officeart/2005/8/layout/orgChart1"/>
    <dgm:cxn modelId="{DFE49B19-2A00-5C48-B244-497253317379}" type="presOf" srcId="{6503FAD5-5132-B740-A92B-E74C80010A5F}" destId="{C2B03638-6131-7D49-81A4-8AAF94A6B6CD}" srcOrd="0" destOrd="0" presId="urn:microsoft.com/office/officeart/2005/8/layout/orgChart1"/>
    <dgm:cxn modelId="{4395262E-04A7-6C4E-A00C-DC8A6334D431}" type="presOf" srcId="{62C9D6F5-225B-AA40-9593-F0564A66312D}" destId="{F702DAFF-63C3-D04C-B45C-FA04C1DF3470}" srcOrd="0" destOrd="0" presId="urn:microsoft.com/office/officeart/2005/8/layout/orgChart1"/>
    <dgm:cxn modelId="{774DE1B8-7608-A142-94B2-1543FE3F24C4}" type="presOf" srcId="{A8543729-AFC7-C446-8423-D1BD8946CA96}" destId="{FDD8DE93-0C3B-DB4C-AF8D-A645D7666C37}" srcOrd="1" destOrd="0" presId="urn:microsoft.com/office/officeart/2005/8/layout/orgChart1"/>
    <dgm:cxn modelId="{412972DF-5185-3B46-9EB3-D3CB56230F66}" type="presOf" srcId="{6503FAD5-5132-B740-A92B-E74C80010A5F}" destId="{D831BD7C-C67A-8D49-8D73-62EC721809AC}" srcOrd="1" destOrd="0" presId="urn:microsoft.com/office/officeart/2005/8/layout/orgChart1"/>
    <dgm:cxn modelId="{86E3FDAF-7114-0F4C-AB97-F2914FC658C7}" type="presOf" srcId="{77CC1905-2B4E-E14A-9CC8-FB8638B46A5F}" destId="{5570CF6D-3C05-0C4A-97AD-32FAE37D5A8B}" srcOrd="1" destOrd="0" presId="urn:microsoft.com/office/officeart/2005/8/layout/orgChart1"/>
    <dgm:cxn modelId="{F60B818B-ADAD-1246-AD67-A0BD5F97B941}" type="presOf" srcId="{9471187C-D031-8F49-A796-67E67CF31C87}" destId="{71C84348-E900-6A46-8223-3CF831234CD2}" srcOrd="1" destOrd="0" presId="urn:microsoft.com/office/officeart/2005/8/layout/orgChart1"/>
    <dgm:cxn modelId="{BF1ECFDD-0115-1D4C-A243-3EAF04132FA8}" type="presOf" srcId="{D8703BC3-DE19-684F-9A5D-5B2317FFDC14}" destId="{23BE9737-E9F2-0642-9E85-54FD7073AA5D}" srcOrd="0" destOrd="0" presId="urn:microsoft.com/office/officeart/2005/8/layout/orgChart1"/>
    <dgm:cxn modelId="{4AA3C12E-78CE-F64B-B26D-807B650DC004}" type="presParOf" srcId="{D13B7CDE-F851-754B-B9F4-D6C91F2AD2FA}" destId="{51C1C8F7-79C2-E74C-8446-DDC75564432E}" srcOrd="0" destOrd="0" presId="urn:microsoft.com/office/officeart/2005/8/layout/orgChart1"/>
    <dgm:cxn modelId="{5205E64C-40A4-C74C-A6CE-E457089486A7}" type="presParOf" srcId="{51C1C8F7-79C2-E74C-8446-DDC75564432E}" destId="{6B5398AD-FABC-7F40-8361-7309FDDED4D6}" srcOrd="0" destOrd="0" presId="urn:microsoft.com/office/officeart/2005/8/layout/orgChart1"/>
    <dgm:cxn modelId="{FE28FE19-6600-8442-B68E-DF8ECC30C174}" type="presParOf" srcId="{6B5398AD-FABC-7F40-8361-7309FDDED4D6}" destId="{5F44803B-6177-3748-B355-E43B7021F9D8}" srcOrd="0" destOrd="0" presId="urn:microsoft.com/office/officeart/2005/8/layout/orgChart1"/>
    <dgm:cxn modelId="{07BC0A15-D059-8346-9EF4-0E9CB310AE30}" type="presParOf" srcId="{6B5398AD-FABC-7F40-8361-7309FDDED4D6}" destId="{31298FEE-2E4A-FE4B-97BC-4F60B7A9A2F9}" srcOrd="1" destOrd="0" presId="urn:microsoft.com/office/officeart/2005/8/layout/orgChart1"/>
    <dgm:cxn modelId="{1BB99A12-BB2F-A747-ADF8-9A74BC4E9678}" type="presParOf" srcId="{51C1C8F7-79C2-E74C-8446-DDC75564432E}" destId="{69B5747E-32FE-6142-B262-A18DC81CF343}" srcOrd="1" destOrd="0" presId="urn:microsoft.com/office/officeart/2005/8/layout/orgChart1"/>
    <dgm:cxn modelId="{068CB399-933A-204B-86A9-ADA3D8D132F7}" type="presParOf" srcId="{69B5747E-32FE-6142-B262-A18DC81CF343}" destId="{7266AD63-F3CA-994A-A1EB-53C622D76093}" srcOrd="0" destOrd="0" presId="urn:microsoft.com/office/officeart/2005/8/layout/orgChart1"/>
    <dgm:cxn modelId="{7F5B09FC-3A68-9343-9672-1C2DD797CDCC}" type="presParOf" srcId="{69B5747E-32FE-6142-B262-A18DC81CF343}" destId="{C4A2CB81-7D64-794A-A2ED-2D290ADF8EC5}" srcOrd="1" destOrd="0" presId="urn:microsoft.com/office/officeart/2005/8/layout/orgChart1"/>
    <dgm:cxn modelId="{031C7C56-83B9-8C42-A68A-55E5DECA4030}" type="presParOf" srcId="{C4A2CB81-7D64-794A-A2ED-2D290ADF8EC5}" destId="{27A8F6DE-5C52-1246-AB02-D65A1E53EA87}" srcOrd="0" destOrd="0" presId="urn:microsoft.com/office/officeart/2005/8/layout/orgChart1"/>
    <dgm:cxn modelId="{313A3101-B8C8-AC4C-9B24-6F2D4CC08B7A}" type="presParOf" srcId="{27A8F6DE-5C52-1246-AB02-D65A1E53EA87}" destId="{6A305D1C-22B8-0446-822D-17751932EAF5}" srcOrd="0" destOrd="0" presId="urn:microsoft.com/office/officeart/2005/8/layout/orgChart1"/>
    <dgm:cxn modelId="{0D6A633B-082B-D64E-BDAC-596FA9A81B92}" type="presParOf" srcId="{27A8F6DE-5C52-1246-AB02-D65A1E53EA87}" destId="{5570CF6D-3C05-0C4A-97AD-32FAE37D5A8B}" srcOrd="1" destOrd="0" presId="urn:microsoft.com/office/officeart/2005/8/layout/orgChart1"/>
    <dgm:cxn modelId="{E7102952-4B44-7D4F-933C-8C4DDB18A93F}" type="presParOf" srcId="{C4A2CB81-7D64-794A-A2ED-2D290ADF8EC5}" destId="{D43B9FDC-62A6-5B43-BEAB-1F761B560DCD}" srcOrd="1" destOrd="0" presId="urn:microsoft.com/office/officeart/2005/8/layout/orgChart1"/>
    <dgm:cxn modelId="{9019C2CE-4D5A-0E4A-BC52-4FC4C854B185}" type="presParOf" srcId="{D43B9FDC-62A6-5B43-BEAB-1F761B560DCD}" destId="{98A38A00-9BE8-0D41-AECB-8A864C1D08D6}" srcOrd="0" destOrd="0" presId="urn:microsoft.com/office/officeart/2005/8/layout/orgChart1"/>
    <dgm:cxn modelId="{AFD60D69-5B2F-6D4D-8D7B-D3455BBFF6A6}" type="presParOf" srcId="{D43B9FDC-62A6-5B43-BEAB-1F761B560DCD}" destId="{D7326974-A719-3943-BDB9-03D1B73B6D8F}" srcOrd="1" destOrd="0" presId="urn:microsoft.com/office/officeart/2005/8/layout/orgChart1"/>
    <dgm:cxn modelId="{C9107F93-BB30-C34A-A7B0-A8AA1B5C16D0}" type="presParOf" srcId="{D7326974-A719-3943-BDB9-03D1B73B6D8F}" destId="{7188C199-1F72-BE4D-B773-71A9383C9A4F}" srcOrd="0" destOrd="0" presId="urn:microsoft.com/office/officeart/2005/8/layout/orgChart1"/>
    <dgm:cxn modelId="{6FA08247-979C-E446-AC5B-AA5CB7E6B0F0}" type="presParOf" srcId="{7188C199-1F72-BE4D-B773-71A9383C9A4F}" destId="{E23861C5-2AEF-424D-87EA-DF829941E7EC}" srcOrd="0" destOrd="0" presId="urn:microsoft.com/office/officeart/2005/8/layout/orgChart1"/>
    <dgm:cxn modelId="{D008DBCC-0679-2744-A9D0-F0406F8DB957}" type="presParOf" srcId="{7188C199-1F72-BE4D-B773-71A9383C9A4F}" destId="{D8D719D4-F86D-934B-BB53-F5137A892E47}" srcOrd="1" destOrd="0" presId="urn:microsoft.com/office/officeart/2005/8/layout/orgChart1"/>
    <dgm:cxn modelId="{4876E810-301D-FE45-B9BA-7A494DEE737D}" type="presParOf" srcId="{D7326974-A719-3943-BDB9-03D1B73B6D8F}" destId="{9F9AF3E5-5B74-5F47-B92B-3156A118C52A}" srcOrd="1" destOrd="0" presId="urn:microsoft.com/office/officeart/2005/8/layout/orgChart1"/>
    <dgm:cxn modelId="{82680CD2-227A-CC4C-A08A-7146531A4FA5}" type="presParOf" srcId="{D7326974-A719-3943-BDB9-03D1B73B6D8F}" destId="{5E2C472E-4ABB-C04F-91E0-11A634EC841C}" srcOrd="2" destOrd="0" presId="urn:microsoft.com/office/officeart/2005/8/layout/orgChart1"/>
    <dgm:cxn modelId="{7B2FF0CC-84E0-EE49-8F67-1090BA64D903}" type="presParOf" srcId="{D43B9FDC-62A6-5B43-BEAB-1F761B560DCD}" destId="{7988CEB1-C165-DB45-B200-29ADC980B390}" srcOrd="2" destOrd="0" presId="urn:microsoft.com/office/officeart/2005/8/layout/orgChart1"/>
    <dgm:cxn modelId="{815FFDB0-D321-3442-8EB6-B4998DBD30E2}" type="presParOf" srcId="{D43B9FDC-62A6-5B43-BEAB-1F761B560DCD}" destId="{C5CBCD74-5245-AE42-A794-DAEEC6EF37F9}" srcOrd="3" destOrd="0" presId="urn:microsoft.com/office/officeart/2005/8/layout/orgChart1"/>
    <dgm:cxn modelId="{3880C296-787E-9F4B-A44E-0D1C16722BB5}" type="presParOf" srcId="{C5CBCD74-5245-AE42-A794-DAEEC6EF37F9}" destId="{6BFA9710-ADD0-0749-838D-34A0B156319F}" srcOrd="0" destOrd="0" presId="urn:microsoft.com/office/officeart/2005/8/layout/orgChart1"/>
    <dgm:cxn modelId="{7A96158D-B60E-764F-ADA9-2DAE22426C9B}" type="presParOf" srcId="{6BFA9710-ADD0-0749-838D-34A0B156319F}" destId="{EAAD889E-75DE-5C4F-9B41-B62FB47F6E2F}" srcOrd="0" destOrd="0" presId="urn:microsoft.com/office/officeart/2005/8/layout/orgChart1"/>
    <dgm:cxn modelId="{596F44C4-E9C3-FE4D-9C57-2D5143E410F9}" type="presParOf" srcId="{6BFA9710-ADD0-0749-838D-34A0B156319F}" destId="{11DFA805-E210-A140-B5CD-3E54BD97B63D}" srcOrd="1" destOrd="0" presId="urn:microsoft.com/office/officeart/2005/8/layout/orgChart1"/>
    <dgm:cxn modelId="{C3B58083-618C-2B45-A43F-1B1EE347EF0E}" type="presParOf" srcId="{C5CBCD74-5245-AE42-A794-DAEEC6EF37F9}" destId="{D8DEADFB-4553-7F47-AFCF-E59577744C93}" srcOrd="1" destOrd="0" presId="urn:microsoft.com/office/officeart/2005/8/layout/orgChart1"/>
    <dgm:cxn modelId="{977046B0-A839-6047-9559-1A81230391E0}" type="presParOf" srcId="{C5CBCD74-5245-AE42-A794-DAEEC6EF37F9}" destId="{06F66AF3-6F7D-1B43-9EBB-56A8C73645B2}" srcOrd="2" destOrd="0" presId="urn:microsoft.com/office/officeart/2005/8/layout/orgChart1"/>
    <dgm:cxn modelId="{C2584BA3-A24E-E042-997A-325A138DEA16}" type="presParOf" srcId="{C4A2CB81-7D64-794A-A2ED-2D290ADF8EC5}" destId="{CCA6ED04-0CAE-2A44-92C8-C1B63CB817A6}" srcOrd="2" destOrd="0" presId="urn:microsoft.com/office/officeart/2005/8/layout/orgChart1"/>
    <dgm:cxn modelId="{B611A80B-0C73-6A45-9110-A545539DF7A9}" type="presParOf" srcId="{69B5747E-32FE-6142-B262-A18DC81CF343}" destId="{97D83047-FA1B-7445-BEFF-DCF3239FCEB4}" srcOrd="2" destOrd="0" presId="urn:microsoft.com/office/officeart/2005/8/layout/orgChart1"/>
    <dgm:cxn modelId="{FB24E6F0-41BA-7143-9AC0-6F38F38642AC}" type="presParOf" srcId="{69B5747E-32FE-6142-B262-A18DC81CF343}" destId="{4FD52567-2C95-9941-B39A-B9BF90FD9245}" srcOrd="3" destOrd="0" presId="urn:microsoft.com/office/officeart/2005/8/layout/orgChart1"/>
    <dgm:cxn modelId="{577A5E35-7877-F042-90CB-698C87E2AFE7}" type="presParOf" srcId="{4FD52567-2C95-9941-B39A-B9BF90FD9245}" destId="{80FECC82-20E0-4747-9433-26172B2A5763}" srcOrd="0" destOrd="0" presId="urn:microsoft.com/office/officeart/2005/8/layout/orgChart1"/>
    <dgm:cxn modelId="{A050F536-8B02-A644-8E12-C49E5A757793}" type="presParOf" srcId="{80FECC82-20E0-4747-9433-26172B2A5763}" destId="{CE9F44E2-F75A-BF40-A9F4-6CB90E1F9921}" srcOrd="0" destOrd="0" presId="urn:microsoft.com/office/officeart/2005/8/layout/orgChart1"/>
    <dgm:cxn modelId="{EAC57F2D-A255-BD4A-BB36-CFB90FA55ACA}" type="presParOf" srcId="{80FECC82-20E0-4747-9433-26172B2A5763}" destId="{FDD8DE93-0C3B-DB4C-AF8D-A645D7666C37}" srcOrd="1" destOrd="0" presId="urn:microsoft.com/office/officeart/2005/8/layout/orgChart1"/>
    <dgm:cxn modelId="{13A8D8A6-0C46-6B46-ACD1-E04D4C5E62D0}" type="presParOf" srcId="{4FD52567-2C95-9941-B39A-B9BF90FD9245}" destId="{6489466C-BCC9-754F-AD4B-205299B226A9}" srcOrd="1" destOrd="0" presId="urn:microsoft.com/office/officeart/2005/8/layout/orgChart1"/>
    <dgm:cxn modelId="{BBD69232-9021-074B-8A24-C292B9D852EA}" type="presParOf" srcId="{6489466C-BCC9-754F-AD4B-205299B226A9}" destId="{CE85516F-9692-4F45-B58B-41F854B259AA}" srcOrd="0" destOrd="0" presId="urn:microsoft.com/office/officeart/2005/8/layout/orgChart1"/>
    <dgm:cxn modelId="{CA615633-B870-1E44-B67E-2EDD63258813}" type="presParOf" srcId="{6489466C-BCC9-754F-AD4B-205299B226A9}" destId="{67D1EC94-CCB1-0F4E-8A41-573438CC9F36}" srcOrd="1" destOrd="0" presId="urn:microsoft.com/office/officeart/2005/8/layout/orgChart1"/>
    <dgm:cxn modelId="{57197EE7-2CEC-C34F-9335-7C347D2D8B0B}" type="presParOf" srcId="{67D1EC94-CCB1-0F4E-8A41-573438CC9F36}" destId="{E7DB41AC-E72E-BB45-8EDD-ED4A489B9F33}" srcOrd="0" destOrd="0" presId="urn:microsoft.com/office/officeart/2005/8/layout/orgChart1"/>
    <dgm:cxn modelId="{82F333FD-CC91-7948-B32D-050A3161C761}" type="presParOf" srcId="{E7DB41AC-E72E-BB45-8EDD-ED4A489B9F33}" destId="{B6464385-E594-DE41-824F-82445F4BFE2C}" srcOrd="0" destOrd="0" presId="urn:microsoft.com/office/officeart/2005/8/layout/orgChart1"/>
    <dgm:cxn modelId="{8304E972-3FEA-3446-8179-F854DF15DFDA}" type="presParOf" srcId="{E7DB41AC-E72E-BB45-8EDD-ED4A489B9F33}" destId="{A6EE38A2-75B5-ED48-9F7B-148B12A73930}" srcOrd="1" destOrd="0" presId="urn:microsoft.com/office/officeart/2005/8/layout/orgChart1"/>
    <dgm:cxn modelId="{E3985091-90E2-634F-AC97-2564ECE3D2DB}" type="presParOf" srcId="{67D1EC94-CCB1-0F4E-8A41-573438CC9F36}" destId="{27A59885-3055-1A45-8D76-AE0E5A9D8CC4}" srcOrd="1" destOrd="0" presId="urn:microsoft.com/office/officeart/2005/8/layout/orgChart1"/>
    <dgm:cxn modelId="{7100B353-8C01-264E-B5AA-5ED209B2C783}" type="presParOf" srcId="{67D1EC94-CCB1-0F4E-8A41-573438CC9F36}" destId="{74CF6D33-2475-3442-ACE7-544E0E353911}" srcOrd="2" destOrd="0" presId="urn:microsoft.com/office/officeart/2005/8/layout/orgChart1"/>
    <dgm:cxn modelId="{100CE779-8424-CD4B-B544-1DD84472634C}" type="presParOf" srcId="{6489466C-BCC9-754F-AD4B-205299B226A9}" destId="{23BE9737-E9F2-0642-9E85-54FD7073AA5D}" srcOrd="2" destOrd="0" presId="urn:microsoft.com/office/officeart/2005/8/layout/orgChart1"/>
    <dgm:cxn modelId="{34BB8C14-ECAA-2F42-B822-E11BEFDA3F2C}" type="presParOf" srcId="{6489466C-BCC9-754F-AD4B-205299B226A9}" destId="{5F36E818-B6F3-A64F-AEAA-6F07DCB43417}" srcOrd="3" destOrd="0" presId="urn:microsoft.com/office/officeart/2005/8/layout/orgChart1"/>
    <dgm:cxn modelId="{06C3B0BD-FA1B-9D43-A7DF-766A53E37D36}" type="presParOf" srcId="{5F36E818-B6F3-A64F-AEAA-6F07DCB43417}" destId="{FA95B99E-32B2-4D49-914F-1639CF0230A3}" srcOrd="0" destOrd="0" presId="urn:microsoft.com/office/officeart/2005/8/layout/orgChart1"/>
    <dgm:cxn modelId="{275F827A-6E13-8441-893C-519EE7301FC3}" type="presParOf" srcId="{FA95B99E-32B2-4D49-914F-1639CF0230A3}" destId="{22461737-60F6-7645-8FFE-A444FD733CB0}" srcOrd="0" destOrd="0" presId="urn:microsoft.com/office/officeart/2005/8/layout/orgChart1"/>
    <dgm:cxn modelId="{1201AA32-EE42-2545-AE2B-C53214AE2E08}" type="presParOf" srcId="{FA95B99E-32B2-4D49-914F-1639CF0230A3}" destId="{228CD675-E6D6-BA4D-BF68-52D7C83C492A}" srcOrd="1" destOrd="0" presId="urn:microsoft.com/office/officeart/2005/8/layout/orgChart1"/>
    <dgm:cxn modelId="{21CBEF87-F7E9-0C47-92F6-DBB68787F9A7}" type="presParOf" srcId="{5F36E818-B6F3-A64F-AEAA-6F07DCB43417}" destId="{87700CC1-ACE5-DF44-AC75-63183080B905}" srcOrd="1" destOrd="0" presId="urn:microsoft.com/office/officeart/2005/8/layout/orgChart1"/>
    <dgm:cxn modelId="{A764383F-DD79-994D-99A4-40089F7E9510}" type="presParOf" srcId="{5F36E818-B6F3-A64F-AEAA-6F07DCB43417}" destId="{FDBCE4AD-FEA3-504F-94B1-7C3806869543}" srcOrd="2" destOrd="0" presId="urn:microsoft.com/office/officeart/2005/8/layout/orgChart1"/>
    <dgm:cxn modelId="{60C86009-526E-DF4C-823C-9B1FAA120A60}" type="presParOf" srcId="{6489466C-BCC9-754F-AD4B-205299B226A9}" destId="{9A6D2AD1-2DA2-2B43-96F4-6B566B309078}" srcOrd="4" destOrd="0" presId="urn:microsoft.com/office/officeart/2005/8/layout/orgChart1"/>
    <dgm:cxn modelId="{D1BCC6FF-AA82-404C-9BCE-B6A2C34D6816}" type="presParOf" srcId="{6489466C-BCC9-754F-AD4B-205299B226A9}" destId="{F14592ED-78CC-5243-9B8E-F963EB439CDE}" srcOrd="5" destOrd="0" presId="urn:microsoft.com/office/officeart/2005/8/layout/orgChart1"/>
    <dgm:cxn modelId="{2D4597FC-1FA9-F34D-87D0-C4200DE7D7EC}" type="presParOf" srcId="{F14592ED-78CC-5243-9B8E-F963EB439CDE}" destId="{3267B113-99C7-0844-BD30-EF707DF1DA38}" srcOrd="0" destOrd="0" presId="urn:microsoft.com/office/officeart/2005/8/layout/orgChart1"/>
    <dgm:cxn modelId="{EDDC6EB3-D021-A447-A2BE-985B237BF1AF}" type="presParOf" srcId="{3267B113-99C7-0844-BD30-EF707DF1DA38}" destId="{C2B03638-6131-7D49-81A4-8AAF94A6B6CD}" srcOrd="0" destOrd="0" presId="urn:microsoft.com/office/officeart/2005/8/layout/orgChart1"/>
    <dgm:cxn modelId="{CFAA2541-CA3C-2244-9F76-DAC98F3CA42F}" type="presParOf" srcId="{3267B113-99C7-0844-BD30-EF707DF1DA38}" destId="{D831BD7C-C67A-8D49-8D73-62EC721809AC}" srcOrd="1" destOrd="0" presId="urn:microsoft.com/office/officeart/2005/8/layout/orgChart1"/>
    <dgm:cxn modelId="{0C8CD6C7-1760-6F49-AB77-6163A8226606}" type="presParOf" srcId="{F14592ED-78CC-5243-9B8E-F963EB439CDE}" destId="{27812FE9-8AE9-0141-B851-374D1C431F16}" srcOrd="1" destOrd="0" presId="urn:microsoft.com/office/officeart/2005/8/layout/orgChart1"/>
    <dgm:cxn modelId="{C1C0ACAB-F27F-2946-A2E4-61353265C6BD}" type="presParOf" srcId="{F14592ED-78CC-5243-9B8E-F963EB439CDE}" destId="{8445AC4F-1533-504D-A53B-B5AC223CC7AB}" srcOrd="2" destOrd="0" presId="urn:microsoft.com/office/officeart/2005/8/layout/orgChart1"/>
    <dgm:cxn modelId="{A92CCDEB-E29A-3544-981C-27440C2286E6}" type="presParOf" srcId="{4FD52567-2C95-9941-B39A-B9BF90FD9245}" destId="{9CAB6648-EFE5-9546-A33B-EEF10BD1C622}" srcOrd="2" destOrd="0" presId="urn:microsoft.com/office/officeart/2005/8/layout/orgChart1"/>
    <dgm:cxn modelId="{BCA243BE-C848-2146-8FDC-D2EF8E4819B1}" type="presParOf" srcId="{69B5747E-32FE-6142-B262-A18DC81CF343}" destId="{F702DAFF-63C3-D04C-B45C-FA04C1DF3470}" srcOrd="4" destOrd="0" presId="urn:microsoft.com/office/officeart/2005/8/layout/orgChart1"/>
    <dgm:cxn modelId="{23CC2897-0511-0A46-A03E-223905016BCC}" type="presParOf" srcId="{69B5747E-32FE-6142-B262-A18DC81CF343}" destId="{900B023B-4FAF-4248-80FD-03AA72D4E300}" srcOrd="5" destOrd="0" presId="urn:microsoft.com/office/officeart/2005/8/layout/orgChart1"/>
    <dgm:cxn modelId="{AA23C2ED-872B-2D43-88F4-124478B4CD66}" type="presParOf" srcId="{900B023B-4FAF-4248-80FD-03AA72D4E300}" destId="{F48DA21E-CD6C-4C49-A095-2390A550D0F5}" srcOrd="0" destOrd="0" presId="urn:microsoft.com/office/officeart/2005/8/layout/orgChart1"/>
    <dgm:cxn modelId="{906B9928-C6C1-D448-A2A7-40BF50BB72DE}" type="presParOf" srcId="{F48DA21E-CD6C-4C49-A095-2390A550D0F5}" destId="{774564A3-D1D1-CC43-9F8A-BDDC9671227F}" srcOrd="0" destOrd="0" presId="urn:microsoft.com/office/officeart/2005/8/layout/orgChart1"/>
    <dgm:cxn modelId="{AB27B3CC-2068-A544-8C31-97A37FEBAA21}" type="presParOf" srcId="{F48DA21E-CD6C-4C49-A095-2390A550D0F5}" destId="{71C84348-E900-6A46-8223-3CF831234CD2}" srcOrd="1" destOrd="0" presId="urn:microsoft.com/office/officeart/2005/8/layout/orgChart1"/>
    <dgm:cxn modelId="{8B10E6F8-2216-4D40-8665-A65494751FCA}" type="presParOf" srcId="{900B023B-4FAF-4248-80FD-03AA72D4E300}" destId="{FAD6B327-C475-2747-8531-216916F56314}" srcOrd="1" destOrd="0" presId="urn:microsoft.com/office/officeart/2005/8/layout/orgChart1"/>
    <dgm:cxn modelId="{4317874C-D9AA-B346-903B-01779185E841}" type="presParOf" srcId="{FAD6B327-C475-2747-8531-216916F56314}" destId="{D83BCB53-9FF5-C242-A18D-CB47183A3BAC}" srcOrd="0" destOrd="0" presId="urn:microsoft.com/office/officeart/2005/8/layout/orgChart1"/>
    <dgm:cxn modelId="{D0237B09-64CD-5D42-92D4-332EACED3232}" type="presParOf" srcId="{FAD6B327-C475-2747-8531-216916F56314}" destId="{CFF63901-12A6-E341-8749-96F5691494F3}" srcOrd="1" destOrd="0" presId="urn:microsoft.com/office/officeart/2005/8/layout/orgChart1"/>
    <dgm:cxn modelId="{80197683-4106-5049-B62E-ABA7549E056C}" type="presParOf" srcId="{CFF63901-12A6-E341-8749-96F5691494F3}" destId="{7486DC1C-453B-5049-ADCA-15602F6CDBC9}" srcOrd="0" destOrd="0" presId="urn:microsoft.com/office/officeart/2005/8/layout/orgChart1"/>
    <dgm:cxn modelId="{99B407ED-418E-1B4A-927F-AB07625AE1F7}" type="presParOf" srcId="{7486DC1C-453B-5049-ADCA-15602F6CDBC9}" destId="{E29A9D19-3A28-2946-AF9D-EEA723265B9F}" srcOrd="0" destOrd="0" presId="urn:microsoft.com/office/officeart/2005/8/layout/orgChart1"/>
    <dgm:cxn modelId="{168728C3-F3EF-4547-8111-27BD5AC3B50C}" type="presParOf" srcId="{7486DC1C-453B-5049-ADCA-15602F6CDBC9}" destId="{D96BE78A-B7B4-4944-9309-38D4A71EF792}" srcOrd="1" destOrd="0" presId="urn:microsoft.com/office/officeart/2005/8/layout/orgChart1"/>
    <dgm:cxn modelId="{E2E1DBBF-1E7E-6847-ABD2-4F105EBDB454}" type="presParOf" srcId="{CFF63901-12A6-E341-8749-96F5691494F3}" destId="{0C2CC86C-EC71-1D4C-81C1-3EB2D271C242}" srcOrd="1" destOrd="0" presId="urn:microsoft.com/office/officeart/2005/8/layout/orgChart1"/>
    <dgm:cxn modelId="{4DA59893-9F89-EB4B-AA8A-F4D1B5BD2E90}" type="presParOf" srcId="{CFF63901-12A6-E341-8749-96F5691494F3}" destId="{910E0AE2-52E1-DA4C-936F-A68391905578}" srcOrd="2" destOrd="0" presId="urn:microsoft.com/office/officeart/2005/8/layout/orgChart1"/>
    <dgm:cxn modelId="{94085278-2F1D-074C-951A-EF47019416AD}" type="presParOf" srcId="{900B023B-4FAF-4248-80FD-03AA72D4E300}" destId="{66C937B6-045E-194B-BFBA-C7CC8BF2E166}" srcOrd="2" destOrd="0" presId="urn:microsoft.com/office/officeart/2005/8/layout/orgChart1"/>
    <dgm:cxn modelId="{DFBD8865-3CFE-9649-9B19-D24D6ADECF2A}" type="presParOf" srcId="{51C1C8F7-79C2-E74C-8446-DDC75564432E}" destId="{FD91BB1A-DEE1-E841-8231-91253711DDC1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079500"/>
            <a:ext cx="6487668" cy="2627406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270000"/>
            <a:ext cx="6498158" cy="1437389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2" y="2749177"/>
            <a:ext cx="6498159" cy="7638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F9FC-80D6-4040-B00D-C5F70F9E7241}" type="datetimeFigureOut">
              <a:rPr lang="en-US" smtClean="0"/>
              <a:t>11/5/08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509893"/>
            <a:ext cx="4079545" cy="96837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489880"/>
            <a:ext cx="4079545" cy="3100127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F9FC-80D6-4040-B00D-C5F70F9E7241}" type="datetimeFigureOut">
              <a:rPr lang="en-US" smtClean="0"/>
              <a:t>11/5/08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5C79-0A39-6D4F-99F3-B53D9C647634}" type="slidenum">
              <a:rPr lang="pt-BR" smtClean="0"/>
              <a:t>‹#›</a:t>
            </a:fld>
            <a:endParaRPr lang="pt-B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299494"/>
            <a:ext cx="3657600" cy="4431731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F9FC-80D6-4040-B00D-C5F70F9E7241}" type="datetimeFigureOut">
              <a:rPr lang="en-US" smtClean="0"/>
              <a:t>11/5/08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5C79-0A39-6D4F-99F3-B53D9C6476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06918"/>
            <a:ext cx="1524000" cy="4646083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06918"/>
            <a:ext cx="6689726" cy="4646083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F9FC-80D6-4040-B00D-C5F70F9E7241}" type="datetimeFigureOut">
              <a:rPr lang="en-US" smtClean="0"/>
              <a:t>11/5/08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5C79-0A39-6D4F-99F3-B53D9C6476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F9FC-80D6-4040-B00D-C5F70F9E7241}" type="datetimeFigureOut">
              <a:rPr lang="en-US" smtClean="0"/>
              <a:t>11/5/08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5C79-0A39-6D4F-99F3-B53D9C6476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9" y="2794001"/>
            <a:ext cx="8416925" cy="1225021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9" y="3975858"/>
            <a:ext cx="8416925" cy="810559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F9FC-80D6-4040-B00D-C5F70F9E7241}" type="datetimeFigureOut">
              <a:rPr lang="en-US" smtClean="0"/>
              <a:pPr/>
              <a:t>11/5/08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5C79-0A39-6D4F-99F3-B53D9C64763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02948"/>
            <a:ext cx="8402040" cy="236405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2002620"/>
            <a:ext cx="8056563" cy="1135063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6" y="3113338"/>
            <a:ext cx="8056563" cy="1250156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11/5/08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89647"/>
            <a:ext cx="8042276" cy="111413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333501"/>
            <a:ext cx="3840480" cy="36195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333501"/>
            <a:ext cx="3840480" cy="36195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F9FC-80D6-4040-B00D-C5F70F9E7241}" type="datetimeFigureOut">
              <a:rPr lang="en-US" smtClean="0"/>
              <a:t>11/5/08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5C79-0A39-6D4F-99F3-B53D9C6476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89647"/>
            <a:ext cx="8042276" cy="111413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211021"/>
            <a:ext cx="3840480" cy="625739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1956180"/>
            <a:ext cx="3840480" cy="2996821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211021"/>
            <a:ext cx="3840480" cy="625739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1956180"/>
            <a:ext cx="3840480" cy="2996821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F9FC-80D6-4040-B00D-C5F70F9E7241}" type="datetimeFigureOut">
              <a:rPr lang="en-US" smtClean="0"/>
              <a:t>11/5/08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5C79-0A39-6D4F-99F3-B53D9C6476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F9FC-80D6-4040-B00D-C5F70F9E7241}" type="datetimeFigureOut">
              <a:rPr lang="en-US" smtClean="0"/>
              <a:t>11/5/08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5C79-0A39-6D4F-99F3-B53D9C6476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F9FC-80D6-4040-B00D-C5F70F9E7241}" type="datetimeFigureOut">
              <a:rPr lang="en-US" smtClean="0"/>
              <a:t>11/5/08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5C79-0A39-6D4F-99F3-B53D9C6476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509893"/>
            <a:ext cx="3840480" cy="96837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06917"/>
            <a:ext cx="3840480" cy="464608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489880"/>
            <a:ext cx="3840480" cy="3100127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F9FC-80D6-4040-B00D-C5F70F9E7241}" type="datetimeFigureOut">
              <a:rPr lang="en-US" smtClean="0"/>
              <a:t>11/5/08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5C79-0A39-6D4F-99F3-B53D9C6476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89647"/>
            <a:ext cx="8042276" cy="111413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333501"/>
            <a:ext cx="8042276" cy="3619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522972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Gill Sans"/>
                <a:cs typeface="Gill Sans"/>
              </a:defRPr>
            </a:lvl1pPr>
          </a:lstStyle>
          <a:p>
            <a:fld id="{1042F9FC-80D6-4040-B00D-C5F70F9E7241}" type="datetimeFigureOut">
              <a:rPr lang="en-US" smtClean="0"/>
              <a:pPr/>
              <a:t>11/5/08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9" y="5229724"/>
            <a:ext cx="484094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Gill Sans"/>
                <a:cs typeface="Gill Sans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5229724"/>
            <a:ext cx="990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  <a:latin typeface="Gill Sans"/>
                <a:cs typeface="Gill Sans"/>
              </a:defRPr>
            </a:lvl1pPr>
          </a:lstStyle>
          <a:p>
            <a:fld id="{A28E5C79-0A39-6D4F-99F3-B53D9C647634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Gill Sans"/>
          <a:ea typeface="+mj-ea"/>
          <a:cs typeface="Gill San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Gill Sans"/>
          <a:ea typeface="+mn-ea"/>
          <a:cs typeface="Gill San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Gill Sans"/>
          <a:ea typeface="+mn-ea"/>
          <a:cs typeface="Gill San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Gill Sans"/>
          <a:ea typeface="+mn-ea"/>
          <a:cs typeface="Gill San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Gill Sans"/>
          <a:ea typeface="+mn-ea"/>
          <a:cs typeface="Gill San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Gill Sans"/>
          <a:ea typeface="+mn-ea"/>
          <a:cs typeface="Gill San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59000"/>
            <a:ext cx="6480048" cy="1841500"/>
          </a:xfrm>
        </p:spPr>
        <p:txBody>
          <a:bodyPr/>
          <a:lstStyle/>
          <a:p>
            <a:r>
              <a:rPr lang="pt-BR" dirty="0" smtClean="0"/>
              <a:t>Eduardo Vianna de Camargo Neves</a:t>
            </a:r>
          </a:p>
          <a:p>
            <a:r>
              <a:rPr lang="pt-BR" sz="3600" dirty="0" smtClean="0">
                <a:solidFill>
                  <a:schemeClr val="accent1"/>
                </a:solidFill>
              </a:rPr>
              <a:t>Positive </a:t>
            </a:r>
            <a:r>
              <a:rPr lang="pt-BR" sz="3600" dirty="0" err="1" smtClean="0">
                <a:solidFill>
                  <a:schemeClr val="accent1"/>
                </a:solidFill>
              </a:rPr>
              <a:t>Security</a:t>
            </a:r>
            <a:r>
              <a:rPr lang="pt-BR" sz="3600" dirty="0" smtClean="0">
                <a:solidFill>
                  <a:schemeClr val="accent1"/>
                </a:solidFill>
              </a:rPr>
              <a:t> Project</a:t>
            </a:r>
            <a:endParaRPr lang="pt-BR" sz="3600" dirty="0">
              <a:solidFill>
                <a:schemeClr val="accent1"/>
              </a:solidFill>
            </a:endParaRPr>
          </a:p>
        </p:txBody>
      </p:sp>
      <p:pic>
        <p:nvPicPr>
          <p:cNvPr id="4" name="Picture 3" descr="summit logo f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89829"/>
            <a:ext cx="6556248" cy="1272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What</a:t>
            </a:r>
            <a:r>
              <a:rPr lang="pt-BR" dirty="0" smtClean="0"/>
              <a:t> is Positive </a:t>
            </a:r>
            <a:r>
              <a:rPr lang="pt-BR" dirty="0" err="1" smtClean="0"/>
              <a:t>Security</a:t>
            </a:r>
            <a:r>
              <a:rPr lang="pt-BR" dirty="0" smtClean="0"/>
              <a:t>?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Positive </a:t>
            </a:r>
            <a:r>
              <a:rPr lang="en-US" dirty="0" smtClean="0"/>
              <a:t>security focuses on verifying that security controls are present, properly implemented, and used in all the right places.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White lists </a:t>
            </a:r>
            <a:r>
              <a:rPr lang="en-US" dirty="0" smtClean="0"/>
              <a:t>and only allowing what's specifically allowed.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What </a:t>
            </a:r>
            <a:r>
              <a:rPr lang="en-US" dirty="0" smtClean="0"/>
              <a:t>a company does to ensure the security of the software it produces (positive disclosure)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project is essentially to create a marketing campaign to encourage a positive approach. 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Benchmark the IT Security practices on corporate environment</a:t>
            </a:r>
          </a:p>
          <a:p>
            <a:r>
              <a:rPr lang="en-US" dirty="0" smtClean="0"/>
              <a:t>Produce an Awareness Kit to help people on understand and require secure software as part of their common business processes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New</a:t>
            </a:r>
            <a:r>
              <a:rPr lang="pt-BR" dirty="0" smtClean="0"/>
              <a:t> Approach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 an Awareness Kit:</a:t>
            </a:r>
          </a:p>
          <a:p>
            <a:pPr lvl="1"/>
            <a:r>
              <a:rPr lang="en-US" dirty="0" smtClean="0"/>
              <a:t>OWASP Based</a:t>
            </a:r>
          </a:p>
          <a:p>
            <a:pPr lvl="1"/>
            <a:r>
              <a:rPr lang="en-US" dirty="0" smtClean="0"/>
              <a:t>Support from OWASP Corporate Members</a:t>
            </a:r>
          </a:p>
          <a:p>
            <a:pPr lvl="1"/>
            <a:r>
              <a:rPr lang="en-US" dirty="0" smtClean="0"/>
              <a:t>Directly related with specific documentation projects:</a:t>
            </a:r>
          </a:p>
          <a:p>
            <a:pPr lvl="2"/>
            <a:r>
              <a:rPr lang="en-US" dirty="0" smtClean="0"/>
              <a:t>OWASP Testing Guide + Code Review Guide + ASDR</a:t>
            </a:r>
          </a:p>
          <a:p>
            <a:pPr lvl="2"/>
            <a:r>
              <a:rPr lang="en-US" dirty="0" smtClean="0"/>
              <a:t>OWASP Education Project</a:t>
            </a:r>
          </a:p>
          <a:p>
            <a:pPr lvl="2"/>
            <a:r>
              <a:rPr lang="en-US" dirty="0" smtClean="0"/>
              <a:t>Translation + Internationalization initiatives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Structure</a:t>
            </a: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9275" y="1333500"/>
          <a:ext cx="8042275" cy="36195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Closing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Next</a:t>
            </a:r>
            <a:r>
              <a:rPr lang="pt-BR" dirty="0" smtClean="0"/>
              <a:t> </a:t>
            </a:r>
            <a:r>
              <a:rPr lang="pt-BR" dirty="0" err="1" smtClean="0"/>
              <a:t>Steps</a:t>
            </a:r>
            <a:endParaRPr lang="pt-BR" dirty="0" smtClean="0"/>
          </a:p>
          <a:p>
            <a:pPr lvl="1"/>
            <a:r>
              <a:rPr lang="pt-BR" dirty="0" err="1" smtClean="0"/>
              <a:t>Create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documents</a:t>
            </a:r>
            <a:r>
              <a:rPr lang="pt-BR" dirty="0" smtClean="0"/>
              <a:t> for </a:t>
            </a:r>
            <a:r>
              <a:rPr lang="pt-BR" dirty="0" err="1" smtClean="0"/>
              <a:t>specific</a:t>
            </a:r>
            <a:r>
              <a:rPr lang="pt-BR" dirty="0" smtClean="0"/>
              <a:t> </a:t>
            </a:r>
            <a:r>
              <a:rPr lang="pt-BR" dirty="0" err="1" smtClean="0"/>
              <a:t>audiences</a:t>
            </a:r>
            <a:endParaRPr lang="pt-BR" dirty="0" smtClean="0"/>
          </a:p>
          <a:p>
            <a:pPr lvl="1"/>
            <a:r>
              <a:rPr lang="pt-BR" dirty="0" err="1" smtClean="0"/>
              <a:t>Liaise</a:t>
            </a:r>
            <a:r>
              <a:rPr lang="pt-BR" dirty="0" smtClean="0"/>
              <a:t> </a:t>
            </a:r>
            <a:r>
              <a:rPr lang="pt-BR" dirty="0" err="1" smtClean="0"/>
              <a:t>with</a:t>
            </a:r>
            <a:r>
              <a:rPr lang="pt-BR" dirty="0" smtClean="0"/>
              <a:t> OWASP </a:t>
            </a:r>
            <a:r>
              <a:rPr lang="pt-BR" dirty="0" err="1" smtClean="0"/>
              <a:t>Corporate</a:t>
            </a:r>
            <a:r>
              <a:rPr lang="pt-BR" dirty="0" smtClean="0"/>
              <a:t> </a:t>
            </a:r>
            <a:r>
              <a:rPr lang="pt-BR" dirty="0" err="1" smtClean="0"/>
              <a:t>Members</a:t>
            </a:r>
            <a:endParaRPr lang="pt-BR" dirty="0" smtClean="0"/>
          </a:p>
          <a:p>
            <a:pPr lvl="1"/>
            <a:r>
              <a:rPr lang="pt-BR" dirty="0" smtClean="0"/>
              <a:t>Move </a:t>
            </a:r>
            <a:r>
              <a:rPr lang="pt-BR" dirty="0" err="1" smtClean="0"/>
              <a:t>forward</a:t>
            </a:r>
            <a:r>
              <a:rPr lang="pt-BR" dirty="0" smtClean="0"/>
              <a:t> .... I </a:t>
            </a:r>
            <a:r>
              <a:rPr lang="pt-BR" dirty="0" err="1" smtClean="0"/>
              <a:t>am</a:t>
            </a:r>
            <a:r>
              <a:rPr lang="pt-BR" dirty="0" smtClean="0"/>
              <a:t> more </a:t>
            </a:r>
            <a:r>
              <a:rPr lang="pt-BR" dirty="0" err="1" smtClean="0"/>
              <a:t>than</a:t>
            </a:r>
            <a:r>
              <a:rPr lang="pt-BR" dirty="0" smtClean="0"/>
              <a:t> late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that</a:t>
            </a:r>
            <a:endParaRPr lang="pt-BR" dirty="0" smtClean="0"/>
          </a:p>
          <a:p>
            <a:r>
              <a:rPr lang="pt-BR" dirty="0" err="1" smtClean="0"/>
              <a:t>How</a:t>
            </a:r>
            <a:r>
              <a:rPr lang="pt-BR" dirty="0" smtClean="0"/>
              <a:t>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can</a:t>
            </a:r>
            <a:r>
              <a:rPr lang="pt-BR" dirty="0" smtClean="0"/>
              <a:t> help?</a:t>
            </a:r>
          </a:p>
          <a:p>
            <a:pPr lvl="1"/>
            <a:r>
              <a:rPr lang="pt-BR" dirty="0" err="1" smtClean="0"/>
              <a:t>Ideas</a:t>
            </a:r>
            <a:r>
              <a:rPr lang="pt-BR" dirty="0" smtClean="0"/>
              <a:t>, </a:t>
            </a:r>
            <a:r>
              <a:rPr lang="pt-BR" dirty="0" err="1" smtClean="0"/>
              <a:t>suggestions</a:t>
            </a:r>
            <a:r>
              <a:rPr lang="pt-BR" dirty="0" smtClean="0"/>
              <a:t> for eduardo.neves@owasp.org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38</TotalTime>
  <Words>207</Words>
  <Application>Microsoft Macintosh PowerPoint</Application>
  <PresentationFormat>On-screen Show (16:10)</PresentationFormat>
  <Paragraphs>36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Breeze</vt:lpstr>
      <vt:lpstr>Slide 1</vt:lpstr>
      <vt:lpstr>What is Positive Security?</vt:lpstr>
      <vt:lpstr>Initial Ideas</vt:lpstr>
      <vt:lpstr>New Approach</vt:lpstr>
      <vt:lpstr>Structure</vt:lpstr>
      <vt:lpstr>Closing</vt:lpstr>
    </vt:vector>
  </TitlesOfParts>
  <Company>Conviso IT Security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Eduardo Neves</dc:creator>
  <cp:lastModifiedBy>Eduardo Neves</cp:lastModifiedBy>
  <cp:revision>1</cp:revision>
  <dcterms:created xsi:type="dcterms:W3CDTF">2008-11-05T08:32:22Z</dcterms:created>
  <dcterms:modified xsi:type="dcterms:W3CDTF">2008-11-05T09:11:14Z</dcterms:modified>
</cp:coreProperties>
</file>