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notesSlides/notesSlide7.xml" ContentType="application/vnd.openxmlformats-officedocument.presentationml.notesSlide+xml"/>
  <Override PartName="/ppt/tags/tag2.xml" ContentType="application/vnd.openxmlformats-officedocument.presentationml.tags+xml"/>
  <Override PartName="/ppt/notesSlides/notesSlide8.xml" ContentType="application/vnd.openxmlformats-officedocument.presentationml.notesSlide+xml"/>
  <Override PartName="/ppt/tags/tag3.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56" r:id="rId2"/>
    <p:sldId id="359" r:id="rId3"/>
    <p:sldId id="361" r:id="rId4"/>
    <p:sldId id="363" r:id="rId5"/>
    <p:sldId id="364" r:id="rId6"/>
    <p:sldId id="366" r:id="rId7"/>
    <p:sldId id="356" r:id="rId8"/>
    <p:sldId id="337" r:id="rId9"/>
    <p:sldId id="400" r:id="rId10"/>
    <p:sldId id="396" r:id="rId11"/>
    <p:sldId id="393" r:id="rId12"/>
    <p:sldId id="369" r:id="rId13"/>
    <p:sldId id="391" r:id="rId14"/>
    <p:sldId id="390" r:id="rId15"/>
    <p:sldId id="386" r:id="rId16"/>
    <p:sldId id="385" r:id="rId17"/>
    <p:sldId id="389" r:id="rId18"/>
    <p:sldId id="354" r:id="rId19"/>
    <p:sldId id="368" r:id="rId20"/>
    <p:sldId id="384" r:id="rId21"/>
    <p:sldId id="397" r:id="rId22"/>
    <p:sldId id="398" r:id="rId23"/>
    <p:sldId id="305" r:id="rId24"/>
    <p:sldId id="371" r:id="rId25"/>
    <p:sldId id="380" r:id="rId26"/>
    <p:sldId id="336" r:id="rId27"/>
    <p:sldId id="338" r:id="rId28"/>
    <p:sldId id="350" r:id="rId29"/>
    <p:sldId id="349" r:id="rId30"/>
    <p:sldId id="351" r:id="rId31"/>
    <p:sldId id="399" r:id="rId32"/>
    <p:sldId id="315" r:id="rId33"/>
    <p:sldId id="334" r:id="rId34"/>
    <p:sldId id="352" r:id="rId35"/>
    <p:sldId id="342" r:id="rId36"/>
    <p:sldId id="373" r:id="rId37"/>
    <p:sldId id="375" r:id="rId38"/>
    <p:sldId id="376" r:id="rId39"/>
    <p:sldId id="377" r:id="rId40"/>
    <p:sldId id="378" r:id="rId41"/>
    <p:sldId id="379" r:id="rId42"/>
    <p:sldId id="345" r:id="rId43"/>
    <p:sldId id="343" r:id="rId44"/>
    <p:sldId id="392" r:id="rId4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006600"/>
    <a:srgbClr val="000000"/>
    <a:srgbClr val="2E2E2E"/>
    <a:srgbClr val="595959"/>
    <a:srgbClr val="E36F6F"/>
    <a:srgbClr val="DF524F"/>
    <a:srgbClr val="FE4C4C"/>
    <a:srgbClr val="B4EEB7"/>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92" autoAdjust="0"/>
    <p:restoredTop sz="66143" autoAdjust="0"/>
  </p:normalViewPr>
  <p:slideViewPr>
    <p:cSldViewPr showGuides="1">
      <p:cViewPr varScale="1">
        <p:scale>
          <a:sx n="47" d="100"/>
          <a:sy n="47" d="100"/>
        </p:scale>
        <p:origin x="1428" y="48"/>
      </p:cViewPr>
      <p:guideLst>
        <p:guide orient="horz" pos="2160"/>
        <p:guide pos="2880"/>
      </p:guideLst>
    </p:cSldViewPr>
  </p:slideViewPr>
  <p:outlineViewPr>
    <p:cViewPr>
      <p:scale>
        <a:sx n="33" d="100"/>
        <a:sy n="33" d="100"/>
      </p:scale>
      <p:origin x="0" y="-90"/>
    </p:cViewPr>
    <p:sldLst>
      <p:sld r:id="rId1" collapse="1"/>
      <p:sld r:id="rId2" collapse="1"/>
      <p:sld r:id="rId3" collapse="1"/>
      <p:sld r:id="rId4"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_rels/viewProps.xml.rels><?xml version="1.0" encoding="UTF-8" standalone="yes"?>
<Relationships xmlns="http://schemas.openxmlformats.org/package/2006/relationships"><Relationship Id="rId3" Type="http://schemas.openxmlformats.org/officeDocument/2006/relationships/slide" Target="slides/slide38.xml"/><Relationship Id="rId2" Type="http://schemas.openxmlformats.org/officeDocument/2006/relationships/slide" Target="slides/slide2.xml"/><Relationship Id="rId1" Type="http://schemas.openxmlformats.org/officeDocument/2006/relationships/slide" Target="slides/slide1.xml"/><Relationship Id="rId4" Type="http://schemas.openxmlformats.org/officeDocument/2006/relationships/slide" Target="slides/slide41.xml"/></Relationships>
</file>

<file path=ppt/charts/_rels/chart1.xml.rels><?xml version="1.0" encoding="UTF-8" standalone="yes"?>
<Relationships xmlns="http://schemas.openxmlformats.org/package/2006/relationships"><Relationship Id="rId3" Type="http://schemas.openxmlformats.org/officeDocument/2006/relationships/oleObject" Target="file:///Z:\Macintosh\Users\jwilliams\Documents\History\2013\Desktop\Aspect%20-%202013%20Global%20AppSec%20Risk%20Report.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dirty="0" smtClean="0"/>
              <a:t>Applications with at</a:t>
            </a:r>
            <a:r>
              <a:rPr lang="en-US" baseline="0" dirty="0" smtClean="0"/>
              <a:t> Least One Vulnerability in Category</a:t>
            </a:r>
            <a:endParaRPr lang="en-US" dirty="0"/>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6257403762029746"/>
          <c:y val="7.7893784485141948E-2"/>
          <c:w val="0.82214818460192474"/>
          <c:h val="0.56204840321294491"/>
        </c:manualLayout>
      </c:layout>
      <c:bar3DChart>
        <c:barDir val="col"/>
        <c:grouping val="stacked"/>
        <c:varyColors val="0"/>
        <c:ser>
          <c:idx val="0"/>
          <c:order val="0"/>
          <c:tx>
            <c:strRef>
              <c:f>Sheet2!$C$295</c:f>
              <c:strCache>
                <c:ptCount val="1"/>
                <c:pt idx="0">
                  <c:v>Low Risks</c:v>
                </c:pt>
              </c:strCache>
            </c:strRef>
          </c:tx>
          <c:spPr>
            <a:gradFill flip="none" rotWithShape="1">
              <a:gsLst>
                <a:gs pos="0">
                  <a:srgbClr val="DF524F">
                    <a:shade val="30000"/>
                    <a:satMod val="115000"/>
                  </a:srgbClr>
                </a:gs>
                <a:gs pos="50000">
                  <a:srgbClr val="DF524F">
                    <a:shade val="67500"/>
                    <a:satMod val="115000"/>
                  </a:srgbClr>
                </a:gs>
                <a:gs pos="100000">
                  <a:srgbClr val="E36F6F"/>
                </a:gs>
              </a:gsLst>
              <a:lin ang="16200000" scaled="1"/>
              <a:tileRect/>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Sheet2!$B$296:$B$308</c:f>
              <c:strCache>
                <c:ptCount val="13"/>
                <c:pt idx="0">
                  <c:v>Identification and Authentication</c:v>
                </c:pt>
                <c:pt idx="1">
                  <c:v>Input Validation and Encoding</c:v>
                </c:pt>
                <c:pt idx="2">
                  <c:v>Session Management</c:v>
                </c:pt>
                <c:pt idx="3">
                  <c:v>Sensitive Data Protection</c:v>
                </c:pt>
                <c:pt idx="4">
                  <c:v>Access Control/Authorization</c:v>
                </c:pt>
                <c:pt idx="5">
                  <c:v>Error Handling</c:v>
                </c:pt>
                <c:pt idx="6">
                  <c:v>Logging and Intrusion Detection</c:v>
                </c:pt>
                <c:pt idx="7">
                  <c:v>Cross Site Request Forgery (CSRF)</c:v>
                </c:pt>
                <c:pt idx="8">
                  <c:v>Platform Security</c:v>
                </c:pt>
                <c:pt idx="9">
                  <c:v>Database Security</c:v>
                </c:pt>
                <c:pt idx="10">
                  <c:v>Code Quality</c:v>
                </c:pt>
                <c:pt idx="11">
                  <c:v>System Availability - DOS Protection</c:v>
                </c:pt>
                <c:pt idx="12">
                  <c:v>Accessing External Services</c:v>
                </c:pt>
              </c:strCache>
            </c:strRef>
          </c:cat>
          <c:val>
            <c:numRef>
              <c:f>Sheet2!$C$296:$C$308</c:f>
              <c:numCache>
                <c:formatCode>General</c:formatCode>
                <c:ptCount val="13"/>
                <c:pt idx="0">
                  <c:v>0.11805555555555602</c:v>
                </c:pt>
                <c:pt idx="1">
                  <c:v>0.15277777777777779</c:v>
                </c:pt>
                <c:pt idx="2">
                  <c:v>0.125</c:v>
                </c:pt>
                <c:pt idx="3">
                  <c:v>0.13888888888888895</c:v>
                </c:pt>
                <c:pt idx="4">
                  <c:v>0.13194444444444442</c:v>
                </c:pt>
                <c:pt idx="5">
                  <c:v>0.4236111111111111</c:v>
                </c:pt>
                <c:pt idx="6">
                  <c:v>0.1875</c:v>
                </c:pt>
                <c:pt idx="7">
                  <c:v>0.14583333333333337</c:v>
                </c:pt>
                <c:pt idx="8">
                  <c:v>0.15972222222222224</c:v>
                </c:pt>
                <c:pt idx="9">
                  <c:v>6.25E-2</c:v>
                </c:pt>
                <c:pt idx="10">
                  <c:v>0.21527777777777779</c:v>
                </c:pt>
                <c:pt idx="11">
                  <c:v>0.11805555555555555</c:v>
                </c:pt>
                <c:pt idx="12">
                  <c:v>4.1666666666666657E-2</c:v>
                </c:pt>
              </c:numCache>
            </c:numRef>
          </c:val>
        </c:ser>
        <c:ser>
          <c:idx val="1"/>
          <c:order val="1"/>
          <c:tx>
            <c:strRef>
              <c:f>Sheet2!$D$295</c:f>
              <c:strCache>
                <c:ptCount val="1"/>
                <c:pt idx="0">
                  <c:v>Critical/High/Medium Only</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Sheet2!$B$296:$B$308</c:f>
              <c:strCache>
                <c:ptCount val="13"/>
                <c:pt idx="0">
                  <c:v>Identification and Authentication</c:v>
                </c:pt>
                <c:pt idx="1">
                  <c:v>Input Validation and Encoding</c:v>
                </c:pt>
                <c:pt idx="2">
                  <c:v>Session Management</c:v>
                </c:pt>
                <c:pt idx="3">
                  <c:v>Sensitive Data Protection</c:v>
                </c:pt>
                <c:pt idx="4">
                  <c:v>Access Control/Authorization</c:v>
                </c:pt>
                <c:pt idx="5">
                  <c:v>Error Handling</c:v>
                </c:pt>
                <c:pt idx="6">
                  <c:v>Logging and Intrusion Detection</c:v>
                </c:pt>
                <c:pt idx="7">
                  <c:v>Cross Site Request Forgery (CSRF)</c:v>
                </c:pt>
                <c:pt idx="8">
                  <c:v>Platform Security</c:v>
                </c:pt>
                <c:pt idx="9">
                  <c:v>Database Security</c:v>
                </c:pt>
                <c:pt idx="10">
                  <c:v>Code Quality</c:v>
                </c:pt>
                <c:pt idx="11">
                  <c:v>System Availability - DOS Protection</c:v>
                </c:pt>
                <c:pt idx="12">
                  <c:v>Accessing External Services</c:v>
                </c:pt>
              </c:strCache>
            </c:strRef>
          </c:cat>
          <c:val>
            <c:numRef>
              <c:f>Sheet2!$D$296:$D$308</c:f>
              <c:numCache>
                <c:formatCode>0%</c:formatCode>
                <c:ptCount val="13"/>
                <c:pt idx="0">
                  <c:v>0.75</c:v>
                </c:pt>
                <c:pt idx="1">
                  <c:v>0.66666666666666663</c:v>
                </c:pt>
                <c:pt idx="2">
                  <c:v>0.59027777777777779</c:v>
                </c:pt>
                <c:pt idx="3">
                  <c:v>0.51388888888888884</c:v>
                </c:pt>
                <c:pt idx="4">
                  <c:v>0.47222222222222221</c:v>
                </c:pt>
                <c:pt idx="5">
                  <c:v>8.3333333333333329E-2</c:v>
                </c:pt>
                <c:pt idx="6">
                  <c:v>0.3125</c:v>
                </c:pt>
                <c:pt idx="7">
                  <c:v>0.31944444444444442</c:v>
                </c:pt>
                <c:pt idx="8">
                  <c:v>0.24305555555555555</c:v>
                </c:pt>
                <c:pt idx="9">
                  <c:v>0.25694444444444442</c:v>
                </c:pt>
                <c:pt idx="10">
                  <c:v>9.0277777777777776E-2</c:v>
                </c:pt>
                <c:pt idx="11">
                  <c:v>0.125</c:v>
                </c:pt>
                <c:pt idx="12">
                  <c:v>0.11805555555555555</c:v>
                </c:pt>
              </c:numCache>
            </c:numRef>
          </c:val>
        </c:ser>
        <c:dLbls>
          <c:showLegendKey val="0"/>
          <c:showVal val="0"/>
          <c:showCatName val="0"/>
          <c:showSerName val="0"/>
          <c:showPercent val="0"/>
          <c:showBubbleSize val="0"/>
        </c:dLbls>
        <c:gapWidth val="45"/>
        <c:gapDepth val="19"/>
        <c:shape val="box"/>
        <c:axId val="372856864"/>
        <c:axId val="372857256"/>
        <c:axId val="0"/>
      </c:bar3DChart>
      <c:catAx>
        <c:axId val="372856864"/>
        <c:scaling>
          <c:orientation val="minMax"/>
        </c:scaling>
        <c:delete val="0"/>
        <c:axPos val="b"/>
        <c:numFmt formatCode="General" sourceLinked="0"/>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72857256"/>
        <c:crosses val="autoZero"/>
        <c:auto val="1"/>
        <c:lblAlgn val="ctr"/>
        <c:lblOffset val="100"/>
        <c:noMultiLvlLbl val="0"/>
      </c:catAx>
      <c:valAx>
        <c:axId val="37285725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72856864"/>
        <c:crosses val="autoZero"/>
        <c:crossBetween val="between"/>
      </c:valAx>
      <c:spPr>
        <a:noFill/>
        <a:ln>
          <a:noFill/>
        </a:ln>
        <a:effectLst/>
      </c:spPr>
    </c:plotArea>
    <c:plotVisOnly val="1"/>
    <c:dispBlanksAs val="zero"/>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3626F4-D11B-499C-949A-D65BFAC5D3F8}" type="doc">
      <dgm:prSet loTypeId="urn:microsoft.com/office/officeart/2005/8/layout/funnel1" loCatId="relationship" qsTypeId="urn:microsoft.com/office/officeart/2005/8/quickstyle/simple1" qsCatId="simple" csTypeId="urn:microsoft.com/office/officeart/2005/8/colors/colorful1" csCatId="colorful" phldr="1"/>
      <dgm:spPr/>
      <dgm:t>
        <a:bodyPr/>
        <a:lstStyle/>
        <a:p>
          <a:endParaRPr lang="en-US"/>
        </a:p>
      </dgm:t>
    </dgm:pt>
    <dgm:pt modelId="{405A2A46-54EC-4CAE-8ACB-CEC931DE13AA}">
      <dgm:prSet phldrT="[Text]" custT="1"/>
      <dgm:spPr/>
      <dgm:t>
        <a:bodyPr/>
        <a:lstStyle/>
        <a:p>
          <a:r>
            <a:rPr lang="en-US" sz="2000" dirty="0" smtClean="0"/>
            <a:t>Launcher</a:t>
          </a:r>
          <a:endParaRPr lang="en-US" sz="2000" dirty="0"/>
        </a:p>
      </dgm:t>
    </dgm:pt>
    <dgm:pt modelId="{F8FD357A-FA7D-41F5-A9DE-F60B8A74BF71}" type="parTrans" cxnId="{24DE7334-5E11-4ACB-89C9-47F0DF608228}">
      <dgm:prSet/>
      <dgm:spPr/>
      <dgm:t>
        <a:bodyPr/>
        <a:lstStyle/>
        <a:p>
          <a:endParaRPr lang="en-US" sz="1800"/>
        </a:p>
      </dgm:t>
    </dgm:pt>
    <dgm:pt modelId="{4F012A90-C690-4756-8BB0-A321C8EF10FF}" type="sibTrans" cxnId="{24DE7334-5E11-4ACB-89C9-47F0DF608228}">
      <dgm:prSet/>
      <dgm:spPr/>
      <dgm:t>
        <a:bodyPr/>
        <a:lstStyle/>
        <a:p>
          <a:endParaRPr lang="en-US" sz="1800"/>
        </a:p>
      </dgm:t>
    </dgm:pt>
    <dgm:pt modelId="{864F1BE9-AF80-4509-AA09-513CA12C3E21}">
      <dgm:prSet phldrT="[Text]" custT="1"/>
      <dgm:spPr/>
      <dgm:t>
        <a:bodyPr/>
        <a:lstStyle/>
        <a:p>
          <a:r>
            <a:rPr lang="en-US" sz="2000" dirty="0" smtClean="0"/>
            <a:t>Tool</a:t>
          </a:r>
          <a:endParaRPr lang="en-US" sz="2000" dirty="0"/>
        </a:p>
      </dgm:t>
    </dgm:pt>
    <dgm:pt modelId="{2577E576-4727-493C-8C95-230393C86CF4}" type="parTrans" cxnId="{415EE352-7D8E-4719-A483-EF396C285A5C}">
      <dgm:prSet/>
      <dgm:spPr/>
      <dgm:t>
        <a:bodyPr/>
        <a:lstStyle/>
        <a:p>
          <a:endParaRPr lang="en-US" sz="1800"/>
        </a:p>
      </dgm:t>
    </dgm:pt>
    <dgm:pt modelId="{E476C0F7-4C93-4112-91D8-7C827976506A}" type="sibTrans" cxnId="{415EE352-7D8E-4719-A483-EF396C285A5C}">
      <dgm:prSet/>
      <dgm:spPr/>
      <dgm:t>
        <a:bodyPr/>
        <a:lstStyle/>
        <a:p>
          <a:endParaRPr lang="en-US" sz="1800"/>
        </a:p>
      </dgm:t>
    </dgm:pt>
    <dgm:pt modelId="{504183C7-3BFC-4870-9AA2-BF8DDD732BF0}">
      <dgm:prSet phldrT="[Text]" custT="1"/>
      <dgm:spPr/>
      <dgm:t>
        <a:bodyPr/>
        <a:lstStyle/>
        <a:p>
          <a:r>
            <a:rPr lang="en-US" sz="2000" dirty="0" err="1" smtClean="0"/>
            <a:t>Config</a:t>
          </a:r>
          <a:endParaRPr lang="en-US" sz="2000" dirty="0"/>
        </a:p>
      </dgm:t>
    </dgm:pt>
    <dgm:pt modelId="{CEAF3694-E2A6-4DC6-8D3E-DC9C68FEA6FA}" type="parTrans" cxnId="{4D79741E-3303-4627-9D69-8F72C2E71188}">
      <dgm:prSet/>
      <dgm:spPr/>
      <dgm:t>
        <a:bodyPr/>
        <a:lstStyle/>
        <a:p>
          <a:endParaRPr lang="en-US" sz="1800"/>
        </a:p>
      </dgm:t>
    </dgm:pt>
    <dgm:pt modelId="{176E2C46-FBD4-465A-9F9F-FA941EA6C0B8}" type="sibTrans" cxnId="{4D79741E-3303-4627-9D69-8F72C2E71188}">
      <dgm:prSet/>
      <dgm:spPr/>
      <dgm:t>
        <a:bodyPr/>
        <a:lstStyle/>
        <a:p>
          <a:endParaRPr lang="en-US" sz="1800"/>
        </a:p>
      </dgm:t>
    </dgm:pt>
    <dgm:pt modelId="{4B22AB8E-9706-4EC0-B355-F99D933C8428}">
      <dgm:prSet phldrT="[Text]" custT="1"/>
      <dgm:spPr/>
      <dgm:t>
        <a:bodyPr/>
        <a:lstStyle/>
        <a:p>
          <a:r>
            <a:rPr lang="en-US" sz="3600" dirty="0" smtClean="0"/>
            <a:t>Sensor</a:t>
          </a:r>
          <a:endParaRPr lang="en-US" sz="3600" dirty="0"/>
        </a:p>
      </dgm:t>
    </dgm:pt>
    <dgm:pt modelId="{E2193665-98A1-488A-B7F2-D8B8583498FC}" type="parTrans" cxnId="{1D5280F5-01E5-4F62-9421-40C8B327DC1B}">
      <dgm:prSet/>
      <dgm:spPr/>
      <dgm:t>
        <a:bodyPr/>
        <a:lstStyle/>
        <a:p>
          <a:endParaRPr lang="en-US" sz="1800"/>
        </a:p>
      </dgm:t>
    </dgm:pt>
    <dgm:pt modelId="{C6F064A9-D03E-4876-B238-C954EB7D2D0C}" type="sibTrans" cxnId="{1D5280F5-01E5-4F62-9421-40C8B327DC1B}">
      <dgm:prSet/>
      <dgm:spPr/>
      <dgm:t>
        <a:bodyPr/>
        <a:lstStyle/>
        <a:p>
          <a:endParaRPr lang="en-US" sz="1800"/>
        </a:p>
      </dgm:t>
    </dgm:pt>
    <dgm:pt modelId="{CAB5B062-21F4-4B6F-89AC-5BF2FDA9D014}" type="pres">
      <dgm:prSet presAssocID="{E53626F4-D11B-499C-949A-D65BFAC5D3F8}" presName="Name0" presStyleCnt="0">
        <dgm:presLayoutVars>
          <dgm:chMax val="4"/>
          <dgm:resizeHandles val="exact"/>
        </dgm:presLayoutVars>
      </dgm:prSet>
      <dgm:spPr/>
      <dgm:t>
        <a:bodyPr/>
        <a:lstStyle/>
        <a:p>
          <a:endParaRPr lang="en-US"/>
        </a:p>
      </dgm:t>
    </dgm:pt>
    <dgm:pt modelId="{54F031F9-29C6-4B6D-AAD7-33716D198AD7}" type="pres">
      <dgm:prSet presAssocID="{E53626F4-D11B-499C-949A-D65BFAC5D3F8}" presName="ellipse" presStyleLbl="trBgShp" presStyleIdx="0" presStyleCnt="1"/>
      <dgm:spPr/>
    </dgm:pt>
    <dgm:pt modelId="{DD87C7C1-7E16-4DA9-B701-248DE4C202AA}" type="pres">
      <dgm:prSet presAssocID="{E53626F4-D11B-499C-949A-D65BFAC5D3F8}" presName="arrow1" presStyleLbl="fgShp" presStyleIdx="0" presStyleCnt="1"/>
      <dgm:spPr/>
    </dgm:pt>
    <dgm:pt modelId="{C68FE03A-0604-4C92-8384-CB061C46BF61}" type="pres">
      <dgm:prSet presAssocID="{E53626F4-D11B-499C-949A-D65BFAC5D3F8}" presName="rectangle" presStyleLbl="revTx" presStyleIdx="0" presStyleCnt="1">
        <dgm:presLayoutVars>
          <dgm:bulletEnabled val="1"/>
        </dgm:presLayoutVars>
      </dgm:prSet>
      <dgm:spPr/>
      <dgm:t>
        <a:bodyPr/>
        <a:lstStyle/>
        <a:p>
          <a:endParaRPr lang="en-US"/>
        </a:p>
      </dgm:t>
    </dgm:pt>
    <dgm:pt modelId="{2A099BD1-98C5-4D25-AFAE-AE24E458E638}" type="pres">
      <dgm:prSet presAssocID="{864F1BE9-AF80-4509-AA09-513CA12C3E21}" presName="item1" presStyleLbl="node1" presStyleIdx="0" presStyleCnt="3">
        <dgm:presLayoutVars>
          <dgm:bulletEnabled val="1"/>
        </dgm:presLayoutVars>
      </dgm:prSet>
      <dgm:spPr/>
      <dgm:t>
        <a:bodyPr/>
        <a:lstStyle/>
        <a:p>
          <a:endParaRPr lang="en-US"/>
        </a:p>
      </dgm:t>
    </dgm:pt>
    <dgm:pt modelId="{E04F5E34-C38D-4C43-BE5F-2D9D4FAF4BB1}" type="pres">
      <dgm:prSet presAssocID="{504183C7-3BFC-4870-9AA2-BF8DDD732BF0}" presName="item2" presStyleLbl="node1" presStyleIdx="1" presStyleCnt="3">
        <dgm:presLayoutVars>
          <dgm:bulletEnabled val="1"/>
        </dgm:presLayoutVars>
      </dgm:prSet>
      <dgm:spPr/>
      <dgm:t>
        <a:bodyPr/>
        <a:lstStyle/>
        <a:p>
          <a:endParaRPr lang="en-US"/>
        </a:p>
      </dgm:t>
    </dgm:pt>
    <dgm:pt modelId="{2725E320-365B-4CE6-9AA0-D2A2969FEC1D}" type="pres">
      <dgm:prSet presAssocID="{4B22AB8E-9706-4EC0-B355-F99D933C8428}" presName="item3" presStyleLbl="node1" presStyleIdx="2" presStyleCnt="3">
        <dgm:presLayoutVars>
          <dgm:bulletEnabled val="1"/>
        </dgm:presLayoutVars>
      </dgm:prSet>
      <dgm:spPr/>
      <dgm:t>
        <a:bodyPr/>
        <a:lstStyle/>
        <a:p>
          <a:endParaRPr lang="en-US"/>
        </a:p>
      </dgm:t>
    </dgm:pt>
    <dgm:pt modelId="{49DE11E8-8191-4E47-9071-D13397336526}" type="pres">
      <dgm:prSet presAssocID="{E53626F4-D11B-499C-949A-D65BFAC5D3F8}" presName="funnel" presStyleLbl="trAlignAcc1" presStyleIdx="0" presStyleCnt="1"/>
      <dgm:spPr/>
    </dgm:pt>
  </dgm:ptLst>
  <dgm:cxnLst>
    <dgm:cxn modelId="{698C2C2C-8DAC-420B-B4F4-242FC1263AD5}" type="presOf" srcId="{4B22AB8E-9706-4EC0-B355-F99D933C8428}" destId="{C68FE03A-0604-4C92-8384-CB061C46BF61}" srcOrd="0" destOrd="0" presId="urn:microsoft.com/office/officeart/2005/8/layout/funnel1"/>
    <dgm:cxn modelId="{1D5280F5-01E5-4F62-9421-40C8B327DC1B}" srcId="{E53626F4-D11B-499C-949A-D65BFAC5D3F8}" destId="{4B22AB8E-9706-4EC0-B355-F99D933C8428}" srcOrd="3" destOrd="0" parTransId="{E2193665-98A1-488A-B7F2-D8B8583498FC}" sibTransId="{C6F064A9-D03E-4876-B238-C954EB7D2D0C}"/>
    <dgm:cxn modelId="{24DE7334-5E11-4ACB-89C9-47F0DF608228}" srcId="{E53626F4-D11B-499C-949A-D65BFAC5D3F8}" destId="{405A2A46-54EC-4CAE-8ACB-CEC931DE13AA}" srcOrd="0" destOrd="0" parTransId="{F8FD357A-FA7D-41F5-A9DE-F60B8A74BF71}" sibTransId="{4F012A90-C690-4756-8BB0-A321C8EF10FF}"/>
    <dgm:cxn modelId="{EE8EDB29-7796-4C77-9DA7-93778F461478}" type="presOf" srcId="{864F1BE9-AF80-4509-AA09-513CA12C3E21}" destId="{E04F5E34-C38D-4C43-BE5F-2D9D4FAF4BB1}" srcOrd="0" destOrd="0" presId="urn:microsoft.com/office/officeart/2005/8/layout/funnel1"/>
    <dgm:cxn modelId="{708F4100-5E2E-4DE4-8A94-F8C6603A1CE0}" type="presOf" srcId="{405A2A46-54EC-4CAE-8ACB-CEC931DE13AA}" destId="{2725E320-365B-4CE6-9AA0-D2A2969FEC1D}" srcOrd="0" destOrd="0" presId="urn:microsoft.com/office/officeart/2005/8/layout/funnel1"/>
    <dgm:cxn modelId="{4D79741E-3303-4627-9D69-8F72C2E71188}" srcId="{E53626F4-D11B-499C-949A-D65BFAC5D3F8}" destId="{504183C7-3BFC-4870-9AA2-BF8DDD732BF0}" srcOrd="2" destOrd="0" parTransId="{CEAF3694-E2A6-4DC6-8D3E-DC9C68FEA6FA}" sibTransId="{176E2C46-FBD4-465A-9F9F-FA941EA6C0B8}"/>
    <dgm:cxn modelId="{415EE352-7D8E-4719-A483-EF396C285A5C}" srcId="{E53626F4-D11B-499C-949A-D65BFAC5D3F8}" destId="{864F1BE9-AF80-4509-AA09-513CA12C3E21}" srcOrd="1" destOrd="0" parTransId="{2577E576-4727-493C-8C95-230393C86CF4}" sibTransId="{E476C0F7-4C93-4112-91D8-7C827976506A}"/>
    <dgm:cxn modelId="{FE5F8755-A2D7-45F6-8E45-4CF873616FC9}" type="presOf" srcId="{E53626F4-D11B-499C-949A-D65BFAC5D3F8}" destId="{CAB5B062-21F4-4B6F-89AC-5BF2FDA9D014}" srcOrd="0" destOrd="0" presId="urn:microsoft.com/office/officeart/2005/8/layout/funnel1"/>
    <dgm:cxn modelId="{BF17A101-FB33-458F-9C5D-E137E7F25ACC}" type="presOf" srcId="{504183C7-3BFC-4870-9AA2-BF8DDD732BF0}" destId="{2A099BD1-98C5-4D25-AFAE-AE24E458E638}" srcOrd="0" destOrd="0" presId="urn:microsoft.com/office/officeart/2005/8/layout/funnel1"/>
    <dgm:cxn modelId="{C87F3591-0383-461B-8ECD-D4B312CABA5B}" type="presParOf" srcId="{CAB5B062-21F4-4B6F-89AC-5BF2FDA9D014}" destId="{54F031F9-29C6-4B6D-AAD7-33716D198AD7}" srcOrd="0" destOrd="0" presId="urn:microsoft.com/office/officeart/2005/8/layout/funnel1"/>
    <dgm:cxn modelId="{51BB5C3B-2AF2-4338-84C6-87E654501BFC}" type="presParOf" srcId="{CAB5B062-21F4-4B6F-89AC-5BF2FDA9D014}" destId="{DD87C7C1-7E16-4DA9-B701-248DE4C202AA}" srcOrd="1" destOrd="0" presId="urn:microsoft.com/office/officeart/2005/8/layout/funnel1"/>
    <dgm:cxn modelId="{7A3B2EA8-3B64-4AAC-AF27-72BA7CF6D1B5}" type="presParOf" srcId="{CAB5B062-21F4-4B6F-89AC-5BF2FDA9D014}" destId="{C68FE03A-0604-4C92-8384-CB061C46BF61}" srcOrd="2" destOrd="0" presId="urn:microsoft.com/office/officeart/2005/8/layout/funnel1"/>
    <dgm:cxn modelId="{EF1E0520-7E93-4817-BC08-D75A31FA6CEC}" type="presParOf" srcId="{CAB5B062-21F4-4B6F-89AC-5BF2FDA9D014}" destId="{2A099BD1-98C5-4D25-AFAE-AE24E458E638}" srcOrd="3" destOrd="0" presId="urn:microsoft.com/office/officeart/2005/8/layout/funnel1"/>
    <dgm:cxn modelId="{D960C7EA-312F-4969-99F2-24405906284C}" type="presParOf" srcId="{CAB5B062-21F4-4B6F-89AC-5BF2FDA9D014}" destId="{E04F5E34-C38D-4C43-BE5F-2D9D4FAF4BB1}" srcOrd="4" destOrd="0" presId="urn:microsoft.com/office/officeart/2005/8/layout/funnel1"/>
    <dgm:cxn modelId="{D530325B-C8EA-42D1-A03E-75D8D7EF7372}" type="presParOf" srcId="{CAB5B062-21F4-4B6F-89AC-5BF2FDA9D014}" destId="{2725E320-365B-4CE6-9AA0-D2A2969FEC1D}" srcOrd="5" destOrd="0" presId="urn:microsoft.com/office/officeart/2005/8/layout/funnel1"/>
    <dgm:cxn modelId="{68D7233F-F14F-4908-B69F-189246651FF5}" type="presParOf" srcId="{CAB5B062-21F4-4B6F-89AC-5BF2FDA9D014}" destId="{49DE11E8-8191-4E47-9071-D13397336526}"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60C6828-142D-4BE2-B3AB-ACB9E5218D33}" type="doc">
      <dgm:prSet loTypeId="urn:microsoft.com/office/officeart/2011/layout/ConvergingText" loCatId="process" qsTypeId="urn:microsoft.com/office/officeart/2005/8/quickstyle/simple1" qsCatId="simple" csTypeId="urn:microsoft.com/office/officeart/2005/8/colors/accent1_2" csCatId="accent1" phldr="1"/>
      <dgm:spPr/>
      <dgm:t>
        <a:bodyPr/>
        <a:lstStyle/>
        <a:p>
          <a:endParaRPr lang="en-US"/>
        </a:p>
      </dgm:t>
    </dgm:pt>
    <dgm:pt modelId="{A02A2A31-F571-444C-ACAB-6E513150D7DE}">
      <dgm:prSet phldrT="[Text]"/>
      <dgm:spPr/>
      <dgm:t>
        <a:bodyPr/>
        <a:lstStyle/>
        <a:p>
          <a:r>
            <a:rPr lang="en-US" dirty="0" smtClean="0"/>
            <a:t>Digesters</a:t>
          </a:r>
          <a:endParaRPr lang="en-US" dirty="0"/>
        </a:p>
      </dgm:t>
    </dgm:pt>
    <dgm:pt modelId="{B10EEB21-3F78-49B4-A10D-71CE7E365135}" type="parTrans" cxnId="{411801A7-3FEE-4A43-BDFD-F77C07C3AC64}">
      <dgm:prSet/>
      <dgm:spPr/>
      <dgm:t>
        <a:bodyPr/>
        <a:lstStyle/>
        <a:p>
          <a:endParaRPr lang="en-US"/>
        </a:p>
      </dgm:t>
    </dgm:pt>
    <dgm:pt modelId="{4F24FB4B-5E10-486B-B0C6-D78E2E48CE68}" type="sibTrans" cxnId="{411801A7-3FEE-4A43-BDFD-F77C07C3AC64}">
      <dgm:prSet/>
      <dgm:spPr/>
      <dgm:t>
        <a:bodyPr/>
        <a:lstStyle/>
        <a:p>
          <a:endParaRPr lang="en-US"/>
        </a:p>
      </dgm:t>
    </dgm:pt>
    <dgm:pt modelId="{19E73D8C-1EEE-40FE-9B04-6F25FBDC311E}">
      <dgm:prSet phldrT="[Text]"/>
      <dgm:spPr/>
      <dgm:t>
        <a:bodyPr/>
        <a:lstStyle/>
        <a:p>
          <a:r>
            <a:rPr lang="en-US" dirty="0" smtClean="0"/>
            <a:t>XML</a:t>
          </a:r>
          <a:endParaRPr lang="en-US" dirty="0"/>
        </a:p>
      </dgm:t>
    </dgm:pt>
    <dgm:pt modelId="{BF8C0DD0-74E7-4C11-872F-FE7E0CD9CF1F}" type="parTrans" cxnId="{31C0DB50-9E41-465F-8043-3C66DA5828F0}">
      <dgm:prSet/>
      <dgm:spPr/>
      <dgm:t>
        <a:bodyPr/>
        <a:lstStyle/>
        <a:p>
          <a:endParaRPr lang="en-US"/>
        </a:p>
      </dgm:t>
    </dgm:pt>
    <dgm:pt modelId="{58B77FEC-57B5-4233-BF0C-2583A9989DE7}" type="sibTrans" cxnId="{31C0DB50-9E41-465F-8043-3C66DA5828F0}">
      <dgm:prSet/>
      <dgm:spPr/>
      <dgm:t>
        <a:bodyPr/>
        <a:lstStyle/>
        <a:p>
          <a:endParaRPr lang="en-US"/>
        </a:p>
      </dgm:t>
    </dgm:pt>
    <dgm:pt modelId="{741A70BE-46AD-4202-9380-045D8DD70BED}">
      <dgm:prSet phldrT="[Text]"/>
      <dgm:spPr/>
      <dgm:t>
        <a:bodyPr/>
        <a:lstStyle/>
        <a:p>
          <a:r>
            <a:rPr lang="en-US" dirty="0" smtClean="0"/>
            <a:t>JSON</a:t>
          </a:r>
          <a:endParaRPr lang="en-US" dirty="0"/>
        </a:p>
      </dgm:t>
    </dgm:pt>
    <dgm:pt modelId="{435069FB-A9FE-442E-BCDA-93DB94658B61}" type="parTrans" cxnId="{F58A04DF-0F39-40E0-9056-40663E0E9B52}">
      <dgm:prSet/>
      <dgm:spPr/>
      <dgm:t>
        <a:bodyPr/>
        <a:lstStyle/>
        <a:p>
          <a:endParaRPr lang="en-US"/>
        </a:p>
      </dgm:t>
    </dgm:pt>
    <dgm:pt modelId="{570DF6AE-C676-4E61-B322-00729B9209E9}" type="sibTrans" cxnId="{F58A04DF-0F39-40E0-9056-40663E0E9B52}">
      <dgm:prSet/>
      <dgm:spPr/>
      <dgm:t>
        <a:bodyPr/>
        <a:lstStyle/>
        <a:p>
          <a:endParaRPr lang="en-US"/>
        </a:p>
      </dgm:t>
    </dgm:pt>
    <dgm:pt modelId="{4A4D9B9B-D04D-4D62-8995-F1AD1BA72661}">
      <dgm:prSet phldrT="[Text]"/>
      <dgm:spPr/>
      <dgm:t>
        <a:bodyPr/>
        <a:lstStyle/>
        <a:p>
          <a:r>
            <a:rPr lang="en-US" smtClean="0"/>
            <a:t>Text</a:t>
          </a:r>
          <a:endParaRPr lang="en-US" dirty="0"/>
        </a:p>
      </dgm:t>
    </dgm:pt>
    <dgm:pt modelId="{1AB10044-8CCD-4D92-9828-AEA97191730C}" type="parTrans" cxnId="{D49A52F9-E01D-4510-B18C-320DF927E013}">
      <dgm:prSet/>
      <dgm:spPr/>
      <dgm:t>
        <a:bodyPr/>
        <a:lstStyle/>
        <a:p>
          <a:endParaRPr lang="en-US"/>
        </a:p>
      </dgm:t>
    </dgm:pt>
    <dgm:pt modelId="{9D03736B-5E2F-4AE8-A067-ED094C666E08}" type="sibTrans" cxnId="{D49A52F9-E01D-4510-B18C-320DF927E013}">
      <dgm:prSet/>
      <dgm:spPr/>
      <dgm:t>
        <a:bodyPr/>
        <a:lstStyle/>
        <a:p>
          <a:endParaRPr lang="en-US"/>
        </a:p>
      </dgm:t>
    </dgm:pt>
    <dgm:pt modelId="{780C0252-D04C-4EA2-8D97-9356354052CE}">
      <dgm:prSet phldrT="[Text]"/>
      <dgm:spPr/>
      <dgm:t>
        <a:bodyPr/>
        <a:lstStyle/>
        <a:p>
          <a:r>
            <a:rPr lang="en-US" smtClean="0"/>
            <a:t>PDF</a:t>
          </a:r>
          <a:endParaRPr lang="en-US" dirty="0"/>
        </a:p>
      </dgm:t>
    </dgm:pt>
    <dgm:pt modelId="{867DC11B-8128-4A38-98F6-2A2191D4B782}" type="parTrans" cxnId="{0A80690D-EDB5-4D84-B556-ABCD03510E1C}">
      <dgm:prSet/>
      <dgm:spPr/>
      <dgm:t>
        <a:bodyPr/>
        <a:lstStyle/>
        <a:p>
          <a:endParaRPr lang="en-US"/>
        </a:p>
      </dgm:t>
    </dgm:pt>
    <dgm:pt modelId="{8F1F2BC8-8730-4A14-BE23-645DDF6B7DDE}" type="sibTrans" cxnId="{0A80690D-EDB5-4D84-B556-ABCD03510E1C}">
      <dgm:prSet/>
      <dgm:spPr/>
      <dgm:t>
        <a:bodyPr/>
        <a:lstStyle/>
        <a:p>
          <a:endParaRPr lang="en-US"/>
        </a:p>
      </dgm:t>
    </dgm:pt>
    <dgm:pt modelId="{8EC65BEA-8240-4ED0-B6D2-EFF26D3CFA0E}">
      <dgm:prSet phldrT="[Text]"/>
      <dgm:spPr/>
      <dgm:t>
        <a:bodyPr/>
        <a:lstStyle/>
        <a:p>
          <a:r>
            <a:rPr lang="en-US" dirty="0" smtClean="0"/>
            <a:t>CSV</a:t>
          </a:r>
          <a:endParaRPr lang="en-US" dirty="0"/>
        </a:p>
      </dgm:t>
    </dgm:pt>
    <dgm:pt modelId="{1A331B03-1020-44AB-9A67-CE8DEB5D74D0}" type="parTrans" cxnId="{70A8962A-BD10-4607-BA82-77D319B66077}">
      <dgm:prSet/>
      <dgm:spPr/>
      <dgm:t>
        <a:bodyPr/>
        <a:lstStyle/>
        <a:p>
          <a:endParaRPr lang="en-US"/>
        </a:p>
      </dgm:t>
    </dgm:pt>
    <dgm:pt modelId="{71D3821A-44F1-4BED-BE35-B666B478322C}" type="sibTrans" cxnId="{70A8962A-BD10-4607-BA82-77D319B66077}">
      <dgm:prSet/>
      <dgm:spPr/>
      <dgm:t>
        <a:bodyPr/>
        <a:lstStyle/>
        <a:p>
          <a:endParaRPr lang="en-US"/>
        </a:p>
      </dgm:t>
    </dgm:pt>
    <dgm:pt modelId="{420D4395-E90C-4329-A8BF-95B78A4EB907}">
      <dgm:prSet phldrT="[Text]"/>
      <dgm:spPr/>
      <dgm:t>
        <a:bodyPr/>
        <a:lstStyle/>
        <a:p>
          <a:r>
            <a:rPr lang="en-US" dirty="0" smtClean="0"/>
            <a:t>Monkey Format*</a:t>
          </a:r>
          <a:endParaRPr lang="en-US" dirty="0"/>
        </a:p>
      </dgm:t>
    </dgm:pt>
    <dgm:pt modelId="{A37566C7-16B7-4C24-8FC9-36FA4CCCE5B8}" type="parTrans" cxnId="{4D79F6CD-42F2-4DB5-ADA7-45494B957405}">
      <dgm:prSet/>
      <dgm:spPr/>
      <dgm:t>
        <a:bodyPr/>
        <a:lstStyle/>
        <a:p>
          <a:endParaRPr lang="en-US"/>
        </a:p>
      </dgm:t>
    </dgm:pt>
    <dgm:pt modelId="{844C244B-3E9B-488D-8FE2-7B76AB547EAE}" type="sibTrans" cxnId="{4D79F6CD-42F2-4DB5-ADA7-45494B957405}">
      <dgm:prSet/>
      <dgm:spPr/>
      <dgm:t>
        <a:bodyPr/>
        <a:lstStyle/>
        <a:p>
          <a:endParaRPr lang="en-US"/>
        </a:p>
      </dgm:t>
    </dgm:pt>
    <dgm:pt modelId="{0BDB1099-E77F-4601-9810-572367167562}" type="pres">
      <dgm:prSet presAssocID="{A60C6828-142D-4BE2-B3AB-ACB9E5218D33}" presName="Name0" presStyleCnt="0">
        <dgm:presLayoutVars>
          <dgm:chMax/>
          <dgm:chPref val="1"/>
          <dgm:dir/>
          <dgm:animOne val="branch"/>
          <dgm:animLvl val="lvl"/>
          <dgm:resizeHandles/>
        </dgm:presLayoutVars>
      </dgm:prSet>
      <dgm:spPr/>
      <dgm:t>
        <a:bodyPr/>
        <a:lstStyle/>
        <a:p>
          <a:endParaRPr lang="en-US"/>
        </a:p>
      </dgm:t>
    </dgm:pt>
    <dgm:pt modelId="{65AF85EE-2203-430A-A706-0F0204AFD3C9}" type="pres">
      <dgm:prSet presAssocID="{A02A2A31-F571-444C-ACAB-6E513150D7DE}" presName="composite" presStyleCnt="0"/>
      <dgm:spPr/>
    </dgm:pt>
    <dgm:pt modelId="{BBFCDE33-B95D-4958-A61B-5248B6B7C5C4}" type="pres">
      <dgm:prSet presAssocID="{A02A2A31-F571-444C-ACAB-6E513150D7DE}" presName="ParentAccent1" presStyleLbl="alignNode1" presStyleIdx="0" presStyleCnt="62"/>
      <dgm:spPr/>
    </dgm:pt>
    <dgm:pt modelId="{29709F8E-7D2F-4270-9C2E-EFAF241E732C}" type="pres">
      <dgm:prSet presAssocID="{A02A2A31-F571-444C-ACAB-6E513150D7DE}" presName="ParentAccent2" presStyleLbl="alignNode1" presStyleIdx="1" presStyleCnt="62"/>
      <dgm:spPr/>
    </dgm:pt>
    <dgm:pt modelId="{35C42676-3B5E-4E24-BD6D-510C428B7708}" type="pres">
      <dgm:prSet presAssocID="{A02A2A31-F571-444C-ACAB-6E513150D7DE}" presName="ParentAccent3" presStyleLbl="alignNode1" presStyleIdx="2" presStyleCnt="62"/>
      <dgm:spPr/>
    </dgm:pt>
    <dgm:pt modelId="{FE8FF500-64AC-4F9F-945B-193FF1D7B298}" type="pres">
      <dgm:prSet presAssocID="{A02A2A31-F571-444C-ACAB-6E513150D7DE}" presName="ParentAccent4" presStyleLbl="alignNode1" presStyleIdx="3" presStyleCnt="62"/>
      <dgm:spPr/>
    </dgm:pt>
    <dgm:pt modelId="{D35976FA-F491-420D-A809-4915E6067ED1}" type="pres">
      <dgm:prSet presAssocID="{A02A2A31-F571-444C-ACAB-6E513150D7DE}" presName="ParentAccent5" presStyleLbl="alignNode1" presStyleIdx="4" presStyleCnt="62"/>
      <dgm:spPr/>
    </dgm:pt>
    <dgm:pt modelId="{8AAF54B0-584A-4D66-8718-78D0F00797BA}" type="pres">
      <dgm:prSet presAssocID="{A02A2A31-F571-444C-ACAB-6E513150D7DE}" presName="ParentAccent6" presStyleLbl="alignNode1" presStyleIdx="5" presStyleCnt="62"/>
      <dgm:spPr/>
    </dgm:pt>
    <dgm:pt modelId="{B56D37B6-36AB-4F42-9C99-725341BA8B97}" type="pres">
      <dgm:prSet presAssocID="{A02A2A31-F571-444C-ACAB-6E513150D7DE}" presName="ParentAccent7" presStyleLbl="alignNode1" presStyleIdx="6" presStyleCnt="62"/>
      <dgm:spPr/>
    </dgm:pt>
    <dgm:pt modelId="{B44B0F51-6964-41B4-8EFE-006D7F84828A}" type="pres">
      <dgm:prSet presAssocID="{A02A2A31-F571-444C-ACAB-6E513150D7DE}" presName="ParentAccent8" presStyleLbl="alignNode1" presStyleIdx="7" presStyleCnt="62"/>
      <dgm:spPr/>
    </dgm:pt>
    <dgm:pt modelId="{C514692B-3AB4-4D17-A3E8-0414DF6BFE83}" type="pres">
      <dgm:prSet presAssocID="{A02A2A31-F571-444C-ACAB-6E513150D7DE}" presName="ParentAccent9" presStyleLbl="alignNode1" presStyleIdx="8" presStyleCnt="62"/>
      <dgm:spPr/>
    </dgm:pt>
    <dgm:pt modelId="{CDD7E10A-875D-4D66-B97D-BECFD5511B03}" type="pres">
      <dgm:prSet presAssocID="{A02A2A31-F571-444C-ACAB-6E513150D7DE}" presName="ParentAccent10" presStyleLbl="alignNode1" presStyleIdx="9" presStyleCnt="62"/>
      <dgm:spPr/>
    </dgm:pt>
    <dgm:pt modelId="{7D47FB89-9B34-41F9-A1D8-2BFC68D0C7F3}" type="pres">
      <dgm:prSet presAssocID="{A02A2A31-F571-444C-ACAB-6E513150D7DE}" presName="Parent" presStyleLbl="alignNode1" presStyleIdx="10" presStyleCnt="62">
        <dgm:presLayoutVars>
          <dgm:chMax val="5"/>
          <dgm:chPref val="3"/>
          <dgm:bulletEnabled val="1"/>
        </dgm:presLayoutVars>
      </dgm:prSet>
      <dgm:spPr/>
      <dgm:t>
        <a:bodyPr/>
        <a:lstStyle/>
        <a:p>
          <a:endParaRPr lang="en-US"/>
        </a:p>
      </dgm:t>
    </dgm:pt>
    <dgm:pt modelId="{51E936A1-033B-408E-B70E-815F53B6E1E4}" type="pres">
      <dgm:prSet presAssocID="{19E73D8C-1EEE-40FE-9B04-6F25FBDC311E}" presName="Child1Accent1" presStyleLbl="alignNode1" presStyleIdx="11" presStyleCnt="62"/>
      <dgm:spPr/>
    </dgm:pt>
    <dgm:pt modelId="{2AB7038F-6522-45FE-AEB2-2357B12791A7}" type="pres">
      <dgm:prSet presAssocID="{19E73D8C-1EEE-40FE-9B04-6F25FBDC311E}" presName="Child1Accent2" presStyleLbl="alignNode1" presStyleIdx="12" presStyleCnt="62"/>
      <dgm:spPr/>
    </dgm:pt>
    <dgm:pt modelId="{B9645ADE-3FC9-4FC4-A511-9F9F0F9E0A8A}" type="pres">
      <dgm:prSet presAssocID="{19E73D8C-1EEE-40FE-9B04-6F25FBDC311E}" presName="Child1Accent3" presStyleLbl="alignNode1" presStyleIdx="13" presStyleCnt="62"/>
      <dgm:spPr/>
    </dgm:pt>
    <dgm:pt modelId="{BE868822-2A50-485F-8118-F02D80D75D48}" type="pres">
      <dgm:prSet presAssocID="{19E73D8C-1EEE-40FE-9B04-6F25FBDC311E}" presName="Child1Accent4" presStyleLbl="alignNode1" presStyleIdx="14" presStyleCnt="62"/>
      <dgm:spPr/>
    </dgm:pt>
    <dgm:pt modelId="{F1CF27BA-E820-44AA-9EBE-1690FCD45AEC}" type="pres">
      <dgm:prSet presAssocID="{19E73D8C-1EEE-40FE-9B04-6F25FBDC311E}" presName="Child1Accent5" presStyleLbl="alignNode1" presStyleIdx="15" presStyleCnt="62"/>
      <dgm:spPr/>
    </dgm:pt>
    <dgm:pt modelId="{CC67F0EA-7B03-4047-9549-AC88A09D6412}" type="pres">
      <dgm:prSet presAssocID="{19E73D8C-1EEE-40FE-9B04-6F25FBDC311E}" presName="Child1Accent6" presStyleLbl="alignNode1" presStyleIdx="16" presStyleCnt="62"/>
      <dgm:spPr/>
    </dgm:pt>
    <dgm:pt modelId="{CBCA7ECD-DE19-42FD-8ACC-D53FCF70EE48}" type="pres">
      <dgm:prSet presAssocID="{19E73D8C-1EEE-40FE-9B04-6F25FBDC311E}" presName="Child1Accent7" presStyleLbl="alignNode1" presStyleIdx="17" presStyleCnt="62"/>
      <dgm:spPr/>
    </dgm:pt>
    <dgm:pt modelId="{EB98E9E4-8F6C-4933-A31B-B5F973FA4A82}" type="pres">
      <dgm:prSet presAssocID="{19E73D8C-1EEE-40FE-9B04-6F25FBDC311E}" presName="Child1Accent8" presStyleLbl="alignNode1" presStyleIdx="18" presStyleCnt="62"/>
      <dgm:spPr/>
    </dgm:pt>
    <dgm:pt modelId="{FB055DCD-1D2E-45F9-8B6B-7499CF12E7E6}" type="pres">
      <dgm:prSet presAssocID="{19E73D8C-1EEE-40FE-9B04-6F25FBDC311E}" presName="Child1Accent9" presStyleLbl="alignNode1" presStyleIdx="19" presStyleCnt="62"/>
      <dgm:spPr/>
    </dgm:pt>
    <dgm:pt modelId="{F8A0AF8B-4976-47BC-9B84-38B2F3F00F96}" type="pres">
      <dgm:prSet presAssocID="{19E73D8C-1EEE-40FE-9B04-6F25FBDC311E}" presName="Child1" presStyleLbl="revTx" presStyleIdx="0" presStyleCnt="5">
        <dgm:presLayoutVars>
          <dgm:chMax/>
          <dgm:chPref val="0"/>
          <dgm:bulletEnabled val="1"/>
        </dgm:presLayoutVars>
      </dgm:prSet>
      <dgm:spPr/>
      <dgm:t>
        <a:bodyPr/>
        <a:lstStyle/>
        <a:p>
          <a:endParaRPr lang="en-US"/>
        </a:p>
      </dgm:t>
    </dgm:pt>
    <dgm:pt modelId="{91503603-1A07-4D22-824A-D549A0AFB3D4}" type="pres">
      <dgm:prSet presAssocID="{741A70BE-46AD-4202-9380-045D8DD70BED}" presName="Child2Accent1" presStyleLbl="alignNode1" presStyleIdx="20" presStyleCnt="62"/>
      <dgm:spPr/>
    </dgm:pt>
    <dgm:pt modelId="{9C00C5DF-E92B-4771-BA00-EB4913C74E65}" type="pres">
      <dgm:prSet presAssocID="{741A70BE-46AD-4202-9380-045D8DD70BED}" presName="Child2Accent2" presStyleLbl="alignNode1" presStyleIdx="21" presStyleCnt="62"/>
      <dgm:spPr/>
    </dgm:pt>
    <dgm:pt modelId="{08235348-404B-4F31-9346-D1C0C247BCFC}" type="pres">
      <dgm:prSet presAssocID="{741A70BE-46AD-4202-9380-045D8DD70BED}" presName="Child2Accent3" presStyleLbl="alignNode1" presStyleIdx="22" presStyleCnt="62"/>
      <dgm:spPr/>
    </dgm:pt>
    <dgm:pt modelId="{C3AE8A42-B148-4C61-8589-E793F10747CF}" type="pres">
      <dgm:prSet presAssocID="{741A70BE-46AD-4202-9380-045D8DD70BED}" presName="Child2Accent4" presStyleLbl="alignNode1" presStyleIdx="23" presStyleCnt="62"/>
      <dgm:spPr/>
    </dgm:pt>
    <dgm:pt modelId="{85D034CB-8803-4568-8160-E2AE84DD5C04}" type="pres">
      <dgm:prSet presAssocID="{741A70BE-46AD-4202-9380-045D8DD70BED}" presName="Child2Accent5" presStyleLbl="alignNode1" presStyleIdx="24" presStyleCnt="62"/>
      <dgm:spPr/>
    </dgm:pt>
    <dgm:pt modelId="{B0906206-1332-4331-AB9F-FE69ED4BE04D}" type="pres">
      <dgm:prSet presAssocID="{741A70BE-46AD-4202-9380-045D8DD70BED}" presName="Child2Accent6" presStyleLbl="alignNode1" presStyleIdx="25" presStyleCnt="62"/>
      <dgm:spPr/>
    </dgm:pt>
    <dgm:pt modelId="{AD13F172-52D0-4C45-906E-59B76B99A998}" type="pres">
      <dgm:prSet presAssocID="{741A70BE-46AD-4202-9380-045D8DD70BED}" presName="Child2Accent7" presStyleLbl="alignNode1" presStyleIdx="26" presStyleCnt="62"/>
      <dgm:spPr/>
    </dgm:pt>
    <dgm:pt modelId="{F2B419EB-71B1-47F3-93E8-831EFD5996DF}" type="pres">
      <dgm:prSet presAssocID="{741A70BE-46AD-4202-9380-045D8DD70BED}" presName="Child2" presStyleLbl="revTx" presStyleIdx="1" presStyleCnt="5">
        <dgm:presLayoutVars>
          <dgm:chMax/>
          <dgm:chPref val="0"/>
          <dgm:bulletEnabled val="1"/>
        </dgm:presLayoutVars>
      </dgm:prSet>
      <dgm:spPr/>
      <dgm:t>
        <a:bodyPr/>
        <a:lstStyle/>
        <a:p>
          <a:endParaRPr lang="en-US"/>
        </a:p>
      </dgm:t>
    </dgm:pt>
    <dgm:pt modelId="{46C14330-2D31-4A87-A139-4E659836DBAB}" type="pres">
      <dgm:prSet presAssocID="{4A4D9B9B-D04D-4D62-8995-F1AD1BA72661}" presName="Child3Accent1" presStyleLbl="alignNode1" presStyleIdx="27" presStyleCnt="62"/>
      <dgm:spPr/>
    </dgm:pt>
    <dgm:pt modelId="{60EC32CE-381A-4236-8320-D5602A40AB0F}" type="pres">
      <dgm:prSet presAssocID="{4A4D9B9B-D04D-4D62-8995-F1AD1BA72661}" presName="Child3Accent2" presStyleLbl="alignNode1" presStyleIdx="28" presStyleCnt="62"/>
      <dgm:spPr/>
    </dgm:pt>
    <dgm:pt modelId="{3BD769EA-98FD-40BC-942A-38751F9D162E}" type="pres">
      <dgm:prSet presAssocID="{4A4D9B9B-D04D-4D62-8995-F1AD1BA72661}" presName="Child3Accent3" presStyleLbl="alignNode1" presStyleIdx="29" presStyleCnt="62"/>
      <dgm:spPr/>
    </dgm:pt>
    <dgm:pt modelId="{059665E0-DD94-4699-9F1D-9E2CBA21CA61}" type="pres">
      <dgm:prSet presAssocID="{4A4D9B9B-D04D-4D62-8995-F1AD1BA72661}" presName="Child3Accent4" presStyleLbl="alignNode1" presStyleIdx="30" presStyleCnt="62"/>
      <dgm:spPr/>
    </dgm:pt>
    <dgm:pt modelId="{6885CBA0-164D-42FB-9C3B-20823D9B4317}" type="pres">
      <dgm:prSet presAssocID="{4A4D9B9B-D04D-4D62-8995-F1AD1BA72661}" presName="Child3Accent5" presStyleLbl="alignNode1" presStyleIdx="31" presStyleCnt="62"/>
      <dgm:spPr/>
    </dgm:pt>
    <dgm:pt modelId="{1599584C-A246-4EAF-B43F-8616F08B53AC}" type="pres">
      <dgm:prSet presAssocID="{4A4D9B9B-D04D-4D62-8995-F1AD1BA72661}" presName="Child3Accent6" presStyleLbl="alignNode1" presStyleIdx="32" presStyleCnt="62"/>
      <dgm:spPr/>
    </dgm:pt>
    <dgm:pt modelId="{741E4A9C-8A82-49C5-A283-CA2E53B441E4}" type="pres">
      <dgm:prSet presAssocID="{4A4D9B9B-D04D-4D62-8995-F1AD1BA72661}" presName="Child3Accent7" presStyleLbl="alignNode1" presStyleIdx="33" presStyleCnt="62"/>
      <dgm:spPr/>
    </dgm:pt>
    <dgm:pt modelId="{1353601E-7D1B-4998-AF27-0221FD18D098}" type="pres">
      <dgm:prSet presAssocID="{4A4D9B9B-D04D-4D62-8995-F1AD1BA72661}" presName="Child3" presStyleLbl="revTx" presStyleIdx="2" presStyleCnt="5">
        <dgm:presLayoutVars>
          <dgm:chMax/>
          <dgm:chPref val="0"/>
          <dgm:bulletEnabled val="1"/>
        </dgm:presLayoutVars>
      </dgm:prSet>
      <dgm:spPr/>
      <dgm:t>
        <a:bodyPr/>
        <a:lstStyle/>
        <a:p>
          <a:endParaRPr lang="en-US"/>
        </a:p>
      </dgm:t>
    </dgm:pt>
    <dgm:pt modelId="{C68724CE-C236-49FE-9A62-CA06F0D5A40C}" type="pres">
      <dgm:prSet presAssocID="{780C0252-D04C-4EA2-8D97-9356354052CE}" presName="Child4Accent1" presStyleLbl="alignNode1" presStyleIdx="34" presStyleCnt="62"/>
      <dgm:spPr/>
    </dgm:pt>
    <dgm:pt modelId="{AB971278-31B0-4510-90F2-C4A6B42C281D}" type="pres">
      <dgm:prSet presAssocID="{780C0252-D04C-4EA2-8D97-9356354052CE}" presName="Child4Accent2" presStyleLbl="alignNode1" presStyleIdx="35" presStyleCnt="62"/>
      <dgm:spPr/>
    </dgm:pt>
    <dgm:pt modelId="{63E61E16-7FBA-47A6-9524-C17D1184A34D}" type="pres">
      <dgm:prSet presAssocID="{780C0252-D04C-4EA2-8D97-9356354052CE}" presName="Child4Accent3" presStyleLbl="alignNode1" presStyleIdx="36" presStyleCnt="62"/>
      <dgm:spPr/>
    </dgm:pt>
    <dgm:pt modelId="{B71BE245-58CE-4A90-AB25-39018568F51A}" type="pres">
      <dgm:prSet presAssocID="{780C0252-D04C-4EA2-8D97-9356354052CE}" presName="Child4Accent4" presStyleLbl="alignNode1" presStyleIdx="37" presStyleCnt="62"/>
      <dgm:spPr/>
    </dgm:pt>
    <dgm:pt modelId="{FE64D6F7-238C-4BB6-9CC5-40E429CA3E17}" type="pres">
      <dgm:prSet presAssocID="{780C0252-D04C-4EA2-8D97-9356354052CE}" presName="Child4Accent5" presStyleLbl="alignNode1" presStyleIdx="38" presStyleCnt="62"/>
      <dgm:spPr/>
    </dgm:pt>
    <dgm:pt modelId="{E967C274-CDCB-4322-AB7F-2F94C62498C3}" type="pres">
      <dgm:prSet presAssocID="{780C0252-D04C-4EA2-8D97-9356354052CE}" presName="Child4Accent6" presStyleLbl="alignNode1" presStyleIdx="39" presStyleCnt="62"/>
      <dgm:spPr/>
    </dgm:pt>
    <dgm:pt modelId="{3BDA63FC-F747-46ED-820A-EAD947E69586}" type="pres">
      <dgm:prSet presAssocID="{780C0252-D04C-4EA2-8D97-9356354052CE}" presName="Child4Accent7" presStyleLbl="alignNode1" presStyleIdx="40" presStyleCnt="62"/>
      <dgm:spPr/>
    </dgm:pt>
    <dgm:pt modelId="{87BCC476-96CB-4D38-ACD6-F153F88A7621}" type="pres">
      <dgm:prSet presAssocID="{780C0252-D04C-4EA2-8D97-9356354052CE}" presName="Child4Accent8" presStyleLbl="alignNode1" presStyleIdx="41" presStyleCnt="62"/>
      <dgm:spPr/>
    </dgm:pt>
    <dgm:pt modelId="{1978EA4F-C720-4E7E-815C-386CE465CF40}" type="pres">
      <dgm:prSet presAssocID="{780C0252-D04C-4EA2-8D97-9356354052CE}" presName="Child4" presStyleLbl="revTx" presStyleIdx="3" presStyleCnt="5">
        <dgm:presLayoutVars>
          <dgm:chMax/>
          <dgm:chPref val="0"/>
          <dgm:bulletEnabled val="1"/>
        </dgm:presLayoutVars>
      </dgm:prSet>
      <dgm:spPr/>
      <dgm:t>
        <a:bodyPr/>
        <a:lstStyle/>
        <a:p>
          <a:endParaRPr lang="en-US"/>
        </a:p>
      </dgm:t>
    </dgm:pt>
    <dgm:pt modelId="{50D49962-35C8-40D1-A208-14CAB7A1D60E}" type="pres">
      <dgm:prSet presAssocID="{8EC65BEA-8240-4ED0-B6D2-EFF26D3CFA0E}" presName="Child5Accent1" presStyleLbl="alignNode1" presStyleIdx="42" presStyleCnt="62"/>
      <dgm:spPr/>
    </dgm:pt>
    <dgm:pt modelId="{0AF7AD6B-64F5-4451-8E9B-A6065AEC092B}" type="pres">
      <dgm:prSet presAssocID="{8EC65BEA-8240-4ED0-B6D2-EFF26D3CFA0E}" presName="Child5Accent2" presStyleLbl="alignNode1" presStyleIdx="43" presStyleCnt="62"/>
      <dgm:spPr/>
    </dgm:pt>
    <dgm:pt modelId="{6E3350DC-9C3C-4A13-9A02-4A59DEB6AED7}" type="pres">
      <dgm:prSet presAssocID="{8EC65BEA-8240-4ED0-B6D2-EFF26D3CFA0E}" presName="Child5Accent3" presStyleLbl="alignNode1" presStyleIdx="44" presStyleCnt="62"/>
      <dgm:spPr/>
    </dgm:pt>
    <dgm:pt modelId="{BCE427C9-6626-46EC-8DC1-E4AA79FD13F5}" type="pres">
      <dgm:prSet presAssocID="{8EC65BEA-8240-4ED0-B6D2-EFF26D3CFA0E}" presName="Child5Accent4" presStyleLbl="alignNode1" presStyleIdx="45" presStyleCnt="62"/>
      <dgm:spPr/>
    </dgm:pt>
    <dgm:pt modelId="{EA5705CB-9E17-4FB5-B36F-CF2270CAF1D1}" type="pres">
      <dgm:prSet presAssocID="{8EC65BEA-8240-4ED0-B6D2-EFF26D3CFA0E}" presName="Child5Accent5" presStyleLbl="alignNode1" presStyleIdx="46" presStyleCnt="62"/>
      <dgm:spPr/>
    </dgm:pt>
    <dgm:pt modelId="{F27E218B-E84A-4781-A80A-5B310A7A8297}" type="pres">
      <dgm:prSet presAssocID="{8EC65BEA-8240-4ED0-B6D2-EFF26D3CFA0E}" presName="Child5Accent6" presStyleLbl="alignNode1" presStyleIdx="47" presStyleCnt="62"/>
      <dgm:spPr/>
    </dgm:pt>
    <dgm:pt modelId="{D0EAD834-AC1B-4608-8218-903ED7B4D133}" type="pres">
      <dgm:prSet presAssocID="{8EC65BEA-8240-4ED0-B6D2-EFF26D3CFA0E}" presName="Child5Accent7" presStyleLbl="alignNode1" presStyleIdx="48" presStyleCnt="62"/>
      <dgm:spPr/>
    </dgm:pt>
    <dgm:pt modelId="{1434451A-1D44-4062-9EC5-79572061E508}" type="pres">
      <dgm:prSet presAssocID="{8EC65BEA-8240-4ED0-B6D2-EFF26D3CFA0E}" presName="Child5Accent8" presStyleLbl="alignNode1" presStyleIdx="49" presStyleCnt="62"/>
      <dgm:spPr/>
    </dgm:pt>
    <dgm:pt modelId="{3207F13D-96F7-4432-A4D1-303E04242041}" type="pres">
      <dgm:prSet presAssocID="{8EC65BEA-8240-4ED0-B6D2-EFF26D3CFA0E}" presName="Child5Accent9" presStyleLbl="alignNode1" presStyleIdx="50" presStyleCnt="62"/>
      <dgm:spPr/>
    </dgm:pt>
    <dgm:pt modelId="{19E4A9D3-536D-4F17-AD2E-F777C1C625EE}" type="pres">
      <dgm:prSet presAssocID="{8EC65BEA-8240-4ED0-B6D2-EFF26D3CFA0E}" presName="Child5" presStyleLbl="revTx" presStyleIdx="4" presStyleCnt="5">
        <dgm:presLayoutVars>
          <dgm:chMax/>
          <dgm:chPref val="0"/>
          <dgm:bulletEnabled val="1"/>
        </dgm:presLayoutVars>
      </dgm:prSet>
      <dgm:spPr/>
      <dgm:t>
        <a:bodyPr/>
        <a:lstStyle/>
        <a:p>
          <a:endParaRPr lang="en-US"/>
        </a:p>
      </dgm:t>
    </dgm:pt>
    <dgm:pt modelId="{32FF529E-61CA-4C7B-86EE-152313DC40E7}" type="pres">
      <dgm:prSet presAssocID="{4F24FB4B-5E10-486B-B0C6-D78E2E48CE68}" presName="sibTrans" presStyleCnt="0"/>
      <dgm:spPr/>
    </dgm:pt>
    <dgm:pt modelId="{5BACD8AC-414C-4024-880F-3CEA317C9FB4}" type="pres">
      <dgm:prSet presAssocID="{420D4395-E90C-4329-A8BF-95B78A4EB907}" presName="composite" presStyleCnt="0"/>
      <dgm:spPr/>
    </dgm:pt>
    <dgm:pt modelId="{39C7DC5B-2CD9-4DF9-A47F-BEEE691E82BE}" type="pres">
      <dgm:prSet presAssocID="{420D4395-E90C-4329-A8BF-95B78A4EB907}" presName="ParentAccent1" presStyleLbl="alignNode1" presStyleIdx="51" presStyleCnt="62"/>
      <dgm:spPr/>
    </dgm:pt>
    <dgm:pt modelId="{0D9899C9-EE1D-48CF-9265-6A5759D05416}" type="pres">
      <dgm:prSet presAssocID="{420D4395-E90C-4329-A8BF-95B78A4EB907}" presName="ParentAccent2" presStyleLbl="alignNode1" presStyleIdx="52" presStyleCnt="62"/>
      <dgm:spPr/>
    </dgm:pt>
    <dgm:pt modelId="{AFC03694-836D-4A02-8128-D500F6AE3025}" type="pres">
      <dgm:prSet presAssocID="{420D4395-E90C-4329-A8BF-95B78A4EB907}" presName="ParentAccent3" presStyleLbl="alignNode1" presStyleIdx="53" presStyleCnt="62"/>
      <dgm:spPr/>
    </dgm:pt>
    <dgm:pt modelId="{8455B058-9F60-4A02-B9BF-9DCDBD8C572D}" type="pres">
      <dgm:prSet presAssocID="{420D4395-E90C-4329-A8BF-95B78A4EB907}" presName="ParentAccent4" presStyleLbl="alignNode1" presStyleIdx="54" presStyleCnt="62"/>
      <dgm:spPr/>
    </dgm:pt>
    <dgm:pt modelId="{7BB3C769-10F7-4F26-943C-11A749EDD621}" type="pres">
      <dgm:prSet presAssocID="{420D4395-E90C-4329-A8BF-95B78A4EB907}" presName="ParentAccent5" presStyleLbl="alignNode1" presStyleIdx="55" presStyleCnt="62"/>
      <dgm:spPr/>
    </dgm:pt>
    <dgm:pt modelId="{2A66C2D4-6B03-4DE4-8D22-C8EA7A978533}" type="pres">
      <dgm:prSet presAssocID="{420D4395-E90C-4329-A8BF-95B78A4EB907}" presName="ParentAccent6" presStyleLbl="alignNode1" presStyleIdx="56" presStyleCnt="62"/>
      <dgm:spPr/>
    </dgm:pt>
    <dgm:pt modelId="{B06921BF-DA56-41A2-A793-957BF79BA553}" type="pres">
      <dgm:prSet presAssocID="{420D4395-E90C-4329-A8BF-95B78A4EB907}" presName="ParentAccent7" presStyleLbl="alignNode1" presStyleIdx="57" presStyleCnt="62"/>
      <dgm:spPr/>
    </dgm:pt>
    <dgm:pt modelId="{9335420B-803F-4DA9-96C5-7893A7FF45F6}" type="pres">
      <dgm:prSet presAssocID="{420D4395-E90C-4329-A8BF-95B78A4EB907}" presName="ParentAccent8" presStyleLbl="alignNode1" presStyleIdx="58" presStyleCnt="62"/>
      <dgm:spPr/>
    </dgm:pt>
    <dgm:pt modelId="{B730EBA4-E6D5-4F0E-8F96-B07C2C758B52}" type="pres">
      <dgm:prSet presAssocID="{420D4395-E90C-4329-A8BF-95B78A4EB907}" presName="ParentAccent9" presStyleLbl="alignNode1" presStyleIdx="59" presStyleCnt="62"/>
      <dgm:spPr/>
    </dgm:pt>
    <dgm:pt modelId="{4E9DFA5C-7B43-4048-A39E-0655E42878A6}" type="pres">
      <dgm:prSet presAssocID="{420D4395-E90C-4329-A8BF-95B78A4EB907}" presName="ParentAccent10" presStyleLbl="alignNode1" presStyleIdx="60" presStyleCnt="62"/>
      <dgm:spPr/>
    </dgm:pt>
    <dgm:pt modelId="{CA0EE704-7A42-403D-BECC-116DD0562FAC}" type="pres">
      <dgm:prSet presAssocID="{420D4395-E90C-4329-A8BF-95B78A4EB907}" presName="Parent" presStyleLbl="alignNode1" presStyleIdx="61" presStyleCnt="62" custScaleX="64365" custScaleY="63718" custLinFactNeighborX="456" custLinFactNeighborY="7508">
        <dgm:presLayoutVars>
          <dgm:chMax val="5"/>
          <dgm:chPref val="3"/>
          <dgm:bulletEnabled val="1"/>
        </dgm:presLayoutVars>
      </dgm:prSet>
      <dgm:spPr/>
      <dgm:t>
        <a:bodyPr/>
        <a:lstStyle/>
        <a:p>
          <a:endParaRPr lang="en-US"/>
        </a:p>
      </dgm:t>
    </dgm:pt>
  </dgm:ptLst>
  <dgm:cxnLst>
    <dgm:cxn modelId="{E65C896D-4BD1-4A87-965E-89F143D37605}" type="presOf" srcId="{A02A2A31-F571-444C-ACAB-6E513150D7DE}" destId="{7D47FB89-9B34-41F9-A1D8-2BFC68D0C7F3}" srcOrd="0" destOrd="0" presId="urn:microsoft.com/office/officeart/2011/layout/ConvergingText"/>
    <dgm:cxn modelId="{B8127CDF-C0DD-4858-A8D7-7BBCFC30B94A}" type="presOf" srcId="{19E73D8C-1EEE-40FE-9B04-6F25FBDC311E}" destId="{F8A0AF8B-4976-47BC-9B84-38B2F3F00F96}" srcOrd="0" destOrd="0" presId="urn:microsoft.com/office/officeart/2011/layout/ConvergingText"/>
    <dgm:cxn modelId="{31C0DB50-9E41-465F-8043-3C66DA5828F0}" srcId="{A02A2A31-F571-444C-ACAB-6E513150D7DE}" destId="{19E73D8C-1EEE-40FE-9B04-6F25FBDC311E}" srcOrd="0" destOrd="0" parTransId="{BF8C0DD0-74E7-4C11-872F-FE7E0CD9CF1F}" sibTransId="{58B77FEC-57B5-4233-BF0C-2583A9989DE7}"/>
    <dgm:cxn modelId="{CCB364DD-80D1-4F1F-932D-BE65F46746DF}" type="presOf" srcId="{A60C6828-142D-4BE2-B3AB-ACB9E5218D33}" destId="{0BDB1099-E77F-4601-9810-572367167562}" srcOrd="0" destOrd="0" presId="urn:microsoft.com/office/officeart/2011/layout/ConvergingText"/>
    <dgm:cxn modelId="{411801A7-3FEE-4A43-BDFD-F77C07C3AC64}" srcId="{A60C6828-142D-4BE2-B3AB-ACB9E5218D33}" destId="{A02A2A31-F571-444C-ACAB-6E513150D7DE}" srcOrd="0" destOrd="0" parTransId="{B10EEB21-3F78-49B4-A10D-71CE7E365135}" sibTransId="{4F24FB4B-5E10-486B-B0C6-D78E2E48CE68}"/>
    <dgm:cxn modelId="{F58A04DF-0F39-40E0-9056-40663E0E9B52}" srcId="{A02A2A31-F571-444C-ACAB-6E513150D7DE}" destId="{741A70BE-46AD-4202-9380-045D8DD70BED}" srcOrd="1" destOrd="0" parTransId="{435069FB-A9FE-442E-BCDA-93DB94658B61}" sibTransId="{570DF6AE-C676-4E61-B322-00729B9209E9}"/>
    <dgm:cxn modelId="{99F0B9FB-E880-45E5-B1A5-B2B4A613EF10}" type="presOf" srcId="{780C0252-D04C-4EA2-8D97-9356354052CE}" destId="{1978EA4F-C720-4E7E-815C-386CE465CF40}" srcOrd="0" destOrd="0" presId="urn:microsoft.com/office/officeart/2011/layout/ConvergingText"/>
    <dgm:cxn modelId="{D49A52F9-E01D-4510-B18C-320DF927E013}" srcId="{A02A2A31-F571-444C-ACAB-6E513150D7DE}" destId="{4A4D9B9B-D04D-4D62-8995-F1AD1BA72661}" srcOrd="2" destOrd="0" parTransId="{1AB10044-8CCD-4D92-9828-AEA97191730C}" sibTransId="{9D03736B-5E2F-4AE8-A067-ED094C666E08}"/>
    <dgm:cxn modelId="{4D7E3C0E-568A-4C13-A57F-AAF9885F220C}" type="presOf" srcId="{420D4395-E90C-4329-A8BF-95B78A4EB907}" destId="{CA0EE704-7A42-403D-BECC-116DD0562FAC}" srcOrd="0" destOrd="0" presId="urn:microsoft.com/office/officeart/2011/layout/ConvergingText"/>
    <dgm:cxn modelId="{0A80690D-EDB5-4D84-B556-ABCD03510E1C}" srcId="{A02A2A31-F571-444C-ACAB-6E513150D7DE}" destId="{780C0252-D04C-4EA2-8D97-9356354052CE}" srcOrd="3" destOrd="0" parTransId="{867DC11B-8128-4A38-98F6-2A2191D4B782}" sibTransId="{8F1F2BC8-8730-4A14-BE23-645DDF6B7DDE}"/>
    <dgm:cxn modelId="{A29A1E2D-E07C-4C6A-AB69-495C230B3150}" type="presOf" srcId="{4A4D9B9B-D04D-4D62-8995-F1AD1BA72661}" destId="{1353601E-7D1B-4998-AF27-0221FD18D098}" srcOrd="0" destOrd="0" presId="urn:microsoft.com/office/officeart/2011/layout/ConvergingText"/>
    <dgm:cxn modelId="{720AA51A-F87D-4B82-B79A-A14A2C4E8D3B}" type="presOf" srcId="{741A70BE-46AD-4202-9380-045D8DD70BED}" destId="{F2B419EB-71B1-47F3-93E8-831EFD5996DF}" srcOrd="0" destOrd="0" presId="urn:microsoft.com/office/officeart/2011/layout/ConvergingText"/>
    <dgm:cxn modelId="{40F53754-BEC0-42D8-AE97-9F01A0CEEC67}" type="presOf" srcId="{8EC65BEA-8240-4ED0-B6D2-EFF26D3CFA0E}" destId="{19E4A9D3-536D-4F17-AD2E-F777C1C625EE}" srcOrd="0" destOrd="0" presId="urn:microsoft.com/office/officeart/2011/layout/ConvergingText"/>
    <dgm:cxn modelId="{4D79F6CD-42F2-4DB5-ADA7-45494B957405}" srcId="{A60C6828-142D-4BE2-B3AB-ACB9E5218D33}" destId="{420D4395-E90C-4329-A8BF-95B78A4EB907}" srcOrd="1" destOrd="0" parTransId="{A37566C7-16B7-4C24-8FC9-36FA4CCCE5B8}" sibTransId="{844C244B-3E9B-488D-8FE2-7B76AB547EAE}"/>
    <dgm:cxn modelId="{70A8962A-BD10-4607-BA82-77D319B66077}" srcId="{A02A2A31-F571-444C-ACAB-6E513150D7DE}" destId="{8EC65BEA-8240-4ED0-B6D2-EFF26D3CFA0E}" srcOrd="4" destOrd="0" parTransId="{1A331B03-1020-44AB-9A67-CE8DEB5D74D0}" sibTransId="{71D3821A-44F1-4BED-BE35-B666B478322C}"/>
    <dgm:cxn modelId="{9D851149-7869-4264-AC7B-4A781D083DFA}" type="presParOf" srcId="{0BDB1099-E77F-4601-9810-572367167562}" destId="{65AF85EE-2203-430A-A706-0F0204AFD3C9}" srcOrd="0" destOrd="0" presId="urn:microsoft.com/office/officeart/2011/layout/ConvergingText"/>
    <dgm:cxn modelId="{9229C02C-3E10-41F5-BDE0-A88F38109BD0}" type="presParOf" srcId="{65AF85EE-2203-430A-A706-0F0204AFD3C9}" destId="{BBFCDE33-B95D-4958-A61B-5248B6B7C5C4}" srcOrd="0" destOrd="0" presId="urn:microsoft.com/office/officeart/2011/layout/ConvergingText"/>
    <dgm:cxn modelId="{044528C5-08A9-42A5-9B3A-E023275B886E}" type="presParOf" srcId="{65AF85EE-2203-430A-A706-0F0204AFD3C9}" destId="{29709F8E-7D2F-4270-9C2E-EFAF241E732C}" srcOrd="1" destOrd="0" presId="urn:microsoft.com/office/officeart/2011/layout/ConvergingText"/>
    <dgm:cxn modelId="{EBB49E88-D33A-492E-8E1C-768F0541C2CA}" type="presParOf" srcId="{65AF85EE-2203-430A-A706-0F0204AFD3C9}" destId="{35C42676-3B5E-4E24-BD6D-510C428B7708}" srcOrd="2" destOrd="0" presId="urn:microsoft.com/office/officeart/2011/layout/ConvergingText"/>
    <dgm:cxn modelId="{58479832-BFDE-4C56-86C7-B906F480D749}" type="presParOf" srcId="{65AF85EE-2203-430A-A706-0F0204AFD3C9}" destId="{FE8FF500-64AC-4F9F-945B-193FF1D7B298}" srcOrd="3" destOrd="0" presId="urn:microsoft.com/office/officeart/2011/layout/ConvergingText"/>
    <dgm:cxn modelId="{18664E47-58AF-4574-AEB9-F02CDCE7E5A9}" type="presParOf" srcId="{65AF85EE-2203-430A-A706-0F0204AFD3C9}" destId="{D35976FA-F491-420D-A809-4915E6067ED1}" srcOrd="4" destOrd="0" presId="urn:microsoft.com/office/officeart/2011/layout/ConvergingText"/>
    <dgm:cxn modelId="{7D4A9B72-6374-4BF1-80F0-4AD6608D68C2}" type="presParOf" srcId="{65AF85EE-2203-430A-A706-0F0204AFD3C9}" destId="{8AAF54B0-584A-4D66-8718-78D0F00797BA}" srcOrd="5" destOrd="0" presId="urn:microsoft.com/office/officeart/2011/layout/ConvergingText"/>
    <dgm:cxn modelId="{73B600AE-4C17-4B1E-AFCE-5C296130EE88}" type="presParOf" srcId="{65AF85EE-2203-430A-A706-0F0204AFD3C9}" destId="{B56D37B6-36AB-4F42-9C99-725341BA8B97}" srcOrd="6" destOrd="0" presId="urn:microsoft.com/office/officeart/2011/layout/ConvergingText"/>
    <dgm:cxn modelId="{B8FBC6B6-E1A6-4130-8F2F-21D4A387BDDA}" type="presParOf" srcId="{65AF85EE-2203-430A-A706-0F0204AFD3C9}" destId="{B44B0F51-6964-41B4-8EFE-006D7F84828A}" srcOrd="7" destOrd="0" presId="urn:microsoft.com/office/officeart/2011/layout/ConvergingText"/>
    <dgm:cxn modelId="{CBC8C0A3-6496-498D-BBB9-034A73A9467E}" type="presParOf" srcId="{65AF85EE-2203-430A-A706-0F0204AFD3C9}" destId="{C514692B-3AB4-4D17-A3E8-0414DF6BFE83}" srcOrd="8" destOrd="0" presId="urn:microsoft.com/office/officeart/2011/layout/ConvergingText"/>
    <dgm:cxn modelId="{15AD6A2A-3BF5-4070-9553-F8995AFFBB3C}" type="presParOf" srcId="{65AF85EE-2203-430A-A706-0F0204AFD3C9}" destId="{CDD7E10A-875D-4D66-B97D-BECFD5511B03}" srcOrd="9" destOrd="0" presId="urn:microsoft.com/office/officeart/2011/layout/ConvergingText"/>
    <dgm:cxn modelId="{003CE063-FFB1-499E-89E1-EE96FB10FD2D}" type="presParOf" srcId="{65AF85EE-2203-430A-A706-0F0204AFD3C9}" destId="{7D47FB89-9B34-41F9-A1D8-2BFC68D0C7F3}" srcOrd="10" destOrd="0" presId="urn:microsoft.com/office/officeart/2011/layout/ConvergingText"/>
    <dgm:cxn modelId="{C3C375F9-08FE-44E7-BA04-013856ED2CF4}" type="presParOf" srcId="{65AF85EE-2203-430A-A706-0F0204AFD3C9}" destId="{51E936A1-033B-408E-B70E-815F53B6E1E4}" srcOrd="11" destOrd="0" presId="urn:microsoft.com/office/officeart/2011/layout/ConvergingText"/>
    <dgm:cxn modelId="{8E127812-65D7-4D3E-BB53-CEFA611ADC5C}" type="presParOf" srcId="{65AF85EE-2203-430A-A706-0F0204AFD3C9}" destId="{2AB7038F-6522-45FE-AEB2-2357B12791A7}" srcOrd="12" destOrd="0" presId="urn:microsoft.com/office/officeart/2011/layout/ConvergingText"/>
    <dgm:cxn modelId="{445B445E-760B-466F-9855-28A4FDF0350F}" type="presParOf" srcId="{65AF85EE-2203-430A-A706-0F0204AFD3C9}" destId="{B9645ADE-3FC9-4FC4-A511-9F9F0F9E0A8A}" srcOrd="13" destOrd="0" presId="urn:microsoft.com/office/officeart/2011/layout/ConvergingText"/>
    <dgm:cxn modelId="{CFD729C1-7E18-49ED-BB06-55137689E73C}" type="presParOf" srcId="{65AF85EE-2203-430A-A706-0F0204AFD3C9}" destId="{BE868822-2A50-485F-8118-F02D80D75D48}" srcOrd="14" destOrd="0" presId="urn:microsoft.com/office/officeart/2011/layout/ConvergingText"/>
    <dgm:cxn modelId="{0085B300-DF41-48D9-B9A2-D8B9AB9010B4}" type="presParOf" srcId="{65AF85EE-2203-430A-A706-0F0204AFD3C9}" destId="{F1CF27BA-E820-44AA-9EBE-1690FCD45AEC}" srcOrd="15" destOrd="0" presId="urn:microsoft.com/office/officeart/2011/layout/ConvergingText"/>
    <dgm:cxn modelId="{4E9255B0-3F60-4077-AADE-A27F13FBE051}" type="presParOf" srcId="{65AF85EE-2203-430A-A706-0F0204AFD3C9}" destId="{CC67F0EA-7B03-4047-9549-AC88A09D6412}" srcOrd="16" destOrd="0" presId="urn:microsoft.com/office/officeart/2011/layout/ConvergingText"/>
    <dgm:cxn modelId="{40833E66-9B89-490A-8259-5C933FE7EE06}" type="presParOf" srcId="{65AF85EE-2203-430A-A706-0F0204AFD3C9}" destId="{CBCA7ECD-DE19-42FD-8ACC-D53FCF70EE48}" srcOrd="17" destOrd="0" presId="urn:microsoft.com/office/officeart/2011/layout/ConvergingText"/>
    <dgm:cxn modelId="{C8F0C0CC-D442-45F4-BB78-B837831E06EA}" type="presParOf" srcId="{65AF85EE-2203-430A-A706-0F0204AFD3C9}" destId="{EB98E9E4-8F6C-4933-A31B-B5F973FA4A82}" srcOrd="18" destOrd="0" presId="urn:microsoft.com/office/officeart/2011/layout/ConvergingText"/>
    <dgm:cxn modelId="{B8795DD2-623D-43EE-93E2-CFEFB3B5EFDC}" type="presParOf" srcId="{65AF85EE-2203-430A-A706-0F0204AFD3C9}" destId="{FB055DCD-1D2E-45F9-8B6B-7499CF12E7E6}" srcOrd="19" destOrd="0" presId="urn:microsoft.com/office/officeart/2011/layout/ConvergingText"/>
    <dgm:cxn modelId="{1DB9087F-B0F9-45C4-9AAE-632492347435}" type="presParOf" srcId="{65AF85EE-2203-430A-A706-0F0204AFD3C9}" destId="{F8A0AF8B-4976-47BC-9B84-38B2F3F00F96}" srcOrd="20" destOrd="0" presId="urn:microsoft.com/office/officeart/2011/layout/ConvergingText"/>
    <dgm:cxn modelId="{19406310-C8DE-4328-A5BE-144623CC5F4C}" type="presParOf" srcId="{65AF85EE-2203-430A-A706-0F0204AFD3C9}" destId="{91503603-1A07-4D22-824A-D549A0AFB3D4}" srcOrd="21" destOrd="0" presId="urn:microsoft.com/office/officeart/2011/layout/ConvergingText"/>
    <dgm:cxn modelId="{FB426CD8-B0A9-4B16-9CAC-B9EFFCDA3A0C}" type="presParOf" srcId="{65AF85EE-2203-430A-A706-0F0204AFD3C9}" destId="{9C00C5DF-E92B-4771-BA00-EB4913C74E65}" srcOrd="22" destOrd="0" presId="urn:microsoft.com/office/officeart/2011/layout/ConvergingText"/>
    <dgm:cxn modelId="{D03ABC67-A426-4040-A057-47336A3855A7}" type="presParOf" srcId="{65AF85EE-2203-430A-A706-0F0204AFD3C9}" destId="{08235348-404B-4F31-9346-D1C0C247BCFC}" srcOrd="23" destOrd="0" presId="urn:microsoft.com/office/officeart/2011/layout/ConvergingText"/>
    <dgm:cxn modelId="{FDAD5818-D47A-4634-83EA-A6BC3813587A}" type="presParOf" srcId="{65AF85EE-2203-430A-A706-0F0204AFD3C9}" destId="{C3AE8A42-B148-4C61-8589-E793F10747CF}" srcOrd="24" destOrd="0" presId="urn:microsoft.com/office/officeart/2011/layout/ConvergingText"/>
    <dgm:cxn modelId="{2A4F6B50-7ACA-456E-9C79-B6C266FC5F05}" type="presParOf" srcId="{65AF85EE-2203-430A-A706-0F0204AFD3C9}" destId="{85D034CB-8803-4568-8160-E2AE84DD5C04}" srcOrd="25" destOrd="0" presId="urn:microsoft.com/office/officeart/2011/layout/ConvergingText"/>
    <dgm:cxn modelId="{05660E16-2902-469A-A12F-2577066278CB}" type="presParOf" srcId="{65AF85EE-2203-430A-A706-0F0204AFD3C9}" destId="{B0906206-1332-4331-AB9F-FE69ED4BE04D}" srcOrd="26" destOrd="0" presId="urn:microsoft.com/office/officeart/2011/layout/ConvergingText"/>
    <dgm:cxn modelId="{3A9DFADE-CFC5-4194-A872-0BF959E45E49}" type="presParOf" srcId="{65AF85EE-2203-430A-A706-0F0204AFD3C9}" destId="{AD13F172-52D0-4C45-906E-59B76B99A998}" srcOrd="27" destOrd="0" presId="urn:microsoft.com/office/officeart/2011/layout/ConvergingText"/>
    <dgm:cxn modelId="{35BE90F9-DD94-44AE-B218-45456D335042}" type="presParOf" srcId="{65AF85EE-2203-430A-A706-0F0204AFD3C9}" destId="{F2B419EB-71B1-47F3-93E8-831EFD5996DF}" srcOrd="28" destOrd="0" presId="urn:microsoft.com/office/officeart/2011/layout/ConvergingText"/>
    <dgm:cxn modelId="{749E8587-880F-44B2-8AD5-B18658E4E035}" type="presParOf" srcId="{65AF85EE-2203-430A-A706-0F0204AFD3C9}" destId="{46C14330-2D31-4A87-A139-4E659836DBAB}" srcOrd="29" destOrd="0" presId="urn:microsoft.com/office/officeart/2011/layout/ConvergingText"/>
    <dgm:cxn modelId="{93FBCB54-4D91-48B0-BC11-2BC9B609D3AE}" type="presParOf" srcId="{65AF85EE-2203-430A-A706-0F0204AFD3C9}" destId="{60EC32CE-381A-4236-8320-D5602A40AB0F}" srcOrd="30" destOrd="0" presId="urn:microsoft.com/office/officeart/2011/layout/ConvergingText"/>
    <dgm:cxn modelId="{AA09DB17-0086-4009-B7CE-ECB0B1030B21}" type="presParOf" srcId="{65AF85EE-2203-430A-A706-0F0204AFD3C9}" destId="{3BD769EA-98FD-40BC-942A-38751F9D162E}" srcOrd="31" destOrd="0" presId="urn:microsoft.com/office/officeart/2011/layout/ConvergingText"/>
    <dgm:cxn modelId="{02AB7F7C-71FA-4CEF-9D43-170602F867F7}" type="presParOf" srcId="{65AF85EE-2203-430A-A706-0F0204AFD3C9}" destId="{059665E0-DD94-4699-9F1D-9E2CBA21CA61}" srcOrd="32" destOrd="0" presId="urn:microsoft.com/office/officeart/2011/layout/ConvergingText"/>
    <dgm:cxn modelId="{2F4EB724-8B37-4BE5-B457-8A4A51B405D7}" type="presParOf" srcId="{65AF85EE-2203-430A-A706-0F0204AFD3C9}" destId="{6885CBA0-164D-42FB-9C3B-20823D9B4317}" srcOrd="33" destOrd="0" presId="urn:microsoft.com/office/officeart/2011/layout/ConvergingText"/>
    <dgm:cxn modelId="{D5619542-6C12-404A-9B34-23DD0CA7DEA6}" type="presParOf" srcId="{65AF85EE-2203-430A-A706-0F0204AFD3C9}" destId="{1599584C-A246-4EAF-B43F-8616F08B53AC}" srcOrd="34" destOrd="0" presId="urn:microsoft.com/office/officeart/2011/layout/ConvergingText"/>
    <dgm:cxn modelId="{0F0E5099-4954-4983-9DCC-DE26FD709B91}" type="presParOf" srcId="{65AF85EE-2203-430A-A706-0F0204AFD3C9}" destId="{741E4A9C-8A82-49C5-A283-CA2E53B441E4}" srcOrd="35" destOrd="0" presId="urn:microsoft.com/office/officeart/2011/layout/ConvergingText"/>
    <dgm:cxn modelId="{9ACA3676-077F-48C9-B37F-499E4AE38E54}" type="presParOf" srcId="{65AF85EE-2203-430A-A706-0F0204AFD3C9}" destId="{1353601E-7D1B-4998-AF27-0221FD18D098}" srcOrd="36" destOrd="0" presId="urn:microsoft.com/office/officeart/2011/layout/ConvergingText"/>
    <dgm:cxn modelId="{069A582D-383C-40C0-A921-3A3376C92223}" type="presParOf" srcId="{65AF85EE-2203-430A-A706-0F0204AFD3C9}" destId="{C68724CE-C236-49FE-9A62-CA06F0D5A40C}" srcOrd="37" destOrd="0" presId="urn:microsoft.com/office/officeart/2011/layout/ConvergingText"/>
    <dgm:cxn modelId="{C97BF675-D4FC-4134-99EA-D3534E112CDC}" type="presParOf" srcId="{65AF85EE-2203-430A-A706-0F0204AFD3C9}" destId="{AB971278-31B0-4510-90F2-C4A6B42C281D}" srcOrd="38" destOrd="0" presId="urn:microsoft.com/office/officeart/2011/layout/ConvergingText"/>
    <dgm:cxn modelId="{0AAC82BF-F29A-4637-BC14-FCFB918FFC45}" type="presParOf" srcId="{65AF85EE-2203-430A-A706-0F0204AFD3C9}" destId="{63E61E16-7FBA-47A6-9524-C17D1184A34D}" srcOrd="39" destOrd="0" presId="urn:microsoft.com/office/officeart/2011/layout/ConvergingText"/>
    <dgm:cxn modelId="{F6EA33E9-5FE0-4BCD-A900-FD866BFD80FA}" type="presParOf" srcId="{65AF85EE-2203-430A-A706-0F0204AFD3C9}" destId="{B71BE245-58CE-4A90-AB25-39018568F51A}" srcOrd="40" destOrd="0" presId="urn:microsoft.com/office/officeart/2011/layout/ConvergingText"/>
    <dgm:cxn modelId="{C5230A80-229E-4BBB-9CDA-6D7BC78039F1}" type="presParOf" srcId="{65AF85EE-2203-430A-A706-0F0204AFD3C9}" destId="{FE64D6F7-238C-4BB6-9CC5-40E429CA3E17}" srcOrd="41" destOrd="0" presId="urn:microsoft.com/office/officeart/2011/layout/ConvergingText"/>
    <dgm:cxn modelId="{BF87B91D-22E1-4E4E-966C-D03A77DF1C7E}" type="presParOf" srcId="{65AF85EE-2203-430A-A706-0F0204AFD3C9}" destId="{E967C274-CDCB-4322-AB7F-2F94C62498C3}" srcOrd="42" destOrd="0" presId="urn:microsoft.com/office/officeart/2011/layout/ConvergingText"/>
    <dgm:cxn modelId="{B5D95A70-BE0F-426E-B10E-A06838EDDC5E}" type="presParOf" srcId="{65AF85EE-2203-430A-A706-0F0204AFD3C9}" destId="{3BDA63FC-F747-46ED-820A-EAD947E69586}" srcOrd="43" destOrd="0" presId="urn:microsoft.com/office/officeart/2011/layout/ConvergingText"/>
    <dgm:cxn modelId="{D9173238-91DC-4B26-AF81-0B1B32EFA316}" type="presParOf" srcId="{65AF85EE-2203-430A-A706-0F0204AFD3C9}" destId="{87BCC476-96CB-4D38-ACD6-F153F88A7621}" srcOrd="44" destOrd="0" presId="urn:microsoft.com/office/officeart/2011/layout/ConvergingText"/>
    <dgm:cxn modelId="{D23E37E5-B2A2-44F8-9B47-404ED1B687BA}" type="presParOf" srcId="{65AF85EE-2203-430A-A706-0F0204AFD3C9}" destId="{1978EA4F-C720-4E7E-815C-386CE465CF40}" srcOrd="45" destOrd="0" presId="urn:microsoft.com/office/officeart/2011/layout/ConvergingText"/>
    <dgm:cxn modelId="{CDEE0EE8-35BD-40AE-B2E9-00372028CC74}" type="presParOf" srcId="{65AF85EE-2203-430A-A706-0F0204AFD3C9}" destId="{50D49962-35C8-40D1-A208-14CAB7A1D60E}" srcOrd="46" destOrd="0" presId="urn:microsoft.com/office/officeart/2011/layout/ConvergingText"/>
    <dgm:cxn modelId="{92C751A3-4CD1-41D0-A5CE-713B1795258E}" type="presParOf" srcId="{65AF85EE-2203-430A-A706-0F0204AFD3C9}" destId="{0AF7AD6B-64F5-4451-8E9B-A6065AEC092B}" srcOrd="47" destOrd="0" presId="urn:microsoft.com/office/officeart/2011/layout/ConvergingText"/>
    <dgm:cxn modelId="{258F6D50-2E1A-4408-99CF-D15B0E4D512C}" type="presParOf" srcId="{65AF85EE-2203-430A-A706-0F0204AFD3C9}" destId="{6E3350DC-9C3C-4A13-9A02-4A59DEB6AED7}" srcOrd="48" destOrd="0" presId="urn:microsoft.com/office/officeart/2011/layout/ConvergingText"/>
    <dgm:cxn modelId="{1FFC629A-6568-4239-BA04-7A1FD4295622}" type="presParOf" srcId="{65AF85EE-2203-430A-A706-0F0204AFD3C9}" destId="{BCE427C9-6626-46EC-8DC1-E4AA79FD13F5}" srcOrd="49" destOrd="0" presId="urn:microsoft.com/office/officeart/2011/layout/ConvergingText"/>
    <dgm:cxn modelId="{5B5599D9-1904-469D-A928-51007488CFF7}" type="presParOf" srcId="{65AF85EE-2203-430A-A706-0F0204AFD3C9}" destId="{EA5705CB-9E17-4FB5-B36F-CF2270CAF1D1}" srcOrd="50" destOrd="0" presId="urn:microsoft.com/office/officeart/2011/layout/ConvergingText"/>
    <dgm:cxn modelId="{F60F9D73-8294-459B-9816-9355EE2302E4}" type="presParOf" srcId="{65AF85EE-2203-430A-A706-0F0204AFD3C9}" destId="{F27E218B-E84A-4781-A80A-5B310A7A8297}" srcOrd="51" destOrd="0" presId="urn:microsoft.com/office/officeart/2011/layout/ConvergingText"/>
    <dgm:cxn modelId="{0C435A2D-C221-4BA7-B3CF-FE274905A5DD}" type="presParOf" srcId="{65AF85EE-2203-430A-A706-0F0204AFD3C9}" destId="{D0EAD834-AC1B-4608-8218-903ED7B4D133}" srcOrd="52" destOrd="0" presId="urn:microsoft.com/office/officeart/2011/layout/ConvergingText"/>
    <dgm:cxn modelId="{BFA68BC6-4DD9-40F6-AC65-D7A4DF86C240}" type="presParOf" srcId="{65AF85EE-2203-430A-A706-0F0204AFD3C9}" destId="{1434451A-1D44-4062-9EC5-79572061E508}" srcOrd="53" destOrd="0" presId="urn:microsoft.com/office/officeart/2011/layout/ConvergingText"/>
    <dgm:cxn modelId="{22F5A822-FEF5-4235-8E41-49C561B48569}" type="presParOf" srcId="{65AF85EE-2203-430A-A706-0F0204AFD3C9}" destId="{3207F13D-96F7-4432-A4D1-303E04242041}" srcOrd="54" destOrd="0" presId="urn:microsoft.com/office/officeart/2011/layout/ConvergingText"/>
    <dgm:cxn modelId="{D985BFAD-0783-4538-B383-4300DF627B22}" type="presParOf" srcId="{65AF85EE-2203-430A-A706-0F0204AFD3C9}" destId="{19E4A9D3-536D-4F17-AD2E-F777C1C625EE}" srcOrd="55" destOrd="0" presId="urn:microsoft.com/office/officeart/2011/layout/ConvergingText"/>
    <dgm:cxn modelId="{C54BDD4B-63B2-4516-B7CC-881A0CFD0295}" type="presParOf" srcId="{0BDB1099-E77F-4601-9810-572367167562}" destId="{32FF529E-61CA-4C7B-86EE-152313DC40E7}" srcOrd="1" destOrd="0" presId="urn:microsoft.com/office/officeart/2011/layout/ConvergingText"/>
    <dgm:cxn modelId="{C8473224-CBA2-419C-84AC-38332487AE5A}" type="presParOf" srcId="{0BDB1099-E77F-4601-9810-572367167562}" destId="{5BACD8AC-414C-4024-880F-3CEA317C9FB4}" srcOrd="2" destOrd="0" presId="urn:microsoft.com/office/officeart/2011/layout/ConvergingText"/>
    <dgm:cxn modelId="{8C8227B5-EC33-4C56-8E64-DA17A320BF9B}" type="presParOf" srcId="{5BACD8AC-414C-4024-880F-3CEA317C9FB4}" destId="{39C7DC5B-2CD9-4DF9-A47F-BEEE691E82BE}" srcOrd="0" destOrd="0" presId="urn:microsoft.com/office/officeart/2011/layout/ConvergingText"/>
    <dgm:cxn modelId="{71682994-1E06-44F6-B093-DACC8F364A49}" type="presParOf" srcId="{5BACD8AC-414C-4024-880F-3CEA317C9FB4}" destId="{0D9899C9-EE1D-48CF-9265-6A5759D05416}" srcOrd="1" destOrd="0" presId="urn:microsoft.com/office/officeart/2011/layout/ConvergingText"/>
    <dgm:cxn modelId="{D7C20A16-8712-403B-9765-94932BDD767D}" type="presParOf" srcId="{5BACD8AC-414C-4024-880F-3CEA317C9FB4}" destId="{AFC03694-836D-4A02-8128-D500F6AE3025}" srcOrd="2" destOrd="0" presId="urn:microsoft.com/office/officeart/2011/layout/ConvergingText"/>
    <dgm:cxn modelId="{6F8FD8E4-9BD0-49A6-A71E-39A13A56A7A7}" type="presParOf" srcId="{5BACD8AC-414C-4024-880F-3CEA317C9FB4}" destId="{8455B058-9F60-4A02-B9BF-9DCDBD8C572D}" srcOrd="3" destOrd="0" presId="urn:microsoft.com/office/officeart/2011/layout/ConvergingText"/>
    <dgm:cxn modelId="{CFC92658-8658-4A90-B65E-80E330A5B927}" type="presParOf" srcId="{5BACD8AC-414C-4024-880F-3CEA317C9FB4}" destId="{7BB3C769-10F7-4F26-943C-11A749EDD621}" srcOrd="4" destOrd="0" presId="urn:microsoft.com/office/officeart/2011/layout/ConvergingText"/>
    <dgm:cxn modelId="{880CD3EB-3F0C-49A7-8605-BFE9AE2F5E82}" type="presParOf" srcId="{5BACD8AC-414C-4024-880F-3CEA317C9FB4}" destId="{2A66C2D4-6B03-4DE4-8D22-C8EA7A978533}" srcOrd="5" destOrd="0" presId="urn:microsoft.com/office/officeart/2011/layout/ConvergingText"/>
    <dgm:cxn modelId="{DA007E88-2527-44C3-BCE1-B1DD3CC9AEE9}" type="presParOf" srcId="{5BACD8AC-414C-4024-880F-3CEA317C9FB4}" destId="{B06921BF-DA56-41A2-A793-957BF79BA553}" srcOrd="6" destOrd="0" presId="urn:microsoft.com/office/officeart/2011/layout/ConvergingText"/>
    <dgm:cxn modelId="{05CF8C85-70FD-4120-B6CD-C18B759C4973}" type="presParOf" srcId="{5BACD8AC-414C-4024-880F-3CEA317C9FB4}" destId="{9335420B-803F-4DA9-96C5-7893A7FF45F6}" srcOrd="7" destOrd="0" presId="urn:microsoft.com/office/officeart/2011/layout/ConvergingText"/>
    <dgm:cxn modelId="{45AB9BAA-0BD9-42E6-9111-FBBADBB7CBE1}" type="presParOf" srcId="{5BACD8AC-414C-4024-880F-3CEA317C9FB4}" destId="{B730EBA4-E6D5-4F0E-8F96-B07C2C758B52}" srcOrd="8" destOrd="0" presId="urn:microsoft.com/office/officeart/2011/layout/ConvergingText"/>
    <dgm:cxn modelId="{59AAF076-2698-4F88-86E4-52B6500CBBD4}" type="presParOf" srcId="{5BACD8AC-414C-4024-880F-3CEA317C9FB4}" destId="{4E9DFA5C-7B43-4048-A39E-0655E42878A6}" srcOrd="9" destOrd="0" presId="urn:microsoft.com/office/officeart/2011/layout/ConvergingText"/>
    <dgm:cxn modelId="{C645DE61-7081-4129-A7B2-F890DCA00D24}" type="presParOf" srcId="{5BACD8AC-414C-4024-880F-3CEA317C9FB4}" destId="{CA0EE704-7A42-403D-BECC-116DD0562FAC}" srcOrd="10" destOrd="0" presId="urn:microsoft.com/office/officeart/2011/layout/ConvergingTex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26B8AB4-41E3-4ED3-9C9E-BF864366475F}" type="doc">
      <dgm:prSet loTypeId="urn:microsoft.com/office/officeart/2005/8/layout/hierarchy3" loCatId="hierarchy" qsTypeId="urn:microsoft.com/office/officeart/2005/8/quickstyle/simple1" qsCatId="simple" csTypeId="urn:microsoft.com/office/officeart/2005/8/colors/accent2_2" csCatId="accent2" phldr="1"/>
      <dgm:spPr/>
      <dgm:t>
        <a:bodyPr/>
        <a:lstStyle/>
        <a:p>
          <a:endParaRPr lang="en-US"/>
        </a:p>
      </dgm:t>
    </dgm:pt>
    <dgm:pt modelId="{35F48DB4-DDB6-41D0-9A2D-FD427A56933A}">
      <dgm:prSet phldrT="[Text]" custT="1"/>
      <dgm:spPr/>
      <dgm:t>
        <a:bodyPr/>
        <a:lstStyle/>
        <a:p>
          <a:r>
            <a:rPr lang="en-US" sz="2000" b="1" dirty="0" err="1" smtClean="0"/>
            <a:t>Auth’z</a:t>
          </a:r>
          <a:endParaRPr lang="en-US" sz="2000" b="1" dirty="0"/>
        </a:p>
      </dgm:t>
    </dgm:pt>
    <dgm:pt modelId="{0B3D577C-A88B-4632-B116-8A53F0CE9A74}" type="parTrans" cxnId="{A04F1FC8-2000-4CC4-A997-A52BBFE82522}">
      <dgm:prSet/>
      <dgm:spPr/>
      <dgm:t>
        <a:bodyPr/>
        <a:lstStyle/>
        <a:p>
          <a:endParaRPr lang="en-US" sz="1600"/>
        </a:p>
      </dgm:t>
    </dgm:pt>
    <dgm:pt modelId="{B8E65EE1-382B-48B3-A54F-B3C7393EF7C8}" type="sibTrans" cxnId="{A04F1FC8-2000-4CC4-A997-A52BBFE82522}">
      <dgm:prSet/>
      <dgm:spPr/>
      <dgm:t>
        <a:bodyPr/>
        <a:lstStyle/>
        <a:p>
          <a:endParaRPr lang="en-US" sz="1600"/>
        </a:p>
      </dgm:t>
    </dgm:pt>
    <dgm:pt modelId="{A3E8F897-F2D9-4B0F-8EC9-8DB636A5138F}">
      <dgm:prSet phldrT="[Text]" custT="1"/>
      <dgm:spPr/>
      <dgm:t>
        <a:bodyPr/>
        <a:lstStyle/>
        <a:p>
          <a:r>
            <a:rPr lang="en-US" sz="2000" b="1" dirty="0" smtClean="0"/>
            <a:t>Headers</a:t>
          </a:r>
          <a:endParaRPr lang="en-US" sz="2000" b="1" dirty="0"/>
        </a:p>
      </dgm:t>
    </dgm:pt>
    <dgm:pt modelId="{C6A31707-2F36-4DE3-A751-0E6E31007AD7}" type="parTrans" cxnId="{594CB859-AC79-4F2B-B216-D86643BD349D}">
      <dgm:prSet/>
      <dgm:spPr/>
      <dgm:t>
        <a:bodyPr/>
        <a:lstStyle/>
        <a:p>
          <a:endParaRPr lang="en-US" sz="1600"/>
        </a:p>
      </dgm:t>
    </dgm:pt>
    <dgm:pt modelId="{E3C0A26A-2DA0-4B2C-B16B-38ED5DC04BA9}" type="sibTrans" cxnId="{594CB859-AC79-4F2B-B216-D86643BD349D}">
      <dgm:prSet/>
      <dgm:spPr/>
      <dgm:t>
        <a:bodyPr/>
        <a:lstStyle/>
        <a:p>
          <a:endParaRPr lang="en-US" sz="1600"/>
        </a:p>
      </dgm:t>
    </dgm:pt>
    <dgm:pt modelId="{F94DB5E7-E5D9-48F6-8BC0-B5539301B4C9}">
      <dgm:prSet phldrT="[Text]" custT="1"/>
      <dgm:spPr/>
      <dgm:t>
        <a:bodyPr/>
        <a:lstStyle/>
        <a:p>
          <a:r>
            <a:rPr lang="en-US" sz="2000" b="1" dirty="0" smtClean="0"/>
            <a:t>Injection</a:t>
          </a:r>
          <a:endParaRPr lang="en-US" sz="2000" b="1" dirty="0"/>
        </a:p>
      </dgm:t>
    </dgm:pt>
    <dgm:pt modelId="{9D443CA0-7E58-4993-B1F8-02E9DE19EEA4}" type="parTrans" cxnId="{39C3148D-6899-403D-8754-9A62ECC916B6}">
      <dgm:prSet/>
      <dgm:spPr/>
      <dgm:t>
        <a:bodyPr/>
        <a:lstStyle/>
        <a:p>
          <a:endParaRPr lang="en-US" sz="1600"/>
        </a:p>
      </dgm:t>
    </dgm:pt>
    <dgm:pt modelId="{B95F133E-173C-44E1-948C-B2A11BF4DD59}" type="sibTrans" cxnId="{39C3148D-6899-403D-8754-9A62ECC916B6}">
      <dgm:prSet/>
      <dgm:spPr/>
      <dgm:t>
        <a:bodyPr/>
        <a:lstStyle/>
        <a:p>
          <a:endParaRPr lang="en-US" sz="1600"/>
        </a:p>
      </dgm:t>
    </dgm:pt>
    <dgm:pt modelId="{4D7519D9-4F56-47B1-A16B-8259544658AE}">
      <dgm:prSet phldrT="[Text]" custT="1"/>
      <dgm:spPr/>
      <dgm:t>
        <a:bodyPr/>
        <a:lstStyle/>
        <a:p>
          <a:r>
            <a:rPr lang="en-US" sz="2000" b="1" dirty="0" smtClean="0"/>
            <a:t>Platform</a:t>
          </a:r>
          <a:endParaRPr lang="en-US" sz="2000" b="1" dirty="0"/>
        </a:p>
      </dgm:t>
    </dgm:pt>
    <dgm:pt modelId="{C2DEB1BD-BBC5-4C2C-B5FC-25D2D8AAD91F}" type="parTrans" cxnId="{944AC806-ACA1-40BC-93E5-87B42D65EC77}">
      <dgm:prSet/>
      <dgm:spPr/>
      <dgm:t>
        <a:bodyPr/>
        <a:lstStyle/>
        <a:p>
          <a:endParaRPr lang="en-US" sz="1600"/>
        </a:p>
      </dgm:t>
    </dgm:pt>
    <dgm:pt modelId="{04A8BC2F-EAA7-4ACA-A0E3-7824C0C62FB8}" type="sibTrans" cxnId="{944AC806-ACA1-40BC-93E5-87B42D65EC77}">
      <dgm:prSet/>
      <dgm:spPr/>
      <dgm:t>
        <a:bodyPr/>
        <a:lstStyle/>
        <a:p>
          <a:endParaRPr lang="en-US" sz="1600"/>
        </a:p>
      </dgm:t>
    </dgm:pt>
    <dgm:pt modelId="{ED8421DD-9A63-4040-8532-94C96D47764E}">
      <dgm:prSet phldrT="[Text]" custT="1"/>
      <dgm:spPr/>
      <dgm:t>
        <a:bodyPr/>
        <a:lstStyle/>
        <a:p>
          <a:r>
            <a:rPr lang="en-US" sz="2000" b="1" dirty="0" smtClean="0"/>
            <a:t>Transport</a:t>
          </a:r>
          <a:endParaRPr lang="en-US" sz="2000" b="1" dirty="0"/>
        </a:p>
      </dgm:t>
    </dgm:pt>
    <dgm:pt modelId="{8A9370F7-56F5-4D8E-9B2B-2F5733411556}" type="parTrans" cxnId="{304B1F0D-51FD-4A48-9B8B-05AFF3623321}">
      <dgm:prSet/>
      <dgm:spPr/>
      <dgm:t>
        <a:bodyPr/>
        <a:lstStyle/>
        <a:p>
          <a:endParaRPr lang="en-US" sz="1600"/>
        </a:p>
      </dgm:t>
    </dgm:pt>
    <dgm:pt modelId="{C780C3F1-5AD8-439A-BDCB-95BC35EE0C6A}" type="sibTrans" cxnId="{304B1F0D-51FD-4A48-9B8B-05AFF3623321}">
      <dgm:prSet/>
      <dgm:spPr/>
      <dgm:t>
        <a:bodyPr/>
        <a:lstStyle/>
        <a:p>
          <a:endParaRPr lang="en-US" sz="1600"/>
        </a:p>
      </dgm:t>
    </dgm:pt>
    <dgm:pt modelId="{11FE653D-A866-4CDC-B53E-01EC413F1134}">
      <dgm:prSet phldrT="[Text]" custT="1"/>
      <dgm:spPr/>
      <dgm:t>
        <a:bodyPr/>
        <a:lstStyle/>
        <a:p>
          <a:r>
            <a:rPr lang="en-US" sz="2000" b="1" dirty="0" smtClean="0"/>
            <a:t>Unknown</a:t>
          </a:r>
          <a:endParaRPr lang="en-US" sz="2000" b="1" dirty="0"/>
        </a:p>
      </dgm:t>
    </dgm:pt>
    <dgm:pt modelId="{34391AD7-D817-429E-85D3-0467621559E0}" type="parTrans" cxnId="{42264B2D-B2C7-4228-9462-ADA4DE2A4ECE}">
      <dgm:prSet/>
      <dgm:spPr/>
      <dgm:t>
        <a:bodyPr/>
        <a:lstStyle/>
        <a:p>
          <a:endParaRPr lang="en-US" sz="1600"/>
        </a:p>
      </dgm:t>
    </dgm:pt>
    <dgm:pt modelId="{11BC25E7-7535-4BE9-A09E-92724B142307}" type="sibTrans" cxnId="{42264B2D-B2C7-4228-9462-ADA4DE2A4ECE}">
      <dgm:prSet/>
      <dgm:spPr/>
      <dgm:t>
        <a:bodyPr/>
        <a:lstStyle/>
        <a:p>
          <a:endParaRPr lang="en-US" sz="1600"/>
        </a:p>
      </dgm:t>
    </dgm:pt>
    <dgm:pt modelId="{DADD629D-3166-446F-967D-E8AE806667FE}">
      <dgm:prSet phldrT="[Text]" custT="1"/>
      <dgm:spPr/>
      <dgm:t>
        <a:bodyPr/>
        <a:lstStyle/>
        <a:p>
          <a:r>
            <a:rPr lang="en-US" sz="1600" dirty="0" smtClean="0"/>
            <a:t>Auto-complete</a:t>
          </a:r>
          <a:endParaRPr lang="en-US" sz="1600" dirty="0"/>
        </a:p>
      </dgm:t>
    </dgm:pt>
    <dgm:pt modelId="{27A56278-FCB9-498F-8305-E43D8031D341}" type="parTrans" cxnId="{8BC2F7E2-41AA-42AF-905E-1C96D656BB4B}">
      <dgm:prSet/>
      <dgm:spPr/>
      <dgm:t>
        <a:bodyPr/>
        <a:lstStyle/>
        <a:p>
          <a:endParaRPr lang="en-US" sz="1600"/>
        </a:p>
      </dgm:t>
    </dgm:pt>
    <dgm:pt modelId="{2FAFE433-9BB6-4275-AE8F-E905EEF37C6B}" type="sibTrans" cxnId="{8BC2F7E2-41AA-42AF-905E-1C96D656BB4B}">
      <dgm:prSet/>
      <dgm:spPr/>
      <dgm:t>
        <a:bodyPr/>
        <a:lstStyle/>
        <a:p>
          <a:endParaRPr lang="en-US" sz="1600"/>
        </a:p>
      </dgm:t>
    </dgm:pt>
    <dgm:pt modelId="{2C5F6B14-0EB8-49D9-AD50-6748D572A1F3}">
      <dgm:prSet phldrT="[Text]" custT="1"/>
      <dgm:spPr/>
      <dgm:t>
        <a:bodyPr/>
        <a:lstStyle/>
        <a:p>
          <a:r>
            <a:rPr lang="en-US" sz="1600" dirty="0" smtClean="0"/>
            <a:t>Path Traversal</a:t>
          </a:r>
          <a:endParaRPr lang="en-US" sz="1600" dirty="0"/>
        </a:p>
      </dgm:t>
    </dgm:pt>
    <dgm:pt modelId="{273C485B-125A-4B0F-A79C-A4414191D57D}" type="parTrans" cxnId="{6DD96462-ED4B-4AE0-B1E9-924BAC53A5AF}">
      <dgm:prSet/>
      <dgm:spPr/>
      <dgm:t>
        <a:bodyPr/>
        <a:lstStyle/>
        <a:p>
          <a:endParaRPr lang="en-US" sz="1600"/>
        </a:p>
      </dgm:t>
    </dgm:pt>
    <dgm:pt modelId="{2900E22B-5E0A-4342-A0F0-AED8D32C8506}" type="sibTrans" cxnId="{6DD96462-ED4B-4AE0-B1E9-924BAC53A5AF}">
      <dgm:prSet/>
      <dgm:spPr/>
      <dgm:t>
        <a:bodyPr/>
        <a:lstStyle/>
        <a:p>
          <a:endParaRPr lang="en-US" sz="1600"/>
        </a:p>
      </dgm:t>
    </dgm:pt>
    <dgm:pt modelId="{3F335263-69F4-4B84-92A1-DB44088917DE}">
      <dgm:prSet phldrT="[Text]" custT="1"/>
      <dgm:spPr>
        <a:solidFill>
          <a:schemeClr val="accent3">
            <a:lumMod val="20000"/>
            <a:lumOff val="80000"/>
            <a:alpha val="90000"/>
          </a:schemeClr>
        </a:solidFill>
      </dgm:spPr>
      <dgm:t>
        <a:bodyPr/>
        <a:lstStyle/>
        <a:p>
          <a:r>
            <a:rPr lang="en-US" sz="1600" dirty="0" smtClean="0"/>
            <a:t>Access Control</a:t>
          </a:r>
          <a:endParaRPr lang="en-US" sz="1600" dirty="0"/>
        </a:p>
      </dgm:t>
    </dgm:pt>
    <dgm:pt modelId="{F1AB8112-5289-434F-AB6D-8BD518BD565A}" type="parTrans" cxnId="{35B07EC4-1A06-44B6-A52E-C2EB31CCAF42}">
      <dgm:prSet/>
      <dgm:spPr/>
      <dgm:t>
        <a:bodyPr/>
        <a:lstStyle/>
        <a:p>
          <a:endParaRPr lang="en-US" sz="1600"/>
        </a:p>
      </dgm:t>
    </dgm:pt>
    <dgm:pt modelId="{F50C0ED2-666D-432F-A912-F22B48070DD7}" type="sibTrans" cxnId="{35B07EC4-1A06-44B6-A52E-C2EB31CCAF42}">
      <dgm:prSet/>
      <dgm:spPr/>
      <dgm:t>
        <a:bodyPr/>
        <a:lstStyle/>
        <a:p>
          <a:endParaRPr lang="en-US" sz="1600"/>
        </a:p>
      </dgm:t>
    </dgm:pt>
    <dgm:pt modelId="{7E44AE9F-44EA-48CC-B540-2946A7339A78}">
      <dgm:prSet phldrT="[Text]" custT="1"/>
      <dgm:spPr>
        <a:solidFill>
          <a:schemeClr val="accent3">
            <a:lumMod val="20000"/>
            <a:lumOff val="80000"/>
            <a:alpha val="90000"/>
          </a:schemeClr>
        </a:solidFill>
      </dgm:spPr>
      <dgm:t>
        <a:bodyPr/>
        <a:lstStyle/>
        <a:p>
          <a:r>
            <a:rPr lang="en-US" sz="1600" dirty="0" smtClean="0"/>
            <a:t>Caching</a:t>
          </a:r>
          <a:endParaRPr lang="en-US" sz="1600" dirty="0"/>
        </a:p>
      </dgm:t>
    </dgm:pt>
    <dgm:pt modelId="{F6077710-B095-4159-92D2-99C19DC6BCED}" type="parTrans" cxnId="{9276C5BA-5E00-4E66-BB77-98F1011F42A6}">
      <dgm:prSet/>
      <dgm:spPr/>
      <dgm:t>
        <a:bodyPr/>
        <a:lstStyle/>
        <a:p>
          <a:endParaRPr lang="en-US" sz="1600"/>
        </a:p>
      </dgm:t>
    </dgm:pt>
    <dgm:pt modelId="{04579224-1479-42FC-8285-38BC169F5044}" type="sibTrans" cxnId="{9276C5BA-5E00-4E66-BB77-98F1011F42A6}">
      <dgm:prSet/>
      <dgm:spPr/>
      <dgm:t>
        <a:bodyPr/>
        <a:lstStyle/>
        <a:p>
          <a:endParaRPr lang="en-US" sz="1600"/>
        </a:p>
      </dgm:t>
    </dgm:pt>
    <dgm:pt modelId="{E5F88CC6-01BA-4681-BEC6-58BD500D6B0D}">
      <dgm:prSet phldrT="[Text]" custT="1"/>
      <dgm:spPr>
        <a:solidFill>
          <a:schemeClr val="accent3">
            <a:lumMod val="20000"/>
            <a:lumOff val="80000"/>
            <a:alpha val="90000"/>
          </a:schemeClr>
        </a:solidFill>
      </dgm:spPr>
      <dgm:t>
        <a:bodyPr/>
        <a:lstStyle/>
        <a:p>
          <a:r>
            <a:rPr lang="en-US" sz="1600" dirty="0" smtClean="0"/>
            <a:t>Content</a:t>
          </a:r>
          <a:endParaRPr lang="en-US" sz="1600" dirty="0"/>
        </a:p>
      </dgm:t>
    </dgm:pt>
    <dgm:pt modelId="{8A829CB2-A317-40C6-A3EE-90E31EB9B6A7}" type="parTrans" cxnId="{E290AEF0-973D-4505-A055-D040A3C590D5}">
      <dgm:prSet/>
      <dgm:spPr/>
      <dgm:t>
        <a:bodyPr/>
        <a:lstStyle/>
        <a:p>
          <a:endParaRPr lang="en-US" sz="1600"/>
        </a:p>
      </dgm:t>
    </dgm:pt>
    <dgm:pt modelId="{1C62B9FD-AA83-406B-9399-4A6166F9AA37}" type="sibTrans" cxnId="{E290AEF0-973D-4505-A055-D040A3C590D5}">
      <dgm:prSet/>
      <dgm:spPr/>
      <dgm:t>
        <a:bodyPr/>
        <a:lstStyle/>
        <a:p>
          <a:endParaRPr lang="en-US" sz="1600"/>
        </a:p>
      </dgm:t>
    </dgm:pt>
    <dgm:pt modelId="{8030F83B-D189-4C53-BC93-649B20ADF762}">
      <dgm:prSet phldrT="[Text]" custT="1"/>
      <dgm:spPr>
        <a:solidFill>
          <a:schemeClr val="accent3">
            <a:lumMod val="20000"/>
            <a:lumOff val="80000"/>
            <a:alpha val="90000"/>
          </a:schemeClr>
        </a:solidFill>
      </dgm:spPr>
      <dgm:t>
        <a:bodyPr/>
        <a:lstStyle/>
        <a:p>
          <a:r>
            <a:rPr lang="en-US" sz="1600" dirty="0" smtClean="0"/>
            <a:t>CSP</a:t>
          </a:r>
          <a:endParaRPr lang="en-US" sz="1600" dirty="0"/>
        </a:p>
      </dgm:t>
    </dgm:pt>
    <dgm:pt modelId="{9789CC17-EF5A-400C-BCA7-F737C1C70CF9}" type="parTrans" cxnId="{D92C25B9-F154-48D4-999E-69BECB9F2E88}">
      <dgm:prSet/>
      <dgm:spPr/>
      <dgm:t>
        <a:bodyPr/>
        <a:lstStyle/>
        <a:p>
          <a:endParaRPr lang="en-US" sz="1600"/>
        </a:p>
      </dgm:t>
    </dgm:pt>
    <dgm:pt modelId="{C128F82B-AE4C-4C33-824F-DAAF770B8FD4}" type="sibTrans" cxnId="{D92C25B9-F154-48D4-999E-69BECB9F2E88}">
      <dgm:prSet/>
      <dgm:spPr/>
      <dgm:t>
        <a:bodyPr/>
        <a:lstStyle/>
        <a:p>
          <a:endParaRPr lang="en-US" sz="1600"/>
        </a:p>
      </dgm:t>
    </dgm:pt>
    <dgm:pt modelId="{0F5FADD9-1BF8-490D-8078-F8B13C2E434A}">
      <dgm:prSet phldrT="[Text]" custT="1"/>
      <dgm:spPr>
        <a:solidFill>
          <a:schemeClr val="accent3">
            <a:lumMod val="20000"/>
            <a:lumOff val="80000"/>
            <a:alpha val="90000"/>
          </a:schemeClr>
        </a:solidFill>
      </dgm:spPr>
      <dgm:t>
        <a:bodyPr/>
        <a:lstStyle/>
        <a:p>
          <a:r>
            <a:rPr lang="en-US" sz="1600" dirty="0" smtClean="0"/>
            <a:t>Cookies</a:t>
          </a:r>
          <a:endParaRPr lang="en-US" sz="1600" dirty="0"/>
        </a:p>
      </dgm:t>
    </dgm:pt>
    <dgm:pt modelId="{AFFD7334-6034-4B08-BE99-6801E44FEF0F}" type="parTrans" cxnId="{D0328E0C-7C5B-4016-962F-1FCC73C49A86}">
      <dgm:prSet/>
      <dgm:spPr/>
      <dgm:t>
        <a:bodyPr/>
        <a:lstStyle/>
        <a:p>
          <a:endParaRPr lang="en-US" sz="1600"/>
        </a:p>
      </dgm:t>
    </dgm:pt>
    <dgm:pt modelId="{C162FACB-8DA5-45C8-92A5-45E75E5CBFA6}" type="sibTrans" cxnId="{D0328E0C-7C5B-4016-962F-1FCC73C49A86}">
      <dgm:prSet/>
      <dgm:spPr/>
      <dgm:t>
        <a:bodyPr/>
        <a:lstStyle/>
        <a:p>
          <a:endParaRPr lang="en-US" sz="1600"/>
        </a:p>
      </dgm:t>
    </dgm:pt>
    <dgm:pt modelId="{A91FE4DD-7983-4A5A-92A8-D322B992F346}">
      <dgm:prSet phldrT="[Text]" custT="1"/>
      <dgm:spPr>
        <a:solidFill>
          <a:schemeClr val="accent3">
            <a:lumMod val="20000"/>
            <a:lumOff val="80000"/>
            <a:alpha val="90000"/>
          </a:schemeClr>
        </a:solidFill>
      </dgm:spPr>
      <dgm:t>
        <a:bodyPr/>
        <a:lstStyle/>
        <a:p>
          <a:r>
            <a:rPr lang="en-US" sz="1600" dirty="0" smtClean="0"/>
            <a:t>Framing</a:t>
          </a:r>
          <a:endParaRPr lang="en-US" sz="1600" dirty="0"/>
        </a:p>
      </dgm:t>
    </dgm:pt>
    <dgm:pt modelId="{56B92E87-9DEA-4CFB-8852-EE2C75A55F89}" type="parTrans" cxnId="{13CB1DC8-9D37-4021-A8E3-B1F017D04A35}">
      <dgm:prSet/>
      <dgm:spPr/>
      <dgm:t>
        <a:bodyPr/>
        <a:lstStyle/>
        <a:p>
          <a:endParaRPr lang="en-US" sz="1600"/>
        </a:p>
      </dgm:t>
    </dgm:pt>
    <dgm:pt modelId="{24EFA761-6D4F-494F-A4B4-E0FBFBDDEBAF}" type="sibTrans" cxnId="{13CB1DC8-9D37-4021-A8E3-B1F017D04A35}">
      <dgm:prSet/>
      <dgm:spPr/>
      <dgm:t>
        <a:bodyPr/>
        <a:lstStyle/>
        <a:p>
          <a:endParaRPr lang="en-US" sz="1600"/>
        </a:p>
      </dgm:t>
    </dgm:pt>
    <dgm:pt modelId="{8A3EED8B-9A90-4A30-BB61-33A745B84810}">
      <dgm:prSet phldrT="[Text]" custT="1"/>
      <dgm:spPr>
        <a:solidFill>
          <a:schemeClr val="accent3">
            <a:lumMod val="20000"/>
            <a:lumOff val="80000"/>
            <a:alpha val="90000"/>
          </a:schemeClr>
        </a:solidFill>
      </dgm:spPr>
      <dgm:t>
        <a:bodyPr/>
        <a:lstStyle/>
        <a:p>
          <a:r>
            <a:rPr lang="en-US" sz="1600" dirty="0" smtClean="0"/>
            <a:t>Robots</a:t>
          </a:r>
          <a:endParaRPr lang="en-US" sz="1600" dirty="0"/>
        </a:p>
      </dgm:t>
    </dgm:pt>
    <dgm:pt modelId="{D7E0F43B-D38D-488F-83C4-E631B3805DC6}" type="parTrans" cxnId="{B2ECD540-1C2C-4B93-B149-13BC57F06E2F}">
      <dgm:prSet/>
      <dgm:spPr/>
      <dgm:t>
        <a:bodyPr/>
        <a:lstStyle/>
        <a:p>
          <a:endParaRPr lang="en-US" sz="1600"/>
        </a:p>
      </dgm:t>
    </dgm:pt>
    <dgm:pt modelId="{3BC2E0CA-73EB-4BF2-8F32-EA5960D3CDAA}" type="sibTrans" cxnId="{B2ECD540-1C2C-4B93-B149-13BC57F06E2F}">
      <dgm:prSet/>
      <dgm:spPr/>
      <dgm:t>
        <a:bodyPr/>
        <a:lstStyle/>
        <a:p>
          <a:endParaRPr lang="en-US" sz="1600"/>
        </a:p>
      </dgm:t>
    </dgm:pt>
    <dgm:pt modelId="{46F9939D-F4BA-46DA-86DD-9E1595165A81}">
      <dgm:prSet phldrT="[Text]" custT="1"/>
      <dgm:spPr>
        <a:solidFill>
          <a:schemeClr val="accent3">
            <a:lumMod val="20000"/>
            <a:lumOff val="80000"/>
            <a:alpha val="90000"/>
          </a:schemeClr>
        </a:solidFill>
      </dgm:spPr>
      <dgm:t>
        <a:bodyPr/>
        <a:lstStyle/>
        <a:p>
          <a:r>
            <a:rPr lang="en-US" sz="1600" dirty="0" smtClean="0"/>
            <a:t>XSS</a:t>
          </a:r>
          <a:endParaRPr lang="en-US" sz="1600" dirty="0"/>
        </a:p>
      </dgm:t>
    </dgm:pt>
    <dgm:pt modelId="{C8627302-517B-470E-A786-090018EF5612}" type="parTrans" cxnId="{84E97188-5CBD-4FC4-91DC-FF84838E51CB}">
      <dgm:prSet/>
      <dgm:spPr/>
      <dgm:t>
        <a:bodyPr/>
        <a:lstStyle/>
        <a:p>
          <a:endParaRPr lang="en-US" sz="1600"/>
        </a:p>
      </dgm:t>
    </dgm:pt>
    <dgm:pt modelId="{ACA4678D-BBE0-4506-A787-B881516F0D4B}" type="sibTrans" cxnId="{84E97188-5CBD-4FC4-91DC-FF84838E51CB}">
      <dgm:prSet/>
      <dgm:spPr/>
      <dgm:t>
        <a:bodyPr/>
        <a:lstStyle/>
        <a:p>
          <a:endParaRPr lang="en-US" sz="1600"/>
        </a:p>
      </dgm:t>
    </dgm:pt>
    <dgm:pt modelId="{DB482E41-A0A8-4597-A895-6BF0FB694690}">
      <dgm:prSet phldrT="[Text]" custT="1"/>
      <dgm:spPr/>
      <dgm:t>
        <a:bodyPr/>
        <a:lstStyle/>
        <a:p>
          <a:r>
            <a:rPr lang="en-US" sz="1600" dirty="0" err="1" smtClean="0"/>
            <a:t>CrossJS</a:t>
          </a:r>
          <a:endParaRPr lang="en-US" sz="1600" dirty="0"/>
        </a:p>
      </dgm:t>
    </dgm:pt>
    <dgm:pt modelId="{85A3A915-9524-4325-9CCA-27515B73F539}" type="parTrans" cxnId="{945B36BD-28B5-4D4A-8F6D-328199C7DC41}">
      <dgm:prSet/>
      <dgm:spPr/>
      <dgm:t>
        <a:bodyPr/>
        <a:lstStyle/>
        <a:p>
          <a:endParaRPr lang="en-US" sz="1600"/>
        </a:p>
      </dgm:t>
    </dgm:pt>
    <dgm:pt modelId="{9C29584E-C6A3-4F19-AA52-6BBDFF169118}" type="sibTrans" cxnId="{945B36BD-28B5-4D4A-8F6D-328199C7DC41}">
      <dgm:prSet/>
      <dgm:spPr/>
      <dgm:t>
        <a:bodyPr/>
        <a:lstStyle/>
        <a:p>
          <a:endParaRPr lang="en-US" sz="1600"/>
        </a:p>
      </dgm:t>
    </dgm:pt>
    <dgm:pt modelId="{6952402D-BAFB-4193-ACB8-171EDB4B8D81}">
      <dgm:prSet phldrT="[Text]" custT="1"/>
      <dgm:spPr/>
      <dgm:t>
        <a:bodyPr/>
        <a:lstStyle/>
        <a:p>
          <a:r>
            <a:rPr lang="en-US" sz="1600" dirty="0" smtClean="0"/>
            <a:t>SQL</a:t>
          </a:r>
          <a:endParaRPr lang="en-US" sz="1600" dirty="0"/>
        </a:p>
      </dgm:t>
    </dgm:pt>
    <dgm:pt modelId="{B015F509-E890-42F5-A028-AE00AAABB07F}" type="parTrans" cxnId="{AD5C353F-FED3-4262-855F-24373A0B4C8B}">
      <dgm:prSet/>
      <dgm:spPr/>
      <dgm:t>
        <a:bodyPr/>
        <a:lstStyle/>
        <a:p>
          <a:endParaRPr lang="en-US" sz="1600"/>
        </a:p>
      </dgm:t>
    </dgm:pt>
    <dgm:pt modelId="{30E27478-1A60-4307-B530-C3B9D6831DED}" type="sibTrans" cxnId="{AD5C353F-FED3-4262-855F-24373A0B4C8B}">
      <dgm:prSet/>
      <dgm:spPr/>
      <dgm:t>
        <a:bodyPr/>
        <a:lstStyle/>
        <a:p>
          <a:endParaRPr lang="en-US" sz="1600"/>
        </a:p>
      </dgm:t>
    </dgm:pt>
    <dgm:pt modelId="{C94C2D9D-10A7-4918-A4BF-EDEDD577AEE2}">
      <dgm:prSet phldrT="[Text]" custT="1"/>
      <dgm:spPr/>
      <dgm:t>
        <a:bodyPr/>
        <a:lstStyle/>
        <a:p>
          <a:r>
            <a:rPr lang="en-US" sz="1600" smtClean="0"/>
            <a:t>XSS</a:t>
          </a:r>
          <a:endParaRPr lang="en-US" sz="1600" dirty="0"/>
        </a:p>
      </dgm:t>
    </dgm:pt>
    <dgm:pt modelId="{F95A626A-30E9-4924-972A-256CF5B077A3}" type="parTrans" cxnId="{8E05B131-31E5-4D03-B2D1-A9313132F6B6}">
      <dgm:prSet/>
      <dgm:spPr/>
      <dgm:t>
        <a:bodyPr/>
        <a:lstStyle/>
        <a:p>
          <a:endParaRPr lang="en-US" sz="1600"/>
        </a:p>
      </dgm:t>
    </dgm:pt>
    <dgm:pt modelId="{472DC3FD-9B5D-429B-AA40-CB4EC62594EC}" type="sibTrans" cxnId="{8E05B131-31E5-4D03-B2D1-A9313132F6B6}">
      <dgm:prSet/>
      <dgm:spPr/>
      <dgm:t>
        <a:bodyPr/>
        <a:lstStyle/>
        <a:p>
          <a:endParaRPr lang="en-US" sz="1600"/>
        </a:p>
      </dgm:t>
    </dgm:pt>
    <dgm:pt modelId="{94C4D99E-814B-4472-8D96-9DDBE2B8B617}">
      <dgm:prSet phldrT="[Text]" custT="1"/>
      <dgm:spPr>
        <a:solidFill>
          <a:schemeClr val="accent3">
            <a:lumMod val="20000"/>
            <a:lumOff val="80000"/>
            <a:alpha val="90000"/>
          </a:schemeClr>
        </a:solidFill>
      </dgm:spPr>
      <dgm:t>
        <a:bodyPr/>
        <a:lstStyle/>
        <a:p>
          <a:r>
            <a:rPr lang="en-US" sz="1600" dirty="0" smtClean="0"/>
            <a:t>Libraries</a:t>
          </a:r>
          <a:endParaRPr lang="en-US" sz="1600" dirty="0"/>
        </a:p>
      </dgm:t>
    </dgm:pt>
    <dgm:pt modelId="{A7C6E9C4-6CA1-4101-868A-332F7832E8A6}" type="parTrans" cxnId="{B297B344-B9C8-4085-8DF6-17FFADC61402}">
      <dgm:prSet/>
      <dgm:spPr/>
      <dgm:t>
        <a:bodyPr/>
        <a:lstStyle/>
        <a:p>
          <a:endParaRPr lang="en-US" sz="1600"/>
        </a:p>
      </dgm:t>
    </dgm:pt>
    <dgm:pt modelId="{BCD5B555-30C3-425C-9112-FD9D665A04B7}" type="sibTrans" cxnId="{B297B344-B9C8-4085-8DF6-17FFADC61402}">
      <dgm:prSet/>
      <dgm:spPr/>
      <dgm:t>
        <a:bodyPr/>
        <a:lstStyle/>
        <a:p>
          <a:endParaRPr lang="en-US" sz="1600"/>
        </a:p>
      </dgm:t>
    </dgm:pt>
    <dgm:pt modelId="{DDB5783F-E39B-45A0-9C0F-8B3CB86FABBF}">
      <dgm:prSet phldrT="[Text]" custT="1"/>
      <dgm:spPr>
        <a:solidFill>
          <a:schemeClr val="accent3">
            <a:lumMod val="20000"/>
            <a:lumOff val="80000"/>
            <a:alpha val="90000"/>
          </a:schemeClr>
        </a:solidFill>
      </dgm:spPr>
      <dgm:t>
        <a:bodyPr/>
        <a:lstStyle/>
        <a:p>
          <a:r>
            <a:rPr lang="en-US" sz="1600" dirty="0" smtClean="0"/>
            <a:t>Algorithms</a:t>
          </a:r>
          <a:endParaRPr lang="en-US" sz="1600" dirty="0"/>
        </a:p>
      </dgm:t>
    </dgm:pt>
    <dgm:pt modelId="{104E23CD-2FD7-4380-897C-A85BCC94FA05}" type="parTrans" cxnId="{F9726FD0-41E8-4C8F-B04A-67DB2763E1CE}">
      <dgm:prSet/>
      <dgm:spPr/>
      <dgm:t>
        <a:bodyPr/>
        <a:lstStyle/>
        <a:p>
          <a:endParaRPr lang="en-US" sz="1600"/>
        </a:p>
      </dgm:t>
    </dgm:pt>
    <dgm:pt modelId="{A2990FD9-4231-44D2-9805-42D8657493A9}" type="sibTrans" cxnId="{F9726FD0-41E8-4C8F-B04A-67DB2763E1CE}">
      <dgm:prSet/>
      <dgm:spPr/>
      <dgm:t>
        <a:bodyPr/>
        <a:lstStyle/>
        <a:p>
          <a:endParaRPr lang="en-US" sz="1600"/>
        </a:p>
      </dgm:t>
    </dgm:pt>
    <dgm:pt modelId="{8DF8C3F2-DED2-4929-AE33-582757AEB9E3}">
      <dgm:prSet phldrT="[Text]" custT="1"/>
      <dgm:spPr>
        <a:solidFill>
          <a:schemeClr val="accent3">
            <a:lumMod val="20000"/>
            <a:lumOff val="80000"/>
            <a:alpha val="90000"/>
          </a:schemeClr>
        </a:solidFill>
      </dgm:spPr>
      <dgm:t>
        <a:bodyPr/>
        <a:lstStyle/>
        <a:p>
          <a:r>
            <a:rPr lang="en-US" sz="1600" dirty="0" smtClean="0"/>
            <a:t>STS</a:t>
          </a:r>
          <a:endParaRPr lang="en-US" sz="1600" dirty="0"/>
        </a:p>
      </dgm:t>
    </dgm:pt>
    <dgm:pt modelId="{0DAD3DA0-EBD4-44E3-88D1-2BCAE92CE77C}" type="parTrans" cxnId="{26E5EF3A-4FA7-4B87-AD36-DDC331901A4D}">
      <dgm:prSet/>
      <dgm:spPr/>
      <dgm:t>
        <a:bodyPr/>
        <a:lstStyle/>
        <a:p>
          <a:endParaRPr lang="en-US" sz="1600"/>
        </a:p>
      </dgm:t>
    </dgm:pt>
    <dgm:pt modelId="{A273B931-487A-4B55-A6FF-CA785BAA796D}" type="sibTrans" cxnId="{26E5EF3A-4FA7-4B87-AD36-DDC331901A4D}">
      <dgm:prSet/>
      <dgm:spPr/>
      <dgm:t>
        <a:bodyPr/>
        <a:lstStyle/>
        <a:p>
          <a:endParaRPr lang="en-US" sz="1600"/>
        </a:p>
      </dgm:t>
    </dgm:pt>
    <dgm:pt modelId="{92FDA95C-7FEF-41CA-868D-AE30D94C9A5E}">
      <dgm:prSet phldrT="[Text]" custT="1"/>
      <dgm:spPr>
        <a:solidFill>
          <a:schemeClr val="accent3">
            <a:lumMod val="20000"/>
            <a:lumOff val="80000"/>
            <a:alpha val="90000"/>
          </a:schemeClr>
        </a:solidFill>
      </dgm:spPr>
      <dgm:t>
        <a:bodyPr/>
        <a:lstStyle/>
        <a:p>
          <a:r>
            <a:rPr lang="en-US" sz="1600" dirty="0" err="1" smtClean="0"/>
            <a:t>Heartbleed</a:t>
          </a:r>
          <a:endParaRPr lang="en-US" sz="1600" dirty="0"/>
        </a:p>
      </dgm:t>
    </dgm:pt>
    <dgm:pt modelId="{4EF4BEE6-0940-4032-9875-1F1F7BCA092B}" type="parTrans" cxnId="{6C86ECBD-A0C8-49B4-ABDF-D49679E2BECB}">
      <dgm:prSet/>
      <dgm:spPr/>
      <dgm:t>
        <a:bodyPr/>
        <a:lstStyle/>
        <a:p>
          <a:endParaRPr lang="en-US" sz="1600"/>
        </a:p>
      </dgm:t>
    </dgm:pt>
    <dgm:pt modelId="{AEBA0A7A-C85C-40FB-987F-85D796B6007B}" type="sibTrans" cxnId="{6C86ECBD-A0C8-49B4-ABDF-D49679E2BECB}">
      <dgm:prSet/>
      <dgm:spPr/>
      <dgm:t>
        <a:bodyPr/>
        <a:lstStyle/>
        <a:p>
          <a:endParaRPr lang="en-US" sz="1600"/>
        </a:p>
      </dgm:t>
    </dgm:pt>
    <dgm:pt modelId="{FD0B953D-6073-4DBE-A25C-E691C7EB6A32}">
      <dgm:prSet phldrT="[Text]" custT="1"/>
      <dgm:spPr>
        <a:solidFill>
          <a:schemeClr val="accent3">
            <a:lumMod val="20000"/>
            <a:lumOff val="80000"/>
            <a:alpha val="90000"/>
          </a:schemeClr>
        </a:solidFill>
      </dgm:spPr>
      <dgm:t>
        <a:bodyPr/>
        <a:lstStyle/>
        <a:p>
          <a:r>
            <a:rPr lang="en-US" sz="1600" dirty="0" smtClean="0"/>
            <a:t>Certificates</a:t>
          </a:r>
          <a:endParaRPr lang="en-US" sz="1600" dirty="0"/>
        </a:p>
      </dgm:t>
    </dgm:pt>
    <dgm:pt modelId="{8EDCF8ED-66FE-4F87-A5B1-062B9FD8E721}" type="parTrans" cxnId="{76E47936-6BEF-4D97-A3AA-974804DCD8E6}">
      <dgm:prSet/>
      <dgm:spPr/>
      <dgm:t>
        <a:bodyPr/>
        <a:lstStyle/>
        <a:p>
          <a:endParaRPr lang="en-US" sz="1600"/>
        </a:p>
      </dgm:t>
    </dgm:pt>
    <dgm:pt modelId="{AB5C607B-9BE4-4BC4-8490-F3B7F3B8440A}" type="sibTrans" cxnId="{76E47936-6BEF-4D97-A3AA-974804DCD8E6}">
      <dgm:prSet/>
      <dgm:spPr/>
      <dgm:t>
        <a:bodyPr/>
        <a:lstStyle/>
        <a:p>
          <a:endParaRPr lang="en-US" sz="1600"/>
        </a:p>
      </dgm:t>
    </dgm:pt>
    <dgm:pt modelId="{0869FF04-838F-4BD9-9F38-1E25ED27FABF}">
      <dgm:prSet phldrT="[Text]" custT="1"/>
      <dgm:spPr>
        <a:solidFill>
          <a:schemeClr val="accent3">
            <a:lumMod val="20000"/>
            <a:lumOff val="80000"/>
            <a:alpha val="90000"/>
          </a:schemeClr>
        </a:solidFill>
      </dgm:spPr>
      <dgm:t>
        <a:bodyPr/>
        <a:lstStyle/>
        <a:p>
          <a:r>
            <a:rPr lang="en-US" sz="1600" dirty="0" smtClean="0"/>
            <a:t>Mixed Content</a:t>
          </a:r>
          <a:endParaRPr lang="en-US" sz="1600" dirty="0"/>
        </a:p>
      </dgm:t>
    </dgm:pt>
    <dgm:pt modelId="{9D44A64F-7AF1-42B1-8D62-C8092085E577}" type="parTrans" cxnId="{BE38159C-1D6F-4929-9A3F-6820AF115825}">
      <dgm:prSet/>
      <dgm:spPr/>
      <dgm:t>
        <a:bodyPr/>
        <a:lstStyle/>
        <a:p>
          <a:endParaRPr lang="en-US" sz="1600"/>
        </a:p>
      </dgm:t>
    </dgm:pt>
    <dgm:pt modelId="{40571C82-DEBE-4277-A8C0-850B34A20944}" type="sibTrans" cxnId="{BE38159C-1D6F-4929-9A3F-6820AF115825}">
      <dgm:prSet/>
      <dgm:spPr/>
      <dgm:t>
        <a:bodyPr/>
        <a:lstStyle/>
        <a:p>
          <a:endParaRPr lang="en-US" sz="1600"/>
        </a:p>
      </dgm:t>
    </dgm:pt>
    <dgm:pt modelId="{7EA9BF1A-D001-4DBB-9880-C3BCE2FE2EDE}">
      <dgm:prSet phldrT="[Text]" custT="1"/>
      <dgm:spPr/>
      <dgm:t>
        <a:bodyPr/>
        <a:lstStyle/>
        <a:p>
          <a:r>
            <a:rPr lang="en-US" sz="2000" b="1" dirty="0" err="1" smtClean="0"/>
            <a:t>Auth’n</a:t>
          </a:r>
          <a:endParaRPr lang="en-US" sz="2000" b="1" dirty="0"/>
        </a:p>
      </dgm:t>
    </dgm:pt>
    <dgm:pt modelId="{CD3E738C-C316-45BD-8959-57FB75A665C5}" type="parTrans" cxnId="{9744B462-2D41-4BAA-AD86-F9291F859DC0}">
      <dgm:prSet/>
      <dgm:spPr/>
      <dgm:t>
        <a:bodyPr/>
        <a:lstStyle/>
        <a:p>
          <a:endParaRPr lang="en-US" sz="1600"/>
        </a:p>
      </dgm:t>
    </dgm:pt>
    <dgm:pt modelId="{598CF067-FAEA-4129-9DDB-D6D38D95EE14}" type="sibTrans" cxnId="{9744B462-2D41-4BAA-AD86-F9291F859DC0}">
      <dgm:prSet/>
      <dgm:spPr/>
      <dgm:t>
        <a:bodyPr/>
        <a:lstStyle/>
        <a:p>
          <a:endParaRPr lang="en-US" sz="1600"/>
        </a:p>
      </dgm:t>
    </dgm:pt>
    <dgm:pt modelId="{326E413A-7A0B-4312-97DD-AB27CCED64D1}" type="pres">
      <dgm:prSet presAssocID="{D26B8AB4-41E3-4ED3-9C9E-BF864366475F}" presName="diagram" presStyleCnt="0">
        <dgm:presLayoutVars>
          <dgm:chPref val="1"/>
          <dgm:dir/>
          <dgm:animOne val="branch"/>
          <dgm:animLvl val="lvl"/>
          <dgm:resizeHandles/>
        </dgm:presLayoutVars>
      </dgm:prSet>
      <dgm:spPr/>
      <dgm:t>
        <a:bodyPr/>
        <a:lstStyle/>
        <a:p>
          <a:endParaRPr lang="en-US"/>
        </a:p>
      </dgm:t>
    </dgm:pt>
    <dgm:pt modelId="{DC0E9320-BB04-4735-84F9-416CCC7D5E6E}" type="pres">
      <dgm:prSet presAssocID="{7EA9BF1A-D001-4DBB-9880-C3BCE2FE2EDE}" presName="root" presStyleCnt="0"/>
      <dgm:spPr/>
    </dgm:pt>
    <dgm:pt modelId="{EAC85C00-3B00-42D7-B986-46FEDFD07332}" type="pres">
      <dgm:prSet presAssocID="{7EA9BF1A-D001-4DBB-9880-C3BCE2FE2EDE}" presName="rootComposite" presStyleCnt="0"/>
      <dgm:spPr/>
    </dgm:pt>
    <dgm:pt modelId="{C21003C7-9067-48BE-819A-A31D0F9FC900}" type="pres">
      <dgm:prSet presAssocID="{7EA9BF1A-D001-4DBB-9880-C3BCE2FE2EDE}" presName="rootText" presStyleLbl="node1" presStyleIdx="0" presStyleCnt="7" custScaleX="171097" custScaleY="119992"/>
      <dgm:spPr/>
      <dgm:t>
        <a:bodyPr/>
        <a:lstStyle/>
        <a:p>
          <a:endParaRPr lang="en-US"/>
        </a:p>
      </dgm:t>
    </dgm:pt>
    <dgm:pt modelId="{156A95FA-E51D-4456-8E80-20C7FA72FBF6}" type="pres">
      <dgm:prSet presAssocID="{7EA9BF1A-D001-4DBB-9880-C3BCE2FE2EDE}" presName="rootConnector" presStyleLbl="node1" presStyleIdx="0" presStyleCnt="7"/>
      <dgm:spPr/>
      <dgm:t>
        <a:bodyPr/>
        <a:lstStyle/>
        <a:p>
          <a:endParaRPr lang="en-US"/>
        </a:p>
      </dgm:t>
    </dgm:pt>
    <dgm:pt modelId="{67E5AD3F-5581-4B6E-9391-C654344E72F1}" type="pres">
      <dgm:prSet presAssocID="{7EA9BF1A-D001-4DBB-9880-C3BCE2FE2EDE}" presName="childShape" presStyleCnt="0"/>
      <dgm:spPr/>
    </dgm:pt>
    <dgm:pt modelId="{B3C064E1-F27E-41FC-8056-243EAB3F2A23}" type="pres">
      <dgm:prSet presAssocID="{27A56278-FCB9-498F-8305-E43D8031D341}" presName="Name13" presStyleLbl="parChTrans1D2" presStyleIdx="0" presStyleCnt="19"/>
      <dgm:spPr/>
      <dgm:t>
        <a:bodyPr/>
        <a:lstStyle/>
        <a:p>
          <a:endParaRPr lang="en-US"/>
        </a:p>
      </dgm:t>
    </dgm:pt>
    <dgm:pt modelId="{DC0EDE7D-AE82-4B84-AE9F-700535D8663C}" type="pres">
      <dgm:prSet presAssocID="{DADD629D-3166-446F-967D-E8AE806667FE}" presName="childText" presStyleLbl="bgAcc1" presStyleIdx="0" presStyleCnt="19" custScaleX="214958" custScaleY="151685">
        <dgm:presLayoutVars>
          <dgm:bulletEnabled val="1"/>
        </dgm:presLayoutVars>
      </dgm:prSet>
      <dgm:spPr/>
      <dgm:t>
        <a:bodyPr/>
        <a:lstStyle/>
        <a:p>
          <a:endParaRPr lang="en-US"/>
        </a:p>
      </dgm:t>
    </dgm:pt>
    <dgm:pt modelId="{555F75A6-539C-4623-926C-66D9413B228C}" type="pres">
      <dgm:prSet presAssocID="{35F48DB4-DDB6-41D0-9A2D-FD427A56933A}" presName="root" presStyleCnt="0"/>
      <dgm:spPr/>
    </dgm:pt>
    <dgm:pt modelId="{C8531322-A1D1-4A57-91DF-25DA9E987042}" type="pres">
      <dgm:prSet presAssocID="{35F48DB4-DDB6-41D0-9A2D-FD427A56933A}" presName="rootComposite" presStyleCnt="0"/>
      <dgm:spPr/>
    </dgm:pt>
    <dgm:pt modelId="{0C567E42-0719-4DEF-A20E-73C62A224E0B}" type="pres">
      <dgm:prSet presAssocID="{35F48DB4-DDB6-41D0-9A2D-FD427A56933A}" presName="rootText" presStyleLbl="node1" presStyleIdx="1" presStyleCnt="7" custScaleX="171097" custScaleY="119992"/>
      <dgm:spPr/>
      <dgm:t>
        <a:bodyPr/>
        <a:lstStyle/>
        <a:p>
          <a:endParaRPr lang="en-US"/>
        </a:p>
      </dgm:t>
    </dgm:pt>
    <dgm:pt modelId="{B9DFC22F-1751-41B6-A700-955D39300CFA}" type="pres">
      <dgm:prSet presAssocID="{35F48DB4-DDB6-41D0-9A2D-FD427A56933A}" presName="rootConnector" presStyleLbl="node1" presStyleIdx="1" presStyleCnt="7"/>
      <dgm:spPr/>
      <dgm:t>
        <a:bodyPr/>
        <a:lstStyle/>
        <a:p>
          <a:endParaRPr lang="en-US"/>
        </a:p>
      </dgm:t>
    </dgm:pt>
    <dgm:pt modelId="{5E5AD386-43B6-478A-93A7-28653CF69B1A}" type="pres">
      <dgm:prSet presAssocID="{35F48DB4-DDB6-41D0-9A2D-FD427A56933A}" presName="childShape" presStyleCnt="0"/>
      <dgm:spPr/>
    </dgm:pt>
    <dgm:pt modelId="{04DF632F-87E0-44BC-89D9-68033C3B8097}" type="pres">
      <dgm:prSet presAssocID="{273C485B-125A-4B0F-A79C-A4414191D57D}" presName="Name13" presStyleLbl="parChTrans1D2" presStyleIdx="1" presStyleCnt="19"/>
      <dgm:spPr/>
      <dgm:t>
        <a:bodyPr/>
        <a:lstStyle/>
        <a:p>
          <a:endParaRPr lang="en-US"/>
        </a:p>
      </dgm:t>
    </dgm:pt>
    <dgm:pt modelId="{9E3CAE52-0510-4490-AFF5-555388668479}" type="pres">
      <dgm:prSet presAssocID="{2C5F6B14-0EB8-49D9-AD50-6748D572A1F3}" presName="childText" presStyleLbl="bgAcc1" presStyleIdx="1" presStyleCnt="19" custScaleX="214958" custScaleY="151685">
        <dgm:presLayoutVars>
          <dgm:bulletEnabled val="1"/>
        </dgm:presLayoutVars>
      </dgm:prSet>
      <dgm:spPr/>
      <dgm:t>
        <a:bodyPr/>
        <a:lstStyle/>
        <a:p>
          <a:endParaRPr lang="en-US"/>
        </a:p>
      </dgm:t>
    </dgm:pt>
    <dgm:pt modelId="{3EE48695-3CFD-49FD-9969-48EE030824A3}" type="pres">
      <dgm:prSet presAssocID="{A3E8F897-F2D9-4B0F-8EC9-8DB636A5138F}" presName="root" presStyleCnt="0"/>
      <dgm:spPr/>
    </dgm:pt>
    <dgm:pt modelId="{3D3EEDB2-B65D-4B92-95D9-FCD1DAF897AB}" type="pres">
      <dgm:prSet presAssocID="{A3E8F897-F2D9-4B0F-8EC9-8DB636A5138F}" presName="rootComposite" presStyleCnt="0"/>
      <dgm:spPr/>
    </dgm:pt>
    <dgm:pt modelId="{691961AA-400D-4248-9180-9E5BB7471AAF}" type="pres">
      <dgm:prSet presAssocID="{A3E8F897-F2D9-4B0F-8EC9-8DB636A5138F}" presName="rootText" presStyleLbl="node1" presStyleIdx="2" presStyleCnt="7" custScaleX="171097" custScaleY="119992"/>
      <dgm:spPr/>
      <dgm:t>
        <a:bodyPr/>
        <a:lstStyle/>
        <a:p>
          <a:endParaRPr lang="en-US"/>
        </a:p>
      </dgm:t>
    </dgm:pt>
    <dgm:pt modelId="{26B401F4-D9EE-4E19-BB58-B9D32C41875C}" type="pres">
      <dgm:prSet presAssocID="{A3E8F897-F2D9-4B0F-8EC9-8DB636A5138F}" presName="rootConnector" presStyleLbl="node1" presStyleIdx="2" presStyleCnt="7"/>
      <dgm:spPr/>
      <dgm:t>
        <a:bodyPr/>
        <a:lstStyle/>
        <a:p>
          <a:endParaRPr lang="en-US"/>
        </a:p>
      </dgm:t>
    </dgm:pt>
    <dgm:pt modelId="{5C835B5D-D668-4E77-A99D-E9CDA182368C}" type="pres">
      <dgm:prSet presAssocID="{A3E8F897-F2D9-4B0F-8EC9-8DB636A5138F}" presName="childShape" presStyleCnt="0"/>
      <dgm:spPr/>
    </dgm:pt>
    <dgm:pt modelId="{FC878313-FFD4-4210-BF50-A5671DEB280E}" type="pres">
      <dgm:prSet presAssocID="{F1AB8112-5289-434F-AB6D-8BD518BD565A}" presName="Name13" presStyleLbl="parChTrans1D2" presStyleIdx="2" presStyleCnt="19"/>
      <dgm:spPr/>
      <dgm:t>
        <a:bodyPr/>
        <a:lstStyle/>
        <a:p>
          <a:endParaRPr lang="en-US"/>
        </a:p>
      </dgm:t>
    </dgm:pt>
    <dgm:pt modelId="{BBB6BA88-4A27-4D7A-841F-1C401297A114}" type="pres">
      <dgm:prSet presAssocID="{3F335263-69F4-4B84-92A1-DB44088917DE}" presName="childText" presStyleLbl="bgAcc1" presStyleIdx="2" presStyleCnt="19" custScaleX="214958" custScaleY="151685">
        <dgm:presLayoutVars>
          <dgm:bulletEnabled val="1"/>
        </dgm:presLayoutVars>
      </dgm:prSet>
      <dgm:spPr/>
      <dgm:t>
        <a:bodyPr/>
        <a:lstStyle/>
        <a:p>
          <a:endParaRPr lang="en-US"/>
        </a:p>
      </dgm:t>
    </dgm:pt>
    <dgm:pt modelId="{4F351D6B-416F-41B3-8899-D0202D5196F1}" type="pres">
      <dgm:prSet presAssocID="{F6077710-B095-4159-92D2-99C19DC6BCED}" presName="Name13" presStyleLbl="parChTrans1D2" presStyleIdx="3" presStyleCnt="19"/>
      <dgm:spPr/>
      <dgm:t>
        <a:bodyPr/>
        <a:lstStyle/>
        <a:p>
          <a:endParaRPr lang="en-US"/>
        </a:p>
      </dgm:t>
    </dgm:pt>
    <dgm:pt modelId="{09CA2880-17EF-47FC-817A-EFA3FA67FBF1}" type="pres">
      <dgm:prSet presAssocID="{7E44AE9F-44EA-48CC-B540-2946A7339A78}" presName="childText" presStyleLbl="bgAcc1" presStyleIdx="3" presStyleCnt="19" custScaleX="214958" custScaleY="151685">
        <dgm:presLayoutVars>
          <dgm:bulletEnabled val="1"/>
        </dgm:presLayoutVars>
      </dgm:prSet>
      <dgm:spPr/>
      <dgm:t>
        <a:bodyPr/>
        <a:lstStyle/>
        <a:p>
          <a:endParaRPr lang="en-US"/>
        </a:p>
      </dgm:t>
    </dgm:pt>
    <dgm:pt modelId="{D0542DF0-21B8-4A07-A682-BA0C26CA38EE}" type="pres">
      <dgm:prSet presAssocID="{8A829CB2-A317-40C6-A3EE-90E31EB9B6A7}" presName="Name13" presStyleLbl="parChTrans1D2" presStyleIdx="4" presStyleCnt="19"/>
      <dgm:spPr/>
      <dgm:t>
        <a:bodyPr/>
        <a:lstStyle/>
        <a:p>
          <a:endParaRPr lang="en-US"/>
        </a:p>
      </dgm:t>
    </dgm:pt>
    <dgm:pt modelId="{54BCE2B2-CF1D-43AB-A955-687B2C229AED}" type="pres">
      <dgm:prSet presAssocID="{E5F88CC6-01BA-4681-BEC6-58BD500D6B0D}" presName="childText" presStyleLbl="bgAcc1" presStyleIdx="4" presStyleCnt="19" custScaleX="214958" custScaleY="151685">
        <dgm:presLayoutVars>
          <dgm:bulletEnabled val="1"/>
        </dgm:presLayoutVars>
      </dgm:prSet>
      <dgm:spPr/>
      <dgm:t>
        <a:bodyPr/>
        <a:lstStyle/>
        <a:p>
          <a:endParaRPr lang="en-US"/>
        </a:p>
      </dgm:t>
    </dgm:pt>
    <dgm:pt modelId="{D55218E1-48EA-436B-BF09-88111D7CDA69}" type="pres">
      <dgm:prSet presAssocID="{9789CC17-EF5A-400C-BCA7-F737C1C70CF9}" presName="Name13" presStyleLbl="parChTrans1D2" presStyleIdx="5" presStyleCnt="19"/>
      <dgm:spPr/>
      <dgm:t>
        <a:bodyPr/>
        <a:lstStyle/>
        <a:p>
          <a:endParaRPr lang="en-US"/>
        </a:p>
      </dgm:t>
    </dgm:pt>
    <dgm:pt modelId="{93354595-CAC1-4661-8DEE-856CDC6021E5}" type="pres">
      <dgm:prSet presAssocID="{8030F83B-D189-4C53-BC93-649B20ADF762}" presName="childText" presStyleLbl="bgAcc1" presStyleIdx="5" presStyleCnt="19" custScaleX="214958" custScaleY="151685">
        <dgm:presLayoutVars>
          <dgm:bulletEnabled val="1"/>
        </dgm:presLayoutVars>
      </dgm:prSet>
      <dgm:spPr/>
      <dgm:t>
        <a:bodyPr/>
        <a:lstStyle/>
        <a:p>
          <a:endParaRPr lang="en-US"/>
        </a:p>
      </dgm:t>
    </dgm:pt>
    <dgm:pt modelId="{D4427F87-832C-427C-BCAA-7C5F0685159C}" type="pres">
      <dgm:prSet presAssocID="{AFFD7334-6034-4B08-BE99-6801E44FEF0F}" presName="Name13" presStyleLbl="parChTrans1D2" presStyleIdx="6" presStyleCnt="19"/>
      <dgm:spPr/>
      <dgm:t>
        <a:bodyPr/>
        <a:lstStyle/>
        <a:p>
          <a:endParaRPr lang="en-US"/>
        </a:p>
      </dgm:t>
    </dgm:pt>
    <dgm:pt modelId="{FD55C461-32CA-4EED-8718-57C0075CA2A0}" type="pres">
      <dgm:prSet presAssocID="{0F5FADD9-1BF8-490D-8078-F8B13C2E434A}" presName="childText" presStyleLbl="bgAcc1" presStyleIdx="6" presStyleCnt="19" custScaleX="214958" custScaleY="151685">
        <dgm:presLayoutVars>
          <dgm:bulletEnabled val="1"/>
        </dgm:presLayoutVars>
      </dgm:prSet>
      <dgm:spPr/>
      <dgm:t>
        <a:bodyPr/>
        <a:lstStyle/>
        <a:p>
          <a:endParaRPr lang="en-US"/>
        </a:p>
      </dgm:t>
    </dgm:pt>
    <dgm:pt modelId="{A5D656A2-CCD2-4C0D-BCBC-57FE2095BFCE}" type="pres">
      <dgm:prSet presAssocID="{56B92E87-9DEA-4CFB-8852-EE2C75A55F89}" presName="Name13" presStyleLbl="parChTrans1D2" presStyleIdx="7" presStyleCnt="19"/>
      <dgm:spPr/>
      <dgm:t>
        <a:bodyPr/>
        <a:lstStyle/>
        <a:p>
          <a:endParaRPr lang="en-US"/>
        </a:p>
      </dgm:t>
    </dgm:pt>
    <dgm:pt modelId="{AB04BED6-B4BB-4299-B9FF-DE13649E208F}" type="pres">
      <dgm:prSet presAssocID="{A91FE4DD-7983-4A5A-92A8-D322B992F346}" presName="childText" presStyleLbl="bgAcc1" presStyleIdx="7" presStyleCnt="19" custScaleX="214958" custScaleY="151685">
        <dgm:presLayoutVars>
          <dgm:bulletEnabled val="1"/>
        </dgm:presLayoutVars>
      </dgm:prSet>
      <dgm:spPr/>
      <dgm:t>
        <a:bodyPr/>
        <a:lstStyle/>
        <a:p>
          <a:endParaRPr lang="en-US"/>
        </a:p>
      </dgm:t>
    </dgm:pt>
    <dgm:pt modelId="{015F7779-BE44-4CC9-A704-8C6903545BCA}" type="pres">
      <dgm:prSet presAssocID="{D7E0F43B-D38D-488F-83C4-E631B3805DC6}" presName="Name13" presStyleLbl="parChTrans1D2" presStyleIdx="8" presStyleCnt="19"/>
      <dgm:spPr/>
      <dgm:t>
        <a:bodyPr/>
        <a:lstStyle/>
        <a:p>
          <a:endParaRPr lang="en-US"/>
        </a:p>
      </dgm:t>
    </dgm:pt>
    <dgm:pt modelId="{990BC515-B869-4998-A561-BF209A4C87EC}" type="pres">
      <dgm:prSet presAssocID="{8A3EED8B-9A90-4A30-BB61-33A745B84810}" presName="childText" presStyleLbl="bgAcc1" presStyleIdx="8" presStyleCnt="19" custScaleX="214958" custScaleY="151685">
        <dgm:presLayoutVars>
          <dgm:bulletEnabled val="1"/>
        </dgm:presLayoutVars>
      </dgm:prSet>
      <dgm:spPr/>
      <dgm:t>
        <a:bodyPr/>
        <a:lstStyle/>
        <a:p>
          <a:endParaRPr lang="en-US"/>
        </a:p>
      </dgm:t>
    </dgm:pt>
    <dgm:pt modelId="{3A20286B-1472-4E62-823F-E70471594B73}" type="pres">
      <dgm:prSet presAssocID="{C8627302-517B-470E-A786-090018EF5612}" presName="Name13" presStyleLbl="parChTrans1D2" presStyleIdx="9" presStyleCnt="19"/>
      <dgm:spPr/>
      <dgm:t>
        <a:bodyPr/>
        <a:lstStyle/>
        <a:p>
          <a:endParaRPr lang="en-US"/>
        </a:p>
      </dgm:t>
    </dgm:pt>
    <dgm:pt modelId="{8E1501EA-F53E-489B-B6FB-CF7CB4117FBB}" type="pres">
      <dgm:prSet presAssocID="{46F9939D-F4BA-46DA-86DD-9E1595165A81}" presName="childText" presStyleLbl="bgAcc1" presStyleIdx="9" presStyleCnt="19" custScaleX="214958" custScaleY="151685">
        <dgm:presLayoutVars>
          <dgm:bulletEnabled val="1"/>
        </dgm:presLayoutVars>
      </dgm:prSet>
      <dgm:spPr/>
      <dgm:t>
        <a:bodyPr/>
        <a:lstStyle/>
        <a:p>
          <a:endParaRPr lang="en-US"/>
        </a:p>
      </dgm:t>
    </dgm:pt>
    <dgm:pt modelId="{0C8F1BCF-3570-4176-9E3B-4C1DD4E0929F}" type="pres">
      <dgm:prSet presAssocID="{F94DB5E7-E5D9-48F6-8BC0-B5539301B4C9}" presName="root" presStyleCnt="0"/>
      <dgm:spPr/>
    </dgm:pt>
    <dgm:pt modelId="{19576B13-3DDB-435F-98DD-68FF1103FFBA}" type="pres">
      <dgm:prSet presAssocID="{F94DB5E7-E5D9-48F6-8BC0-B5539301B4C9}" presName="rootComposite" presStyleCnt="0"/>
      <dgm:spPr/>
    </dgm:pt>
    <dgm:pt modelId="{F5C161D7-EEEA-406D-8E32-1571AEF4CAB8}" type="pres">
      <dgm:prSet presAssocID="{F94DB5E7-E5D9-48F6-8BC0-B5539301B4C9}" presName="rootText" presStyleLbl="node1" presStyleIdx="3" presStyleCnt="7" custScaleX="171097" custScaleY="119992"/>
      <dgm:spPr/>
      <dgm:t>
        <a:bodyPr/>
        <a:lstStyle/>
        <a:p>
          <a:endParaRPr lang="en-US"/>
        </a:p>
      </dgm:t>
    </dgm:pt>
    <dgm:pt modelId="{22FA112D-5E41-4342-96E1-829936211E08}" type="pres">
      <dgm:prSet presAssocID="{F94DB5E7-E5D9-48F6-8BC0-B5539301B4C9}" presName="rootConnector" presStyleLbl="node1" presStyleIdx="3" presStyleCnt="7"/>
      <dgm:spPr/>
      <dgm:t>
        <a:bodyPr/>
        <a:lstStyle/>
        <a:p>
          <a:endParaRPr lang="en-US"/>
        </a:p>
      </dgm:t>
    </dgm:pt>
    <dgm:pt modelId="{F4E5C3E0-FA7F-44C2-94A1-D2479A1DEBC8}" type="pres">
      <dgm:prSet presAssocID="{F94DB5E7-E5D9-48F6-8BC0-B5539301B4C9}" presName="childShape" presStyleCnt="0"/>
      <dgm:spPr/>
    </dgm:pt>
    <dgm:pt modelId="{930B3CA0-143B-4018-A9F4-B586DD6BC760}" type="pres">
      <dgm:prSet presAssocID="{85A3A915-9524-4325-9CCA-27515B73F539}" presName="Name13" presStyleLbl="parChTrans1D2" presStyleIdx="10" presStyleCnt="19"/>
      <dgm:spPr/>
      <dgm:t>
        <a:bodyPr/>
        <a:lstStyle/>
        <a:p>
          <a:endParaRPr lang="en-US"/>
        </a:p>
      </dgm:t>
    </dgm:pt>
    <dgm:pt modelId="{73431F47-61C8-4DD2-A1D4-8C83EBAE49A6}" type="pres">
      <dgm:prSet presAssocID="{DB482E41-A0A8-4597-A895-6BF0FB694690}" presName="childText" presStyleLbl="bgAcc1" presStyleIdx="10" presStyleCnt="19" custScaleX="214958" custScaleY="151685">
        <dgm:presLayoutVars>
          <dgm:bulletEnabled val="1"/>
        </dgm:presLayoutVars>
      </dgm:prSet>
      <dgm:spPr/>
      <dgm:t>
        <a:bodyPr/>
        <a:lstStyle/>
        <a:p>
          <a:endParaRPr lang="en-US"/>
        </a:p>
      </dgm:t>
    </dgm:pt>
    <dgm:pt modelId="{33486002-500B-4304-AE11-339E97E5CCA4}" type="pres">
      <dgm:prSet presAssocID="{B015F509-E890-42F5-A028-AE00AAABB07F}" presName="Name13" presStyleLbl="parChTrans1D2" presStyleIdx="11" presStyleCnt="19"/>
      <dgm:spPr/>
      <dgm:t>
        <a:bodyPr/>
        <a:lstStyle/>
        <a:p>
          <a:endParaRPr lang="en-US"/>
        </a:p>
      </dgm:t>
    </dgm:pt>
    <dgm:pt modelId="{0024DBCD-589C-4922-8594-A9559F8445FE}" type="pres">
      <dgm:prSet presAssocID="{6952402D-BAFB-4193-ACB8-171EDB4B8D81}" presName="childText" presStyleLbl="bgAcc1" presStyleIdx="11" presStyleCnt="19" custScaleX="214958" custScaleY="151685">
        <dgm:presLayoutVars>
          <dgm:bulletEnabled val="1"/>
        </dgm:presLayoutVars>
      </dgm:prSet>
      <dgm:spPr/>
      <dgm:t>
        <a:bodyPr/>
        <a:lstStyle/>
        <a:p>
          <a:endParaRPr lang="en-US"/>
        </a:p>
      </dgm:t>
    </dgm:pt>
    <dgm:pt modelId="{C3FB8218-0DB1-4407-A132-DA04FEFCD41D}" type="pres">
      <dgm:prSet presAssocID="{F95A626A-30E9-4924-972A-256CF5B077A3}" presName="Name13" presStyleLbl="parChTrans1D2" presStyleIdx="12" presStyleCnt="19"/>
      <dgm:spPr/>
      <dgm:t>
        <a:bodyPr/>
        <a:lstStyle/>
        <a:p>
          <a:endParaRPr lang="en-US"/>
        </a:p>
      </dgm:t>
    </dgm:pt>
    <dgm:pt modelId="{3C2B37C3-8F13-47F5-AFB6-8F1ECE3DBD06}" type="pres">
      <dgm:prSet presAssocID="{C94C2D9D-10A7-4918-A4BF-EDEDD577AEE2}" presName="childText" presStyleLbl="bgAcc1" presStyleIdx="12" presStyleCnt="19" custScaleX="214958" custScaleY="151685">
        <dgm:presLayoutVars>
          <dgm:bulletEnabled val="1"/>
        </dgm:presLayoutVars>
      </dgm:prSet>
      <dgm:spPr/>
      <dgm:t>
        <a:bodyPr/>
        <a:lstStyle/>
        <a:p>
          <a:endParaRPr lang="en-US"/>
        </a:p>
      </dgm:t>
    </dgm:pt>
    <dgm:pt modelId="{AA587D29-3C40-44E5-9050-7C162ECBAA62}" type="pres">
      <dgm:prSet presAssocID="{4D7519D9-4F56-47B1-A16B-8259544658AE}" presName="root" presStyleCnt="0"/>
      <dgm:spPr/>
    </dgm:pt>
    <dgm:pt modelId="{7AB48B13-D45B-40EA-9145-047C4A107306}" type="pres">
      <dgm:prSet presAssocID="{4D7519D9-4F56-47B1-A16B-8259544658AE}" presName="rootComposite" presStyleCnt="0"/>
      <dgm:spPr/>
    </dgm:pt>
    <dgm:pt modelId="{86D26E84-D1CC-44F0-A1D4-A59A5E219728}" type="pres">
      <dgm:prSet presAssocID="{4D7519D9-4F56-47B1-A16B-8259544658AE}" presName="rootText" presStyleLbl="node1" presStyleIdx="4" presStyleCnt="7" custScaleX="171097" custScaleY="119992"/>
      <dgm:spPr/>
      <dgm:t>
        <a:bodyPr/>
        <a:lstStyle/>
        <a:p>
          <a:endParaRPr lang="en-US"/>
        </a:p>
      </dgm:t>
    </dgm:pt>
    <dgm:pt modelId="{3CD14E10-D32D-4206-8B94-C3C20C1D62F2}" type="pres">
      <dgm:prSet presAssocID="{4D7519D9-4F56-47B1-A16B-8259544658AE}" presName="rootConnector" presStyleLbl="node1" presStyleIdx="4" presStyleCnt="7"/>
      <dgm:spPr/>
      <dgm:t>
        <a:bodyPr/>
        <a:lstStyle/>
        <a:p>
          <a:endParaRPr lang="en-US"/>
        </a:p>
      </dgm:t>
    </dgm:pt>
    <dgm:pt modelId="{D22580D2-A8B3-496A-839B-E9ADCCC13552}" type="pres">
      <dgm:prSet presAssocID="{4D7519D9-4F56-47B1-A16B-8259544658AE}" presName="childShape" presStyleCnt="0"/>
      <dgm:spPr/>
    </dgm:pt>
    <dgm:pt modelId="{F7E38CBF-8FA5-4EDF-9CBC-998648684C13}" type="pres">
      <dgm:prSet presAssocID="{A7C6E9C4-6CA1-4101-868A-332F7832E8A6}" presName="Name13" presStyleLbl="parChTrans1D2" presStyleIdx="13" presStyleCnt="19"/>
      <dgm:spPr/>
      <dgm:t>
        <a:bodyPr/>
        <a:lstStyle/>
        <a:p>
          <a:endParaRPr lang="en-US"/>
        </a:p>
      </dgm:t>
    </dgm:pt>
    <dgm:pt modelId="{20B3864C-AD11-4DCA-8B5C-12CEAE812621}" type="pres">
      <dgm:prSet presAssocID="{94C4D99E-814B-4472-8D96-9DDBE2B8B617}" presName="childText" presStyleLbl="bgAcc1" presStyleIdx="13" presStyleCnt="19" custScaleX="214958" custScaleY="151685">
        <dgm:presLayoutVars>
          <dgm:bulletEnabled val="1"/>
        </dgm:presLayoutVars>
      </dgm:prSet>
      <dgm:spPr/>
      <dgm:t>
        <a:bodyPr/>
        <a:lstStyle/>
        <a:p>
          <a:endParaRPr lang="en-US"/>
        </a:p>
      </dgm:t>
    </dgm:pt>
    <dgm:pt modelId="{4460CF8C-6B36-4440-9663-733F8450C67D}" type="pres">
      <dgm:prSet presAssocID="{ED8421DD-9A63-4040-8532-94C96D47764E}" presName="root" presStyleCnt="0"/>
      <dgm:spPr/>
    </dgm:pt>
    <dgm:pt modelId="{3A0118AA-D5A4-47B2-BAE7-38EF99CD2C60}" type="pres">
      <dgm:prSet presAssocID="{ED8421DD-9A63-4040-8532-94C96D47764E}" presName="rootComposite" presStyleCnt="0"/>
      <dgm:spPr/>
    </dgm:pt>
    <dgm:pt modelId="{6DA918F2-F234-448D-A2A6-AB5396E784E3}" type="pres">
      <dgm:prSet presAssocID="{ED8421DD-9A63-4040-8532-94C96D47764E}" presName="rootText" presStyleLbl="node1" presStyleIdx="5" presStyleCnt="7" custScaleX="171097" custScaleY="119992"/>
      <dgm:spPr/>
      <dgm:t>
        <a:bodyPr/>
        <a:lstStyle/>
        <a:p>
          <a:endParaRPr lang="en-US"/>
        </a:p>
      </dgm:t>
    </dgm:pt>
    <dgm:pt modelId="{86C72D6F-ECE7-4191-8B24-AD76E770C339}" type="pres">
      <dgm:prSet presAssocID="{ED8421DD-9A63-4040-8532-94C96D47764E}" presName="rootConnector" presStyleLbl="node1" presStyleIdx="5" presStyleCnt="7"/>
      <dgm:spPr/>
      <dgm:t>
        <a:bodyPr/>
        <a:lstStyle/>
        <a:p>
          <a:endParaRPr lang="en-US"/>
        </a:p>
      </dgm:t>
    </dgm:pt>
    <dgm:pt modelId="{049B9EAB-4B2E-4A5C-B5E3-F0E2F7D01483}" type="pres">
      <dgm:prSet presAssocID="{ED8421DD-9A63-4040-8532-94C96D47764E}" presName="childShape" presStyleCnt="0"/>
      <dgm:spPr/>
    </dgm:pt>
    <dgm:pt modelId="{46F827D6-35AB-4DA5-8253-B691CADB65F0}" type="pres">
      <dgm:prSet presAssocID="{104E23CD-2FD7-4380-897C-A85BCC94FA05}" presName="Name13" presStyleLbl="parChTrans1D2" presStyleIdx="14" presStyleCnt="19"/>
      <dgm:spPr/>
      <dgm:t>
        <a:bodyPr/>
        <a:lstStyle/>
        <a:p>
          <a:endParaRPr lang="en-US"/>
        </a:p>
      </dgm:t>
    </dgm:pt>
    <dgm:pt modelId="{3EB690FA-C530-434B-B047-FB038DB634E9}" type="pres">
      <dgm:prSet presAssocID="{DDB5783F-E39B-45A0-9C0F-8B3CB86FABBF}" presName="childText" presStyleLbl="bgAcc1" presStyleIdx="14" presStyleCnt="19" custScaleX="214958" custScaleY="151685">
        <dgm:presLayoutVars>
          <dgm:bulletEnabled val="1"/>
        </dgm:presLayoutVars>
      </dgm:prSet>
      <dgm:spPr/>
      <dgm:t>
        <a:bodyPr/>
        <a:lstStyle/>
        <a:p>
          <a:endParaRPr lang="en-US"/>
        </a:p>
      </dgm:t>
    </dgm:pt>
    <dgm:pt modelId="{F1C73EE5-C4E7-4801-9D90-052BEA134073}" type="pres">
      <dgm:prSet presAssocID="{8EDCF8ED-66FE-4F87-A5B1-062B9FD8E721}" presName="Name13" presStyleLbl="parChTrans1D2" presStyleIdx="15" presStyleCnt="19"/>
      <dgm:spPr/>
      <dgm:t>
        <a:bodyPr/>
        <a:lstStyle/>
        <a:p>
          <a:endParaRPr lang="en-US"/>
        </a:p>
      </dgm:t>
    </dgm:pt>
    <dgm:pt modelId="{C36C568D-A3B1-4990-A644-DE0EA4ED93EB}" type="pres">
      <dgm:prSet presAssocID="{FD0B953D-6073-4DBE-A25C-E691C7EB6A32}" presName="childText" presStyleLbl="bgAcc1" presStyleIdx="15" presStyleCnt="19" custScaleX="214958" custScaleY="151685">
        <dgm:presLayoutVars>
          <dgm:bulletEnabled val="1"/>
        </dgm:presLayoutVars>
      </dgm:prSet>
      <dgm:spPr/>
      <dgm:t>
        <a:bodyPr/>
        <a:lstStyle/>
        <a:p>
          <a:endParaRPr lang="en-US"/>
        </a:p>
      </dgm:t>
    </dgm:pt>
    <dgm:pt modelId="{C6C07642-D881-4EC0-9291-05EEC8A31AFE}" type="pres">
      <dgm:prSet presAssocID="{4EF4BEE6-0940-4032-9875-1F1F7BCA092B}" presName="Name13" presStyleLbl="parChTrans1D2" presStyleIdx="16" presStyleCnt="19"/>
      <dgm:spPr/>
      <dgm:t>
        <a:bodyPr/>
        <a:lstStyle/>
        <a:p>
          <a:endParaRPr lang="en-US"/>
        </a:p>
      </dgm:t>
    </dgm:pt>
    <dgm:pt modelId="{4C11AE3E-AF9E-492B-8243-598A455C1FF1}" type="pres">
      <dgm:prSet presAssocID="{92FDA95C-7FEF-41CA-868D-AE30D94C9A5E}" presName="childText" presStyleLbl="bgAcc1" presStyleIdx="16" presStyleCnt="19" custScaleX="214958" custScaleY="151685">
        <dgm:presLayoutVars>
          <dgm:bulletEnabled val="1"/>
        </dgm:presLayoutVars>
      </dgm:prSet>
      <dgm:spPr/>
      <dgm:t>
        <a:bodyPr/>
        <a:lstStyle/>
        <a:p>
          <a:endParaRPr lang="en-US"/>
        </a:p>
      </dgm:t>
    </dgm:pt>
    <dgm:pt modelId="{3ECD0625-8A3A-42DF-AC0D-50DD947C5AE2}" type="pres">
      <dgm:prSet presAssocID="{0DAD3DA0-EBD4-44E3-88D1-2BCAE92CE77C}" presName="Name13" presStyleLbl="parChTrans1D2" presStyleIdx="17" presStyleCnt="19"/>
      <dgm:spPr/>
      <dgm:t>
        <a:bodyPr/>
        <a:lstStyle/>
        <a:p>
          <a:endParaRPr lang="en-US"/>
        </a:p>
      </dgm:t>
    </dgm:pt>
    <dgm:pt modelId="{EF747AD0-A6B3-476C-AA3C-9C048D0AA908}" type="pres">
      <dgm:prSet presAssocID="{8DF8C3F2-DED2-4929-AE33-582757AEB9E3}" presName="childText" presStyleLbl="bgAcc1" presStyleIdx="17" presStyleCnt="19" custScaleX="214958" custScaleY="151685">
        <dgm:presLayoutVars>
          <dgm:bulletEnabled val="1"/>
        </dgm:presLayoutVars>
      </dgm:prSet>
      <dgm:spPr/>
      <dgm:t>
        <a:bodyPr/>
        <a:lstStyle/>
        <a:p>
          <a:endParaRPr lang="en-US"/>
        </a:p>
      </dgm:t>
    </dgm:pt>
    <dgm:pt modelId="{CFF5D533-EEF0-48EF-8815-0F925B117DFF}" type="pres">
      <dgm:prSet presAssocID="{9D44A64F-7AF1-42B1-8D62-C8092085E577}" presName="Name13" presStyleLbl="parChTrans1D2" presStyleIdx="18" presStyleCnt="19"/>
      <dgm:spPr/>
      <dgm:t>
        <a:bodyPr/>
        <a:lstStyle/>
        <a:p>
          <a:endParaRPr lang="en-US"/>
        </a:p>
      </dgm:t>
    </dgm:pt>
    <dgm:pt modelId="{3778D15C-E536-431E-990A-BDA8599B368F}" type="pres">
      <dgm:prSet presAssocID="{0869FF04-838F-4BD9-9F38-1E25ED27FABF}" presName="childText" presStyleLbl="bgAcc1" presStyleIdx="18" presStyleCnt="19" custScaleX="214958" custScaleY="151685">
        <dgm:presLayoutVars>
          <dgm:bulletEnabled val="1"/>
        </dgm:presLayoutVars>
      </dgm:prSet>
      <dgm:spPr/>
      <dgm:t>
        <a:bodyPr/>
        <a:lstStyle/>
        <a:p>
          <a:endParaRPr lang="en-US"/>
        </a:p>
      </dgm:t>
    </dgm:pt>
    <dgm:pt modelId="{C636617D-60A5-44FA-A354-FD28A7481F5F}" type="pres">
      <dgm:prSet presAssocID="{11FE653D-A866-4CDC-B53E-01EC413F1134}" presName="root" presStyleCnt="0"/>
      <dgm:spPr/>
    </dgm:pt>
    <dgm:pt modelId="{9839A324-C8C2-4D0E-BE23-6939F8F4364C}" type="pres">
      <dgm:prSet presAssocID="{11FE653D-A866-4CDC-B53E-01EC413F1134}" presName="rootComposite" presStyleCnt="0"/>
      <dgm:spPr/>
    </dgm:pt>
    <dgm:pt modelId="{0F30AD69-17C5-4E87-89D3-35DAA0CB44FC}" type="pres">
      <dgm:prSet presAssocID="{11FE653D-A866-4CDC-B53E-01EC413F1134}" presName="rootText" presStyleLbl="node1" presStyleIdx="6" presStyleCnt="7" custScaleX="171097" custScaleY="119992"/>
      <dgm:spPr/>
      <dgm:t>
        <a:bodyPr/>
        <a:lstStyle/>
        <a:p>
          <a:endParaRPr lang="en-US"/>
        </a:p>
      </dgm:t>
    </dgm:pt>
    <dgm:pt modelId="{0A33AD3A-3140-4011-9FED-ABC737005CED}" type="pres">
      <dgm:prSet presAssocID="{11FE653D-A866-4CDC-B53E-01EC413F1134}" presName="rootConnector" presStyleLbl="node1" presStyleIdx="6" presStyleCnt="7"/>
      <dgm:spPr/>
      <dgm:t>
        <a:bodyPr/>
        <a:lstStyle/>
        <a:p>
          <a:endParaRPr lang="en-US"/>
        </a:p>
      </dgm:t>
    </dgm:pt>
    <dgm:pt modelId="{D048756F-D3E5-4582-9A70-DA6B4C652FAD}" type="pres">
      <dgm:prSet presAssocID="{11FE653D-A866-4CDC-B53E-01EC413F1134}" presName="childShape" presStyleCnt="0"/>
      <dgm:spPr/>
    </dgm:pt>
  </dgm:ptLst>
  <dgm:cxnLst>
    <dgm:cxn modelId="{F9726FD0-41E8-4C8F-B04A-67DB2763E1CE}" srcId="{ED8421DD-9A63-4040-8532-94C96D47764E}" destId="{DDB5783F-E39B-45A0-9C0F-8B3CB86FABBF}" srcOrd="0" destOrd="0" parTransId="{104E23CD-2FD7-4380-897C-A85BCC94FA05}" sibTransId="{A2990FD9-4231-44D2-9805-42D8657493A9}"/>
    <dgm:cxn modelId="{35B07EC4-1A06-44B6-A52E-C2EB31CCAF42}" srcId="{A3E8F897-F2D9-4B0F-8EC9-8DB636A5138F}" destId="{3F335263-69F4-4B84-92A1-DB44088917DE}" srcOrd="0" destOrd="0" parTransId="{F1AB8112-5289-434F-AB6D-8BD518BD565A}" sibTransId="{F50C0ED2-666D-432F-A912-F22B48070DD7}"/>
    <dgm:cxn modelId="{F1E508CB-6A88-484D-BFE3-D985F5E4BDE5}" type="presOf" srcId="{4EF4BEE6-0940-4032-9875-1F1F7BCA092B}" destId="{C6C07642-D881-4EC0-9291-05EEC8A31AFE}" srcOrd="0" destOrd="0" presId="urn:microsoft.com/office/officeart/2005/8/layout/hierarchy3"/>
    <dgm:cxn modelId="{8BC2F7E2-41AA-42AF-905E-1C96D656BB4B}" srcId="{7EA9BF1A-D001-4DBB-9880-C3BCE2FE2EDE}" destId="{DADD629D-3166-446F-967D-E8AE806667FE}" srcOrd="0" destOrd="0" parTransId="{27A56278-FCB9-498F-8305-E43D8031D341}" sibTransId="{2FAFE433-9BB6-4275-AE8F-E905EEF37C6B}"/>
    <dgm:cxn modelId="{9744B462-2D41-4BAA-AD86-F9291F859DC0}" srcId="{D26B8AB4-41E3-4ED3-9C9E-BF864366475F}" destId="{7EA9BF1A-D001-4DBB-9880-C3BCE2FE2EDE}" srcOrd="0" destOrd="0" parTransId="{CD3E738C-C316-45BD-8959-57FB75A665C5}" sibTransId="{598CF067-FAEA-4129-9DDB-D6D38D95EE14}"/>
    <dgm:cxn modelId="{297DFECD-FD8D-4765-A1F6-107AF78F829B}" type="presOf" srcId="{8EDCF8ED-66FE-4F87-A5B1-062B9FD8E721}" destId="{F1C73EE5-C4E7-4801-9D90-052BEA134073}" srcOrd="0" destOrd="0" presId="urn:microsoft.com/office/officeart/2005/8/layout/hierarchy3"/>
    <dgm:cxn modelId="{F2D19AC2-BDDA-4694-A8B1-B4DA1AB44258}" type="presOf" srcId="{DB482E41-A0A8-4597-A895-6BF0FB694690}" destId="{73431F47-61C8-4DD2-A1D4-8C83EBAE49A6}" srcOrd="0" destOrd="0" presId="urn:microsoft.com/office/officeart/2005/8/layout/hierarchy3"/>
    <dgm:cxn modelId="{CCEA63A1-89D9-4003-B176-0251365184B8}" type="presOf" srcId="{B015F509-E890-42F5-A028-AE00AAABB07F}" destId="{33486002-500B-4304-AE11-339E97E5CCA4}" srcOrd="0" destOrd="0" presId="urn:microsoft.com/office/officeart/2005/8/layout/hierarchy3"/>
    <dgm:cxn modelId="{304B1F0D-51FD-4A48-9B8B-05AFF3623321}" srcId="{D26B8AB4-41E3-4ED3-9C9E-BF864366475F}" destId="{ED8421DD-9A63-4040-8532-94C96D47764E}" srcOrd="5" destOrd="0" parTransId="{8A9370F7-56F5-4D8E-9B2B-2F5733411556}" sibTransId="{C780C3F1-5AD8-439A-BDCB-95BC35EE0C6A}"/>
    <dgm:cxn modelId="{3DBD4BBF-0F45-4010-AD60-E1B701855A9E}" type="presOf" srcId="{4D7519D9-4F56-47B1-A16B-8259544658AE}" destId="{86D26E84-D1CC-44F0-A1D4-A59A5E219728}" srcOrd="0" destOrd="0" presId="urn:microsoft.com/office/officeart/2005/8/layout/hierarchy3"/>
    <dgm:cxn modelId="{FE5166BD-F3A7-4F29-8C2C-AB7BA2C25805}" type="presOf" srcId="{85A3A915-9524-4325-9CCA-27515B73F539}" destId="{930B3CA0-143B-4018-A9F4-B586DD6BC760}" srcOrd="0" destOrd="0" presId="urn:microsoft.com/office/officeart/2005/8/layout/hierarchy3"/>
    <dgm:cxn modelId="{D42C65F3-152F-43DA-89B6-0D73C0413A5D}" type="presOf" srcId="{F1AB8112-5289-434F-AB6D-8BD518BD565A}" destId="{FC878313-FFD4-4210-BF50-A5671DEB280E}" srcOrd="0" destOrd="0" presId="urn:microsoft.com/office/officeart/2005/8/layout/hierarchy3"/>
    <dgm:cxn modelId="{68D019CF-D852-4512-A80E-F8FE34583D29}" type="presOf" srcId="{8030F83B-D189-4C53-BC93-649B20ADF762}" destId="{93354595-CAC1-4661-8DEE-856CDC6021E5}" srcOrd="0" destOrd="0" presId="urn:microsoft.com/office/officeart/2005/8/layout/hierarchy3"/>
    <dgm:cxn modelId="{BE38159C-1D6F-4929-9A3F-6820AF115825}" srcId="{ED8421DD-9A63-4040-8532-94C96D47764E}" destId="{0869FF04-838F-4BD9-9F38-1E25ED27FABF}" srcOrd="4" destOrd="0" parTransId="{9D44A64F-7AF1-42B1-8D62-C8092085E577}" sibTransId="{40571C82-DEBE-4277-A8C0-850B34A20944}"/>
    <dgm:cxn modelId="{0C24A1B3-8C63-4155-86A1-FDD65252D290}" type="presOf" srcId="{0869FF04-838F-4BD9-9F38-1E25ED27FABF}" destId="{3778D15C-E536-431E-990A-BDA8599B368F}" srcOrd="0" destOrd="0" presId="urn:microsoft.com/office/officeart/2005/8/layout/hierarchy3"/>
    <dgm:cxn modelId="{D92C25B9-F154-48D4-999E-69BECB9F2E88}" srcId="{A3E8F897-F2D9-4B0F-8EC9-8DB636A5138F}" destId="{8030F83B-D189-4C53-BC93-649B20ADF762}" srcOrd="3" destOrd="0" parTransId="{9789CC17-EF5A-400C-BCA7-F737C1C70CF9}" sibTransId="{C128F82B-AE4C-4C33-824F-DAAF770B8FD4}"/>
    <dgm:cxn modelId="{095AB586-4FB1-47DB-B4B5-C700F0B0EE40}" type="presOf" srcId="{A7C6E9C4-6CA1-4101-868A-332F7832E8A6}" destId="{F7E38CBF-8FA5-4EDF-9CBC-998648684C13}" srcOrd="0" destOrd="0" presId="urn:microsoft.com/office/officeart/2005/8/layout/hierarchy3"/>
    <dgm:cxn modelId="{84E97188-5CBD-4FC4-91DC-FF84838E51CB}" srcId="{A3E8F897-F2D9-4B0F-8EC9-8DB636A5138F}" destId="{46F9939D-F4BA-46DA-86DD-9E1595165A81}" srcOrd="7" destOrd="0" parTransId="{C8627302-517B-470E-A786-090018EF5612}" sibTransId="{ACA4678D-BBE0-4506-A787-B881516F0D4B}"/>
    <dgm:cxn modelId="{0679D33B-28E8-4901-A01B-B41E18B95899}" type="presOf" srcId="{D7E0F43B-D38D-488F-83C4-E631B3805DC6}" destId="{015F7779-BE44-4CC9-A704-8C6903545BCA}" srcOrd="0" destOrd="0" presId="urn:microsoft.com/office/officeart/2005/8/layout/hierarchy3"/>
    <dgm:cxn modelId="{4B0439C9-0F02-45C6-A72E-0ED04D5A72B2}" type="presOf" srcId="{8DF8C3F2-DED2-4929-AE33-582757AEB9E3}" destId="{EF747AD0-A6B3-476C-AA3C-9C048D0AA908}" srcOrd="0" destOrd="0" presId="urn:microsoft.com/office/officeart/2005/8/layout/hierarchy3"/>
    <dgm:cxn modelId="{BD874428-2F09-4E2C-A106-7B3973CBA7E8}" type="presOf" srcId="{A3E8F897-F2D9-4B0F-8EC9-8DB636A5138F}" destId="{691961AA-400D-4248-9180-9E5BB7471AAF}" srcOrd="0" destOrd="0" presId="urn:microsoft.com/office/officeart/2005/8/layout/hierarchy3"/>
    <dgm:cxn modelId="{B297B344-B9C8-4085-8DF6-17FFADC61402}" srcId="{4D7519D9-4F56-47B1-A16B-8259544658AE}" destId="{94C4D99E-814B-4472-8D96-9DDBE2B8B617}" srcOrd="0" destOrd="0" parTransId="{A7C6E9C4-6CA1-4101-868A-332F7832E8A6}" sibTransId="{BCD5B555-30C3-425C-9112-FD9D665A04B7}"/>
    <dgm:cxn modelId="{D724332E-E5DD-48C3-A2FA-6CFFDB20EF13}" type="presOf" srcId="{4D7519D9-4F56-47B1-A16B-8259544658AE}" destId="{3CD14E10-D32D-4206-8B94-C3C20C1D62F2}" srcOrd="1" destOrd="0" presId="urn:microsoft.com/office/officeart/2005/8/layout/hierarchy3"/>
    <dgm:cxn modelId="{594CB859-AC79-4F2B-B216-D86643BD349D}" srcId="{D26B8AB4-41E3-4ED3-9C9E-BF864366475F}" destId="{A3E8F897-F2D9-4B0F-8EC9-8DB636A5138F}" srcOrd="2" destOrd="0" parTransId="{C6A31707-2F36-4DE3-A751-0E6E31007AD7}" sibTransId="{E3C0A26A-2DA0-4B2C-B16B-38ED5DC04BA9}"/>
    <dgm:cxn modelId="{9C237DFE-EAFF-46DF-B17B-ACEEC99B0646}" type="presOf" srcId="{E5F88CC6-01BA-4681-BEC6-58BD500D6B0D}" destId="{54BCE2B2-CF1D-43AB-A955-687B2C229AED}" srcOrd="0" destOrd="0" presId="urn:microsoft.com/office/officeart/2005/8/layout/hierarchy3"/>
    <dgm:cxn modelId="{265C98B5-2EA5-4E0F-A441-36E8D4FB1280}" type="presOf" srcId="{0DAD3DA0-EBD4-44E3-88D1-2BCAE92CE77C}" destId="{3ECD0625-8A3A-42DF-AC0D-50DD947C5AE2}" srcOrd="0" destOrd="0" presId="urn:microsoft.com/office/officeart/2005/8/layout/hierarchy3"/>
    <dgm:cxn modelId="{A49CC3A4-7A92-4186-A285-B701F91E4A83}" type="presOf" srcId="{46F9939D-F4BA-46DA-86DD-9E1595165A81}" destId="{8E1501EA-F53E-489B-B6FB-CF7CB4117FBB}" srcOrd="0" destOrd="0" presId="urn:microsoft.com/office/officeart/2005/8/layout/hierarchy3"/>
    <dgm:cxn modelId="{13CB1DC8-9D37-4021-A8E3-B1F017D04A35}" srcId="{A3E8F897-F2D9-4B0F-8EC9-8DB636A5138F}" destId="{A91FE4DD-7983-4A5A-92A8-D322B992F346}" srcOrd="5" destOrd="0" parTransId="{56B92E87-9DEA-4CFB-8852-EE2C75A55F89}" sibTransId="{24EFA761-6D4F-494F-A4B4-E0FBFBDDEBAF}"/>
    <dgm:cxn modelId="{B2ECD540-1C2C-4B93-B149-13BC57F06E2F}" srcId="{A3E8F897-F2D9-4B0F-8EC9-8DB636A5138F}" destId="{8A3EED8B-9A90-4A30-BB61-33A745B84810}" srcOrd="6" destOrd="0" parTransId="{D7E0F43B-D38D-488F-83C4-E631B3805DC6}" sibTransId="{3BC2E0CA-73EB-4BF2-8F32-EA5960D3CDAA}"/>
    <dgm:cxn modelId="{82637F54-27BA-4152-8A9E-50F8647B58AB}" type="presOf" srcId="{9789CC17-EF5A-400C-BCA7-F737C1C70CF9}" destId="{D55218E1-48EA-436B-BF09-88111D7CDA69}" srcOrd="0" destOrd="0" presId="urn:microsoft.com/office/officeart/2005/8/layout/hierarchy3"/>
    <dgm:cxn modelId="{F8FC2E34-76AA-40E4-B47A-F9EF68276A53}" type="presOf" srcId="{DDB5783F-E39B-45A0-9C0F-8B3CB86FABBF}" destId="{3EB690FA-C530-434B-B047-FB038DB634E9}" srcOrd="0" destOrd="0" presId="urn:microsoft.com/office/officeart/2005/8/layout/hierarchy3"/>
    <dgm:cxn modelId="{A93C606F-19E5-44FA-AB83-3939BEB646E9}" type="presOf" srcId="{A91FE4DD-7983-4A5A-92A8-D322B992F346}" destId="{AB04BED6-B4BB-4299-B9FF-DE13649E208F}" srcOrd="0" destOrd="0" presId="urn:microsoft.com/office/officeart/2005/8/layout/hierarchy3"/>
    <dgm:cxn modelId="{8E05B131-31E5-4D03-B2D1-A9313132F6B6}" srcId="{F94DB5E7-E5D9-48F6-8BC0-B5539301B4C9}" destId="{C94C2D9D-10A7-4918-A4BF-EDEDD577AEE2}" srcOrd="2" destOrd="0" parTransId="{F95A626A-30E9-4924-972A-256CF5B077A3}" sibTransId="{472DC3FD-9B5D-429B-AA40-CB4EC62594EC}"/>
    <dgm:cxn modelId="{EBE7D6CE-0C85-46E4-8198-F94E199F2BF5}" type="presOf" srcId="{11FE653D-A866-4CDC-B53E-01EC413F1134}" destId="{0F30AD69-17C5-4E87-89D3-35DAA0CB44FC}" srcOrd="0" destOrd="0" presId="urn:microsoft.com/office/officeart/2005/8/layout/hierarchy3"/>
    <dgm:cxn modelId="{9276C5BA-5E00-4E66-BB77-98F1011F42A6}" srcId="{A3E8F897-F2D9-4B0F-8EC9-8DB636A5138F}" destId="{7E44AE9F-44EA-48CC-B540-2946A7339A78}" srcOrd="1" destOrd="0" parTransId="{F6077710-B095-4159-92D2-99C19DC6BCED}" sibTransId="{04579224-1479-42FC-8285-38BC169F5044}"/>
    <dgm:cxn modelId="{E290AEF0-973D-4505-A055-D040A3C590D5}" srcId="{A3E8F897-F2D9-4B0F-8EC9-8DB636A5138F}" destId="{E5F88CC6-01BA-4681-BEC6-58BD500D6B0D}" srcOrd="2" destOrd="0" parTransId="{8A829CB2-A317-40C6-A3EE-90E31EB9B6A7}" sibTransId="{1C62B9FD-AA83-406B-9399-4A6166F9AA37}"/>
    <dgm:cxn modelId="{98205EFE-2D7A-4BC6-9DE4-ECFBD3251B71}" type="presOf" srcId="{ED8421DD-9A63-4040-8532-94C96D47764E}" destId="{6DA918F2-F234-448D-A2A6-AB5396E784E3}" srcOrd="0" destOrd="0" presId="urn:microsoft.com/office/officeart/2005/8/layout/hierarchy3"/>
    <dgm:cxn modelId="{F0F62A53-3151-4779-8776-8D572E4B5D39}" type="presOf" srcId="{7EA9BF1A-D001-4DBB-9880-C3BCE2FE2EDE}" destId="{156A95FA-E51D-4456-8E80-20C7FA72FBF6}" srcOrd="1" destOrd="0" presId="urn:microsoft.com/office/officeart/2005/8/layout/hierarchy3"/>
    <dgm:cxn modelId="{D91E8ECC-2484-43CD-8201-2D736DEC012C}" type="presOf" srcId="{35F48DB4-DDB6-41D0-9A2D-FD427A56933A}" destId="{0C567E42-0719-4DEF-A20E-73C62A224E0B}" srcOrd="0" destOrd="0" presId="urn:microsoft.com/office/officeart/2005/8/layout/hierarchy3"/>
    <dgm:cxn modelId="{39C3148D-6899-403D-8754-9A62ECC916B6}" srcId="{D26B8AB4-41E3-4ED3-9C9E-BF864366475F}" destId="{F94DB5E7-E5D9-48F6-8BC0-B5539301B4C9}" srcOrd="3" destOrd="0" parTransId="{9D443CA0-7E58-4993-B1F8-02E9DE19EEA4}" sibTransId="{B95F133E-173C-44E1-948C-B2A11BF4DD59}"/>
    <dgm:cxn modelId="{6A68744D-4CA8-4CF1-AD95-EB378E40C6C2}" type="presOf" srcId="{F6077710-B095-4159-92D2-99C19DC6BCED}" destId="{4F351D6B-416F-41B3-8899-D0202D5196F1}" srcOrd="0" destOrd="0" presId="urn:microsoft.com/office/officeart/2005/8/layout/hierarchy3"/>
    <dgm:cxn modelId="{76E47936-6BEF-4D97-A3AA-974804DCD8E6}" srcId="{ED8421DD-9A63-4040-8532-94C96D47764E}" destId="{FD0B953D-6073-4DBE-A25C-E691C7EB6A32}" srcOrd="1" destOrd="0" parTransId="{8EDCF8ED-66FE-4F87-A5B1-062B9FD8E721}" sibTransId="{AB5C607B-9BE4-4BC4-8490-F3B7F3B8440A}"/>
    <dgm:cxn modelId="{6DD96462-ED4B-4AE0-B1E9-924BAC53A5AF}" srcId="{35F48DB4-DDB6-41D0-9A2D-FD427A56933A}" destId="{2C5F6B14-0EB8-49D9-AD50-6748D572A1F3}" srcOrd="0" destOrd="0" parTransId="{273C485B-125A-4B0F-A79C-A4414191D57D}" sibTransId="{2900E22B-5E0A-4342-A0F0-AED8D32C8506}"/>
    <dgm:cxn modelId="{944AC806-ACA1-40BC-93E5-87B42D65EC77}" srcId="{D26B8AB4-41E3-4ED3-9C9E-BF864366475F}" destId="{4D7519D9-4F56-47B1-A16B-8259544658AE}" srcOrd="4" destOrd="0" parTransId="{C2DEB1BD-BBC5-4C2C-B5FC-25D2D8AAD91F}" sibTransId="{04A8BC2F-EAA7-4ACA-A0E3-7824C0C62FB8}"/>
    <dgm:cxn modelId="{6820822C-66AC-4D00-A6A4-6EB2E612E159}" type="presOf" srcId="{ED8421DD-9A63-4040-8532-94C96D47764E}" destId="{86C72D6F-ECE7-4191-8B24-AD76E770C339}" srcOrd="1" destOrd="0" presId="urn:microsoft.com/office/officeart/2005/8/layout/hierarchy3"/>
    <dgm:cxn modelId="{5DC2D72C-D1B4-43D5-964B-A825181CF984}" type="presOf" srcId="{8A829CB2-A317-40C6-A3EE-90E31EB9B6A7}" destId="{D0542DF0-21B8-4A07-A682-BA0C26CA38EE}" srcOrd="0" destOrd="0" presId="urn:microsoft.com/office/officeart/2005/8/layout/hierarchy3"/>
    <dgm:cxn modelId="{F4BC5303-6DD9-4411-AA26-E010E4514767}" type="presOf" srcId="{D26B8AB4-41E3-4ED3-9C9E-BF864366475F}" destId="{326E413A-7A0B-4312-97DD-AB27CCED64D1}" srcOrd="0" destOrd="0" presId="urn:microsoft.com/office/officeart/2005/8/layout/hierarchy3"/>
    <dgm:cxn modelId="{4483022D-943C-4842-BEBE-5F68F7CB8BB8}" type="presOf" srcId="{A3E8F897-F2D9-4B0F-8EC9-8DB636A5138F}" destId="{26B401F4-D9EE-4E19-BB58-B9D32C41875C}" srcOrd="1" destOrd="0" presId="urn:microsoft.com/office/officeart/2005/8/layout/hierarchy3"/>
    <dgm:cxn modelId="{EF1C32E4-DD2B-419C-A46E-9E289E8254BC}" type="presOf" srcId="{94C4D99E-814B-4472-8D96-9DDBE2B8B617}" destId="{20B3864C-AD11-4DCA-8B5C-12CEAE812621}" srcOrd="0" destOrd="0" presId="urn:microsoft.com/office/officeart/2005/8/layout/hierarchy3"/>
    <dgm:cxn modelId="{6C86ECBD-A0C8-49B4-ABDF-D49679E2BECB}" srcId="{ED8421DD-9A63-4040-8532-94C96D47764E}" destId="{92FDA95C-7FEF-41CA-868D-AE30D94C9A5E}" srcOrd="2" destOrd="0" parTransId="{4EF4BEE6-0940-4032-9875-1F1F7BCA092B}" sibTransId="{AEBA0A7A-C85C-40FB-987F-85D796B6007B}"/>
    <dgm:cxn modelId="{E45E0DC6-3569-42BE-A641-6393423D0E29}" type="presOf" srcId="{8A3EED8B-9A90-4A30-BB61-33A745B84810}" destId="{990BC515-B869-4998-A561-BF209A4C87EC}" srcOrd="0" destOrd="0" presId="urn:microsoft.com/office/officeart/2005/8/layout/hierarchy3"/>
    <dgm:cxn modelId="{3AE375D3-8C02-4840-8D0C-D2677959F3F0}" type="presOf" srcId="{273C485B-125A-4B0F-A79C-A4414191D57D}" destId="{04DF632F-87E0-44BC-89D9-68033C3B8097}" srcOrd="0" destOrd="0" presId="urn:microsoft.com/office/officeart/2005/8/layout/hierarchy3"/>
    <dgm:cxn modelId="{A4B74D83-45AA-4AA4-9146-E0331A547201}" type="presOf" srcId="{56B92E87-9DEA-4CFB-8852-EE2C75A55F89}" destId="{A5D656A2-CCD2-4C0D-BCBC-57FE2095BFCE}" srcOrd="0" destOrd="0" presId="urn:microsoft.com/office/officeart/2005/8/layout/hierarchy3"/>
    <dgm:cxn modelId="{80BBDB77-4090-4896-8A24-BAEEDFC24739}" type="presOf" srcId="{27A56278-FCB9-498F-8305-E43D8031D341}" destId="{B3C064E1-F27E-41FC-8056-243EAB3F2A23}" srcOrd="0" destOrd="0" presId="urn:microsoft.com/office/officeart/2005/8/layout/hierarchy3"/>
    <dgm:cxn modelId="{A04F1FC8-2000-4CC4-A997-A52BBFE82522}" srcId="{D26B8AB4-41E3-4ED3-9C9E-BF864366475F}" destId="{35F48DB4-DDB6-41D0-9A2D-FD427A56933A}" srcOrd="1" destOrd="0" parTransId="{0B3D577C-A88B-4632-B116-8A53F0CE9A74}" sibTransId="{B8E65EE1-382B-48B3-A54F-B3C7393EF7C8}"/>
    <dgm:cxn modelId="{99DB405C-8249-4BB8-950B-4568189C91CF}" type="presOf" srcId="{9D44A64F-7AF1-42B1-8D62-C8092085E577}" destId="{CFF5D533-EEF0-48EF-8815-0F925B117DFF}" srcOrd="0" destOrd="0" presId="urn:microsoft.com/office/officeart/2005/8/layout/hierarchy3"/>
    <dgm:cxn modelId="{E6B24CFE-4F4C-41D7-85D7-CF1D2423AAFA}" type="presOf" srcId="{F95A626A-30E9-4924-972A-256CF5B077A3}" destId="{C3FB8218-0DB1-4407-A132-DA04FEFCD41D}" srcOrd="0" destOrd="0" presId="urn:microsoft.com/office/officeart/2005/8/layout/hierarchy3"/>
    <dgm:cxn modelId="{466FC31D-806E-4EED-BA14-A90B5836E338}" type="presOf" srcId="{C94C2D9D-10A7-4918-A4BF-EDEDD577AEE2}" destId="{3C2B37C3-8F13-47F5-AFB6-8F1ECE3DBD06}" srcOrd="0" destOrd="0" presId="urn:microsoft.com/office/officeart/2005/8/layout/hierarchy3"/>
    <dgm:cxn modelId="{26E5EF3A-4FA7-4B87-AD36-DDC331901A4D}" srcId="{ED8421DD-9A63-4040-8532-94C96D47764E}" destId="{8DF8C3F2-DED2-4929-AE33-582757AEB9E3}" srcOrd="3" destOrd="0" parTransId="{0DAD3DA0-EBD4-44E3-88D1-2BCAE92CE77C}" sibTransId="{A273B931-487A-4B55-A6FF-CA785BAA796D}"/>
    <dgm:cxn modelId="{4871AE29-0ED9-46EA-88B9-2588B97F3694}" type="presOf" srcId="{7EA9BF1A-D001-4DBB-9880-C3BCE2FE2EDE}" destId="{C21003C7-9067-48BE-819A-A31D0F9FC900}" srcOrd="0" destOrd="0" presId="urn:microsoft.com/office/officeart/2005/8/layout/hierarchy3"/>
    <dgm:cxn modelId="{C22438F0-65E7-46BE-83B4-AF3959896809}" type="presOf" srcId="{3F335263-69F4-4B84-92A1-DB44088917DE}" destId="{BBB6BA88-4A27-4D7A-841F-1C401297A114}" srcOrd="0" destOrd="0" presId="urn:microsoft.com/office/officeart/2005/8/layout/hierarchy3"/>
    <dgm:cxn modelId="{84A66429-0346-4FE5-ADC2-B0458EFB84C4}" type="presOf" srcId="{2C5F6B14-0EB8-49D9-AD50-6748D572A1F3}" destId="{9E3CAE52-0510-4490-AFF5-555388668479}" srcOrd="0" destOrd="0" presId="urn:microsoft.com/office/officeart/2005/8/layout/hierarchy3"/>
    <dgm:cxn modelId="{56918781-7725-4E9A-886F-B9C8093D0F15}" type="presOf" srcId="{DADD629D-3166-446F-967D-E8AE806667FE}" destId="{DC0EDE7D-AE82-4B84-AE9F-700535D8663C}" srcOrd="0" destOrd="0" presId="urn:microsoft.com/office/officeart/2005/8/layout/hierarchy3"/>
    <dgm:cxn modelId="{AD5C353F-FED3-4262-855F-24373A0B4C8B}" srcId="{F94DB5E7-E5D9-48F6-8BC0-B5539301B4C9}" destId="{6952402D-BAFB-4193-ACB8-171EDB4B8D81}" srcOrd="1" destOrd="0" parTransId="{B015F509-E890-42F5-A028-AE00AAABB07F}" sibTransId="{30E27478-1A60-4307-B530-C3B9D6831DED}"/>
    <dgm:cxn modelId="{857CEDC5-FE9A-408E-A53B-4E0B31B707EB}" type="presOf" srcId="{0F5FADD9-1BF8-490D-8078-F8B13C2E434A}" destId="{FD55C461-32CA-4EED-8718-57C0075CA2A0}" srcOrd="0" destOrd="0" presId="urn:microsoft.com/office/officeart/2005/8/layout/hierarchy3"/>
    <dgm:cxn modelId="{C328A2A5-A7FA-4CA0-912B-484F2D983259}" type="presOf" srcId="{104E23CD-2FD7-4380-897C-A85BCC94FA05}" destId="{46F827D6-35AB-4DA5-8253-B691CADB65F0}" srcOrd="0" destOrd="0" presId="urn:microsoft.com/office/officeart/2005/8/layout/hierarchy3"/>
    <dgm:cxn modelId="{945B36BD-28B5-4D4A-8F6D-328199C7DC41}" srcId="{F94DB5E7-E5D9-48F6-8BC0-B5539301B4C9}" destId="{DB482E41-A0A8-4597-A895-6BF0FB694690}" srcOrd="0" destOrd="0" parTransId="{85A3A915-9524-4325-9CCA-27515B73F539}" sibTransId="{9C29584E-C6A3-4F19-AA52-6BBDFF169118}"/>
    <dgm:cxn modelId="{BCE57819-422A-4C4C-9DCE-D5604A410819}" type="presOf" srcId="{6952402D-BAFB-4193-ACB8-171EDB4B8D81}" destId="{0024DBCD-589C-4922-8594-A9559F8445FE}" srcOrd="0" destOrd="0" presId="urn:microsoft.com/office/officeart/2005/8/layout/hierarchy3"/>
    <dgm:cxn modelId="{063FB491-EF55-41F8-A346-A7C7283A73E7}" type="presOf" srcId="{35F48DB4-DDB6-41D0-9A2D-FD427A56933A}" destId="{B9DFC22F-1751-41B6-A700-955D39300CFA}" srcOrd="1" destOrd="0" presId="urn:microsoft.com/office/officeart/2005/8/layout/hierarchy3"/>
    <dgm:cxn modelId="{49CDA7D0-5ABF-4A76-8808-49B7C83638E7}" type="presOf" srcId="{F94DB5E7-E5D9-48F6-8BC0-B5539301B4C9}" destId="{22FA112D-5E41-4342-96E1-829936211E08}" srcOrd="1" destOrd="0" presId="urn:microsoft.com/office/officeart/2005/8/layout/hierarchy3"/>
    <dgm:cxn modelId="{41EE4493-7F14-415F-BA9A-1705FB6D0BE7}" type="presOf" srcId="{92FDA95C-7FEF-41CA-868D-AE30D94C9A5E}" destId="{4C11AE3E-AF9E-492B-8243-598A455C1FF1}" srcOrd="0" destOrd="0" presId="urn:microsoft.com/office/officeart/2005/8/layout/hierarchy3"/>
    <dgm:cxn modelId="{D62A6453-634A-46E2-B5C3-6E4254E11220}" type="presOf" srcId="{7E44AE9F-44EA-48CC-B540-2946A7339A78}" destId="{09CA2880-17EF-47FC-817A-EFA3FA67FBF1}" srcOrd="0" destOrd="0" presId="urn:microsoft.com/office/officeart/2005/8/layout/hierarchy3"/>
    <dgm:cxn modelId="{BB7F3EEA-D4EF-4737-9463-33A5871A4CDB}" type="presOf" srcId="{AFFD7334-6034-4B08-BE99-6801E44FEF0F}" destId="{D4427F87-832C-427C-BCAA-7C5F0685159C}" srcOrd="0" destOrd="0" presId="urn:microsoft.com/office/officeart/2005/8/layout/hierarchy3"/>
    <dgm:cxn modelId="{BD933022-D43A-4941-962E-EC9C3AAFF957}" type="presOf" srcId="{F94DB5E7-E5D9-48F6-8BC0-B5539301B4C9}" destId="{F5C161D7-EEEA-406D-8E32-1571AEF4CAB8}" srcOrd="0" destOrd="0" presId="urn:microsoft.com/office/officeart/2005/8/layout/hierarchy3"/>
    <dgm:cxn modelId="{42264B2D-B2C7-4228-9462-ADA4DE2A4ECE}" srcId="{D26B8AB4-41E3-4ED3-9C9E-BF864366475F}" destId="{11FE653D-A866-4CDC-B53E-01EC413F1134}" srcOrd="6" destOrd="0" parTransId="{34391AD7-D817-429E-85D3-0467621559E0}" sibTransId="{11BC25E7-7535-4BE9-A09E-92724B142307}"/>
    <dgm:cxn modelId="{E0D075A0-45D6-4DF7-A1E2-95192D3D8239}" type="presOf" srcId="{11FE653D-A866-4CDC-B53E-01EC413F1134}" destId="{0A33AD3A-3140-4011-9FED-ABC737005CED}" srcOrd="1" destOrd="0" presId="urn:microsoft.com/office/officeart/2005/8/layout/hierarchy3"/>
    <dgm:cxn modelId="{0E62E62C-B4F0-495F-8019-CEC64AB12280}" type="presOf" srcId="{C8627302-517B-470E-A786-090018EF5612}" destId="{3A20286B-1472-4E62-823F-E70471594B73}" srcOrd="0" destOrd="0" presId="urn:microsoft.com/office/officeart/2005/8/layout/hierarchy3"/>
    <dgm:cxn modelId="{E5CE95E0-D8F7-4DAF-BABE-303146E42366}" type="presOf" srcId="{FD0B953D-6073-4DBE-A25C-E691C7EB6A32}" destId="{C36C568D-A3B1-4990-A644-DE0EA4ED93EB}" srcOrd="0" destOrd="0" presId="urn:microsoft.com/office/officeart/2005/8/layout/hierarchy3"/>
    <dgm:cxn modelId="{D0328E0C-7C5B-4016-962F-1FCC73C49A86}" srcId="{A3E8F897-F2D9-4B0F-8EC9-8DB636A5138F}" destId="{0F5FADD9-1BF8-490D-8078-F8B13C2E434A}" srcOrd="4" destOrd="0" parTransId="{AFFD7334-6034-4B08-BE99-6801E44FEF0F}" sibTransId="{C162FACB-8DA5-45C8-92A5-45E75E5CBFA6}"/>
    <dgm:cxn modelId="{6BA1B886-787C-4818-84CF-BC8D7782A82B}" type="presParOf" srcId="{326E413A-7A0B-4312-97DD-AB27CCED64D1}" destId="{DC0E9320-BB04-4735-84F9-416CCC7D5E6E}" srcOrd="0" destOrd="0" presId="urn:microsoft.com/office/officeart/2005/8/layout/hierarchy3"/>
    <dgm:cxn modelId="{5A215D51-0EBA-4AFF-B4D9-EDACC5F96179}" type="presParOf" srcId="{DC0E9320-BB04-4735-84F9-416CCC7D5E6E}" destId="{EAC85C00-3B00-42D7-B986-46FEDFD07332}" srcOrd="0" destOrd="0" presId="urn:microsoft.com/office/officeart/2005/8/layout/hierarchy3"/>
    <dgm:cxn modelId="{C7BBAD12-54E4-4ADF-BBAB-1300B0FC40BE}" type="presParOf" srcId="{EAC85C00-3B00-42D7-B986-46FEDFD07332}" destId="{C21003C7-9067-48BE-819A-A31D0F9FC900}" srcOrd="0" destOrd="0" presId="urn:microsoft.com/office/officeart/2005/8/layout/hierarchy3"/>
    <dgm:cxn modelId="{C311D585-19E7-4E6C-9B0B-BE909CB87A14}" type="presParOf" srcId="{EAC85C00-3B00-42D7-B986-46FEDFD07332}" destId="{156A95FA-E51D-4456-8E80-20C7FA72FBF6}" srcOrd="1" destOrd="0" presId="urn:microsoft.com/office/officeart/2005/8/layout/hierarchy3"/>
    <dgm:cxn modelId="{3768AB90-EF9F-4A85-8AC5-2C34D636E90B}" type="presParOf" srcId="{DC0E9320-BB04-4735-84F9-416CCC7D5E6E}" destId="{67E5AD3F-5581-4B6E-9391-C654344E72F1}" srcOrd="1" destOrd="0" presId="urn:microsoft.com/office/officeart/2005/8/layout/hierarchy3"/>
    <dgm:cxn modelId="{1F0D2E8C-027B-46AE-8C48-4099A914E4E3}" type="presParOf" srcId="{67E5AD3F-5581-4B6E-9391-C654344E72F1}" destId="{B3C064E1-F27E-41FC-8056-243EAB3F2A23}" srcOrd="0" destOrd="0" presId="urn:microsoft.com/office/officeart/2005/8/layout/hierarchy3"/>
    <dgm:cxn modelId="{D1CD5843-027F-4AE0-8463-E5DCACB67D35}" type="presParOf" srcId="{67E5AD3F-5581-4B6E-9391-C654344E72F1}" destId="{DC0EDE7D-AE82-4B84-AE9F-700535D8663C}" srcOrd="1" destOrd="0" presId="urn:microsoft.com/office/officeart/2005/8/layout/hierarchy3"/>
    <dgm:cxn modelId="{E2B24B99-733D-4799-A407-DA625EA1F37F}" type="presParOf" srcId="{326E413A-7A0B-4312-97DD-AB27CCED64D1}" destId="{555F75A6-539C-4623-926C-66D9413B228C}" srcOrd="1" destOrd="0" presId="urn:microsoft.com/office/officeart/2005/8/layout/hierarchy3"/>
    <dgm:cxn modelId="{2302E9A1-51B9-4CEF-A766-A58BF0FEB9A3}" type="presParOf" srcId="{555F75A6-539C-4623-926C-66D9413B228C}" destId="{C8531322-A1D1-4A57-91DF-25DA9E987042}" srcOrd="0" destOrd="0" presId="urn:microsoft.com/office/officeart/2005/8/layout/hierarchy3"/>
    <dgm:cxn modelId="{49DE387E-723B-43FD-B12F-E79809644B51}" type="presParOf" srcId="{C8531322-A1D1-4A57-91DF-25DA9E987042}" destId="{0C567E42-0719-4DEF-A20E-73C62A224E0B}" srcOrd="0" destOrd="0" presId="urn:microsoft.com/office/officeart/2005/8/layout/hierarchy3"/>
    <dgm:cxn modelId="{A5EA9198-0538-4489-9E3F-F0AC9787AF26}" type="presParOf" srcId="{C8531322-A1D1-4A57-91DF-25DA9E987042}" destId="{B9DFC22F-1751-41B6-A700-955D39300CFA}" srcOrd="1" destOrd="0" presId="urn:microsoft.com/office/officeart/2005/8/layout/hierarchy3"/>
    <dgm:cxn modelId="{DF96F27A-7494-4D14-83B7-61B49B44153D}" type="presParOf" srcId="{555F75A6-539C-4623-926C-66D9413B228C}" destId="{5E5AD386-43B6-478A-93A7-28653CF69B1A}" srcOrd="1" destOrd="0" presId="urn:microsoft.com/office/officeart/2005/8/layout/hierarchy3"/>
    <dgm:cxn modelId="{59F35506-B962-4040-A9C1-62962D6C6F2A}" type="presParOf" srcId="{5E5AD386-43B6-478A-93A7-28653CF69B1A}" destId="{04DF632F-87E0-44BC-89D9-68033C3B8097}" srcOrd="0" destOrd="0" presId="urn:microsoft.com/office/officeart/2005/8/layout/hierarchy3"/>
    <dgm:cxn modelId="{F7D7C6C3-C9C6-480F-B461-79A82DF8B9DD}" type="presParOf" srcId="{5E5AD386-43B6-478A-93A7-28653CF69B1A}" destId="{9E3CAE52-0510-4490-AFF5-555388668479}" srcOrd="1" destOrd="0" presId="urn:microsoft.com/office/officeart/2005/8/layout/hierarchy3"/>
    <dgm:cxn modelId="{90482672-27BE-45D5-B7A3-56E83A2207E3}" type="presParOf" srcId="{326E413A-7A0B-4312-97DD-AB27CCED64D1}" destId="{3EE48695-3CFD-49FD-9969-48EE030824A3}" srcOrd="2" destOrd="0" presId="urn:microsoft.com/office/officeart/2005/8/layout/hierarchy3"/>
    <dgm:cxn modelId="{1C143A6E-BE7D-476F-918E-136B424BF7BC}" type="presParOf" srcId="{3EE48695-3CFD-49FD-9969-48EE030824A3}" destId="{3D3EEDB2-B65D-4B92-95D9-FCD1DAF897AB}" srcOrd="0" destOrd="0" presId="urn:microsoft.com/office/officeart/2005/8/layout/hierarchy3"/>
    <dgm:cxn modelId="{82EA9A59-13F2-4AB6-85D6-C51EE9062759}" type="presParOf" srcId="{3D3EEDB2-B65D-4B92-95D9-FCD1DAF897AB}" destId="{691961AA-400D-4248-9180-9E5BB7471AAF}" srcOrd="0" destOrd="0" presId="urn:microsoft.com/office/officeart/2005/8/layout/hierarchy3"/>
    <dgm:cxn modelId="{31854730-E83C-4AD3-8154-C9B881E95182}" type="presParOf" srcId="{3D3EEDB2-B65D-4B92-95D9-FCD1DAF897AB}" destId="{26B401F4-D9EE-4E19-BB58-B9D32C41875C}" srcOrd="1" destOrd="0" presId="urn:microsoft.com/office/officeart/2005/8/layout/hierarchy3"/>
    <dgm:cxn modelId="{0A89462E-6D80-457D-A664-68CCE376B910}" type="presParOf" srcId="{3EE48695-3CFD-49FD-9969-48EE030824A3}" destId="{5C835B5D-D668-4E77-A99D-E9CDA182368C}" srcOrd="1" destOrd="0" presId="urn:microsoft.com/office/officeart/2005/8/layout/hierarchy3"/>
    <dgm:cxn modelId="{FE48A83D-34B4-48DE-B7B3-560F72B7C16B}" type="presParOf" srcId="{5C835B5D-D668-4E77-A99D-E9CDA182368C}" destId="{FC878313-FFD4-4210-BF50-A5671DEB280E}" srcOrd="0" destOrd="0" presId="urn:microsoft.com/office/officeart/2005/8/layout/hierarchy3"/>
    <dgm:cxn modelId="{715DDBA2-98F3-4106-8D80-D7D47A56FF36}" type="presParOf" srcId="{5C835B5D-D668-4E77-A99D-E9CDA182368C}" destId="{BBB6BA88-4A27-4D7A-841F-1C401297A114}" srcOrd="1" destOrd="0" presId="urn:microsoft.com/office/officeart/2005/8/layout/hierarchy3"/>
    <dgm:cxn modelId="{F64887D2-A014-42A1-80B5-C95E141E5D9F}" type="presParOf" srcId="{5C835B5D-D668-4E77-A99D-E9CDA182368C}" destId="{4F351D6B-416F-41B3-8899-D0202D5196F1}" srcOrd="2" destOrd="0" presId="urn:microsoft.com/office/officeart/2005/8/layout/hierarchy3"/>
    <dgm:cxn modelId="{1A5676A6-5756-4114-8A8C-EF2B044A6DC2}" type="presParOf" srcId="{5C835B5D-D668-4E77-A99D-E9CDA182368C}" destId="{09CA2880-17EF-47FC-817A-EFA3FA67FBF1}" srcOrd="3" destOrd="0" presId="urn:microsoft.com/office/officeart/2005/8/layout/hierarchy3"/>
    <dgm:cxn modelId="{3CCEB401-4C1C-418C-B4F2-7CDACA3D1425}" type="presParOf" srcId="{5C835B5D-D668-4E77-A99D-E9CDA182368C}" destId="{D0542DF0-21B8-4A07-A682-BA0C26CA38EE}" srcOrd="4" destOrd="0" presId="urn:microsoft.com/office/officeart/2005/8/layout/hierarchy3"/>
    <dgm:cxn modelId="{BA4E2470-6D0C-4337-BC84-75C0056ABBC1}" type="presParOf" srcId="{5C835B5D-D668-4E77-A99D-E9CDA182368C}" destId="{54BCE2B2-CF1D-43AB-A955-687B2C229AED}" srcOrd="5" destOrd="0" presId="urn:microsoft.com/office/officeart/2005/8/layout/hierarchy3"/>
    <dgm:cxn modelId="{055ADE50-9AAA-4D1F-B6D9-782B240282EF}" type="presParOf" srcId="{5C835B5D-D668-4E77-A99D-E9CDA182368C}" destId="{D55218E1-48EA-436B-BF09-88111D7CDA69}" srcOrd="6" destOrd="0" presId="urn:microsoft.com/office/officeart/2005/8/layout/hierarchy3"/>
    <dgm:cxn modelId="{B87137CE-3CF4-41B1-AEAC-3D8FA3907B0F}" type="presParOf" srcId="{5C835B5D-D668-4E77-A99D-E9CDA182368C}" destId="{93354595-CAC1-4661-8DEE-856CDC6021E5}" srcOrd="7" destOrd="0" presId="urn:microsoft.com/office/officeart/2005/8/layout/hierarchy3"/>
    <dgm:cxn modelId="{F479FB47-2474-406F-8D3D-7D34919062E1}" type="presParOf" srcId="{5C835B5D-D668-4E77-A99D-E9CDA182368C}" destId="{D4427F87-832C-427C-BCAA-7C5F0685159C}" srcOrd="8" destOrd="0" presId="urn:microsoft.com/office/officeart/2005/8/layout/hierarchy3"/>
    <dgm:cxn modelId="{BCEFAEDE-99B4-47E6-9AC6-0136DD0DC038}" type="presParOf" srcId="{5C835B5D-D668-4E77-A99D-E9CDA182368C}" destId="{FD55C461-32CA-4EED-8718-57C0075CA2A0}" srcOrd="9" destOrd="0" presId="urn:microsoft.com/office/officeart/2005/8/layout/hierarchy3"/>
    <dgm:cxn modelId="{B5F457DC-C963-42ED-BEF8-227C88C34E19}" type="presParOf" srcId="{5C835B5D-D668-4E77-A99D-E9CDA182368C}" destId="{A5D656A2-CCD2-4C0D-BCBC-57FE2095BFCE}" srcOrd="10" destOrd="0" presId="urn:microsoft.com/office/officeart/2005/8/layout/hierarchy3"/>
    <dgm:cxn modelId="{F647F533-D34A-4E30-90C8-21BF728A1E6B}" type="presParOf" srcId="{5C835B5D-D668-4E77-A99D-E9CDA182368C}" destId="{AB04BED6-B4BB-4299-B9FF-DE13649E208F}" srcOrd="11" destOrd="0" presId="urn:microsoft.com/office/officeart/2005/8/layout/hierarchy3"/>
    <dgm:cxn modelId="{4B57DD27-2973-4996-AAC1-02CC55D853CE}" type="presParOf" srcId="{5C835B5D-D668-4E77-A99D-E9CDA182368C}" destId="{015F7779-BE44-4CC9-A704-8C6903545BCA}" srcOrd="12" destOrd="0" presId="urn:microsoft.com/office/officeart/2005/8/layout/hierarchy3"/>
    <dgm:cxn modelId="{98870885-649C-425D-A6E0-8C999C3D6569}" type="presParOf" srcId="{5C835B5D-D668-4E77-A99D-E9CDA182368C}" destId="{990BC515-B869-4998-A561-BF209A4C87EC}" srcOrd="13" destOrd="0" presId="urn:microsoft.com/office/officeart/2005/8/layout/hierarchy3"/>
    <dgm:cxn modelId="{E6CB3927-0EEF-4C0A-B29C-10ACD08F8156}" type="presParOf" srcId="{5C835B5D-D668-4E77-A99D-E9CDA182368C}" destId="{3A20286B-1472-4E62-823F-E70471594B73}" srcOrd="14" destOrd="0" presId="urn:microsoft.com/office/officeart/2005/8/layout/hierarchy3"/>
    <dgm:cxn modelId="{418225E4-EFC6-4A93-9437-12FA10A470ED}" type="presParOf" srcId="{5C835B5D-D668-4E77-A99D-E9CDA182368C}" destId="{8E1501EA-F53E-489B-B6FB-CF7CB4117FBB}" srcOrd="15" destOrd="0" presId="urn:microsoft.com/office/officeart/2005/8/layout/hierarchy3"/>
    <dgm:cxn modelId="{466B62F9-81E8-40EB-96EA-C69C9311702D}" type="presParOf" srcId="{326E413A-7A0B-4312-97DD-AB27CCED64D1}" destId="{0C8F1BCF-3570-4176-9E3B-4C1DD4E0929F}" srcOrd="3" destOrd="0" presId="urn:microsoft.com/office/officeart/2005/8/layout/hierarchy3"/>
    <dgm:cxn modelId="{370D13AC-459C-4D38-BD39-255DC1DB92CC}" type="presParOf" srcId="{0C8F1BCF-3570-4176-9E3B-4C1DD4E0929F}" destId="{19576B13-3DDB-435F-98DD-68FF1103FFBA}" srcOrd="0" destOrd="0" presId="urn:microsoft.com/office/officeart/2005/8/layout/hierarchy3"/>
    <dgm:cxn modelId="{0E25EC36-4944-4ABE-965D-55F78989F22A}" type="presParOf" srcId="{19576B13-3DDB-435F-98DD-68FF1103FFBA}" destId="{F5C161D7-EEEA-406D-8E32-1571AEF4CAB8}" srcOrd="0" destOrd="0" presId="urn:microsoft.com/office/officeart/2005/8/layout/hierarchy3"/>
    <dgm:cxn modelId="{3A00EBB6-81E3-4BA1-BA1A-0DB0CB45A718}" type="presParOf" srcId="{19576B13-3DDB-435F-98DD-68FF1103FFBA}" destId="{22FA112D-5E41-4342-96E1-829936211E08}" srcOrd="1" destOrd="0" presId="urn:microsoft.com/office/officeart/2005/8/layout/hierarchy3"/>
    <dgm:cxn modelId="{D2E87724-FA43-4857-A5C0-1D59F77CC542}" type="presParOf" srcId="{0C8F1BCF-3570-4176-9E3B-4C1DD4E0929F}" destId="{F4E5C3E0-FA7F-44C2-94A1-D2479A1DEBC8}" srcOrd="1" destOrd="0" presId="urn:microsoft.com/office/officeart/2005/8/layout/hierarchy3"/>
    <dgm:cxn modelId="{9A70D661-359E-4C02-94C7-FB36FE598F5C}" type="presParOf" srcId="{F4E5C3E0-FA7F-44C2-94A1-D2479A1DEBC8}" destId="{930B3CA0-143B-4018-A9F4-B586DD6BC760}" srcOrd="0" destOrd="0" presId="urn:microsoft.com/office/officeart/2005/8/layout/hierarchy3"/>
    <dgm:cxn modelId="{59C3A5E0-B856-48FF-B5B6-5981BB6E3012}" type="presParOf" srcId="{F4E5C3E0-FA7F-44C2-94A1-D2479A1DEBC8}" destId="{73431F47-61C8-4DD2-A1D4-8C83EBAE49A6}" srcOrd="1" destOrd="0" presId="urn:microsoft.com/office/officeart/2005/8/layout/hierarchy3"/>
    <dgm:cxn modelId="{CE4426A1-F373-4723-BC70-659711509A73}" type="presParOf" srcId="{F4E5C3E0-FA7F-44C2-94A1-D2479A1DEBC8}" destId="{33486002-500B-4304-AE11-339E97E5CCA4}" srcOrd="2" destOrd="0" presId="urn:microsoft.com/office/officeart/2005/8/layout/hierarchy3"/>
    <dgm:cxn modelId="{F74D91AA-BC5E-41D0-87C5-E7E2B668C1D0}" type="presParOf" srcId="{F4E5C3E0-FA7F-44C2-94A1-D2479A1DEBC8}" destId="{0024DBCD-589C-4922-8594-A9559F8445FE}" srcOrd="3" destOrd="0" presId="urn:microsoft.com/office/officeart/2005/8/layout/hierarchy3"/>
    <dgm:cxn modelId="{CE235FCA-59B4-42A8-8F35-10A93C9420D6}" type="presParOf" srcId="{F4E5C3E0-FA7F-44C2-94A1-D2479A1DEBC8}" destId="{C3FB8218-0DB1-4407-A132-DA04FEFCD41D}" srcOrd="4" destOrd="0" presId="urn:microsoft.com/office/officeart/2005/8/layout/hierarchy3"/>
    <dgm:cxn modelId="{2986FF87-A228-4561-959D-75CEA8858E29}" type="presParOf" srcId="{F4E5C3E0-FA7F-44C2-94A1-D2479A1DEBC8}" destId="{3C2B37C3-8F13-47F5-AFB6-8F1ECE3DBD06}" srcOrd="5" destOrd="0" presId="urn:microsoft.com/office/officeart/2005/8/layout/hierarchy3"/>
    <dgm:cxn modelId="{C2F763FC-BADB-45A7-A9FD-DE4355C71EBE}" type="presParOf" srcId="{326E413A-7A0B-4312-97DD-AB27CCED64D1}" destId="{AA587D29-3C40-44E5-9050-7C162ECBAA62}" srcOrd="4" destOrd="0" presId="urn:microsoft.com/office/officeart/2005/8/layout/hierarchy3"/>
    <dgm:cxn modelId="{70462FC4-83D2-4CA2-93C4-2EE13E234EF2}" type="presParOf" srcId="{AA587D29-3C40-44E5-9050-7C162ECBAA62}" destId="{7AB48B13-D45B-40EA-9145-047C4A107306}" srcOrd="0" destOrd="0" presId="urn:microsoft.com/office/officeart/2005/8/layout/hierarchy3"/>
    <dgm:cxn modelId="{8C2A47A8-9792-45EB-98AC-3982150C0C8A}" type="presParOf" srcId="{7AB48B13-D45B-40EA-9145-047C4A107306}" destId="{86D26E84-D1CC-44F0-A1D4-A59A5E219728}" srcOrd="0" destOrd="0" presId="urn:microsoft.com/office/officeart/2005/8/layout/hierarchy3"/>
    <dgm:cxn modelId="{D97CC2DF-3E9B-435B-B3E0-32ABD38688CF}" type="presParOf" srcId="{7AB48B13-D45B-40EA-9145-047C4A107306}" destId="{3CD14E10-D32D-4206-8B94-C3C20C1D62F2}" srcOrd="1" destOrd="0" presId="urn:microsoft.com/office/officeart/2005/8/layout/hierarchy3"/>
    <dgm:cxn modelId="{1389DD87-E803-41CD-9512-60CA79A6F0E2}" type="presParOf" srcId="{AA587D29-3C40-44E5-9050-7C162ECBAA62}" destId="{D22580D2-A8B3-496A-839B-E9ADCCC13552}" srcOrd="1" destOrd="0" presId="urn:microsoft.com/office/officeart/2005/8/layout/hierarchy3"/>
    <dgm:cxn modelId="{28B83D8E-0F68-4C49-A679-7030BD9CBE7B}" type="presParOf" srcId="{D22580D2-A8B3-496A-839B-E9ADCCC13552}" destId="{F7E38CBF-8FA5-4EDF-9CBC-998648684C13}" srcOrd="0" destOrd="0" presId="urn:microsoft.com/office/officeart/2005/8/layout/hierarchy3"/>
    <dgm:cxn modelId="{29517827-A83C-4B80-B3B4-5E919764424D}" type="presParOf" srcId="{D22580D2-A8B3-496A-839B-E9ADCCC13552}" destId="{20B3864C-AD11-4DCA-8B5C-12CEAE812621}" srcOrd="1" destOrd="0" presId="urn:microsoft.com/office/officeart/2005/8/layout/hierarchy3"/>
    <dgm:cxn modelId="{28EDF6C3-38A9-49F3-8A49-5E51EFE9ED4A}" type="presParOf" srcId="{326E413A-7A0B-4312-97DD-AB27CCED64D1}" destId="{4460CF8C-6B36-4440-9663-733F8450C67D}" srcOrd="5" destOrd="0" presId="urn:microsoft.com/office/officeart/2005/8/layout/hierarchy3"/>
    <dgm:cxn modelId="{C2A5D5BE-4EB3-4300-865B-4B605131C78D}" type="presParOf" srcId="{4460CF8C-6B36-4440-9663-733F8450C67D}" destId="{3A0118AA-D5A4-47B2-BAE7-38EF99CD2C60}" srcOrd="0" destOrd="0" presId="urn:microsoft.com/office/officeart/2005/8/layout/hierarchy3"/>
    <dgm:cxn modelId="{FA42C1A9-FAAC-4FB3-9AC9-52F40F0C3127}" type="presParOf" srcId="{3A0118AA-D5A4-47B2-BAE7-38EF99CD2C60}" destId="{6DA918F2-F234-448D-A2A6-AB5396E784E3}" srcOrd="0" destOrd="0" presId="urn:microsoft.com/office/officeart/2005/8/layout/hierarchy3"/>
    <dgm:cxn modelId="{6356F470-0BFF-4C13-89FF-736B449CA334}" type="presParOf" srcId="{3A0118AA-D5A4-47B2-BAE7-38EF99CD2C60}" destId="{86C72D6F-ECE7-4191-8B24-AD76E770C339}" srcOrd="1" destOrd="0" presId="urn:microsoft.com/office/officeart/2005/8/layout/hierarchy3"/>
    <dgm:cxn modelId="{05733D11-B25C-4A38-B7C6-78A7B98B011F}" type="presParOf" srcId="{4460CF8C-6B36-4440-9663-733F8450C67D}" destId="{049B9EAB-4B2E-4A5C-B5E3-F0E2F7D01483}" srcOrd="1" destOrd="0" presId="urn:microsoft.com/office/officeart/2005/8/layout/hierarchy3"/>
    <dgm:cxn modelId="{B390FDA9-5D0C-4182-A13F-4CE510650AE9}" type="presParOf" srcId="{049B9EAB-4B2E-4A5C-B5E3-F0E2F7D01483}" destId="{46F827D6-35AB-4DA5-8253-B691CADB65F0}" srcOrd="0" destOrd="0" presId="urn:microsoft.com/office/officeart/2005/8/layout/hierarchy3"/>
    <dgm:cxn modelId="{110559E0-7E6F-40D4-98B6-3317D89DBD15}" type="presParOf" srcId="{049B9EAB-4B2E-4A5C-B5E3-F0E2F7D01483}" destId="{3EB690FA-C530-434B-B047-FB038DB634E9}" srcOrd="1" destOrd="0" presId="urn:microsoft.com/office/officeart/2005/8/layout/hierarchy3"/>
    <dgm:cxn modelId="{AC2A619E-4620-4AD6-9757-6FF2D9C76E6D}" type="presParOf" srcId="{049B9EAB-4B2E-4A5C-B5E3-F0E2F7D01483}" destId="{F1C73EE5-C4E7-4801-9D90-052BEA134073}" srcOrd="2" destOrd="0" presId="urn:microsoft.com/office/officeart/2005/8/layout/hierarchy3"/>
    <dgm:cxn modelId="{2631BB68-2C06-4D67-B169-25FD64C37BA8}" type="presParOf" srcId="{049B9EAB-4B2E-4A5C-B5E3-F0E2F7D01483}" destId="{C36C568D-A3B1-4990-A644-DE0EA4ED93EB}" srcOrd="3" destOrd="0" presId="urn:microsoft.com/office/officeart/2005/8/layout/hierarchy3"/>
    <dgm:cxn modelId="{7D09C56F-2167-4295-9979-CC091B0EF5D0}" type="presParOf" srcId="{049B9EAB-4B2E-4A5C-B5E3-F0E2F7D01483}" destId="{C6C07642-D881-4EC0-9291-05EEC8A31AFE}" srcOrd="4" destOrd="0" presId="urn:microsoft.com/office/officeart/2005/8/layout/hierarchy3"/>
    <dgm:cxn modelId="{9B1794C9-E0D9-4D51-B85B-543E6470DEA2}" type="presParOf" srcId="{049B9EAB-4B2E-4A5C-B5E3-F0E2F7D01483}" destId="{4C11AE3E-AF9E-492B-8243-598A455C1FF1}" srcOrd="5" destOrd="0" presId="urn:microsoft.com/office/officeart/2005/8/layout/hierarchy3"/>
    <dgm:cxn modelId="{AB4870CF-3215-4333-AE92-5F9F3743D91E}" type="presParOf" srcId="{049B9EAB-4B2E-4A5C-B5E3-F0E2F7D01483}" destId="{3ECD0625-8A3A-42DF-AC0D-50DD947C5AE2}" srcOrd="6" destOrd="0" presId="urn:microsoft.com/office/officeart/2005/8/layout/hierarchy3"/>
    <dgm:cxn modelId="{49F335C6-E0FF-4757-B438-25BBF5BE6B2C}" type="presParOf" srcId="{049B9EAB-4B2E-4A5C-B5E3-F0E2F7D01483}" destId="{EF747AD0-A6B3-476C-AA3C-9C048D0AA908}" srcOrd="7" destOrd="0" presId="urn:microsoft.com/office/officeart/2005/8/layout/hierarchy3"/>
    <dgm:cxn modelId="{FA8FB2E5-9D9F-4CF6-93B1-205EA1DDEC5D}" type="presParOf" srcId="{049B9EAB-4B2E-4A5C-B5E3-F0E2F7D01483}" destId="{CFF5D533-EEF0-48EF-8815-0F925B117DFF}" srcOrd="8" destOrd="0" presId="urn:microsoft.com/office/officeart/2005/8/layout/hierarchy3"/>
    <dgm:cxn modelId="{C2D1B409-B1EB-408E-90E4-B25371FCD049}" type="presParOf" srcId="{049B9EAB-4B2E-4A5C-B5E3-F0E2F7D01483}" destId="{3778D15C-E536-431E-990A-BDA8599B368F}" srcOrd="9" destOrd="0" presId="urn:microsoft.com/office/officeart/2005/8/layout/hierarchy3"/>
    <dgm:cxn modelId="{C42B4CCD-D830-4D6B-A5CA-66AD989DDCCE}" type="presParOf" srcId="{326E413A-7A0B-4312-97DD-AB27CCED64D1}" destId="{C636617D-60A5-44FA-A354-FD28A7481F5F}" srcOrd="6" destOrd="0" presId="urn:microsoft.com/office/officeart/2005/8/layout/hierarchy3"/>
    <dgm:cxn modelId="{73DB3FA1-6485-445D-888C-C82562B1F2E5}" type="presParOf" srcId="{C636617D-60A5-44FA-A354-FD28A7481F5F}" destId="{9839A324-C8C2-4D0E-BE23-6939F8F4364C}" srcOrd="0" destOrd="0" presId="urn:microsoft.com/office/officeart/2005/8/layout/hierarchy3"/>
    <dgm:cxn modelId="{37B2321F-2F38-4DD7-AB1A-69713D298195}" type="presParOf" srcId="{9839A324-C8C2-4D0E-BE23-6939F8F4364C}" destId="{0F30AD69-17C5-4E87-89D3-35DAA0CB44FC}" srcOrd="0" destOrd="0" presId="urn:microsoft.com/office/officeart/2005/8/layout/hierarchy3"/>
    <dgm:cxn modelId="{D32990F5-FF67-4F00-94C1-64D6C188DD23}" type="presParOf" srcId="{9839A324-C8C2-4D0E-BE23-6939F8F4364C}" destId="{0A33AD3A-3140-4011-9FED-ABC737005CED}" srcOrd="1" destOrd="0" presId="urn:microsoft.com/office/officeart/2005/8/layout/hierarchy3"/>
    <dgm:cxn modelId="{78500408-F9B8-47C6-B16F-A7AFF4EDE4FD}" type="presParOf" srcId="{C636617D-60A5-44FA-A354-FD28A7481F5F}" destId="{D048756F-D3E5-4582-9A70-DA6B4C652FAD}"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B94E761-FED8-4BC0-97C4-B17F905BC7E2}" type="doc">
      <dgm:prSet loTypeId="urn:microsoft.com/office/officeart/2005/8/layout/hierarchy6" loCatId="hierarchy" qsTypeId="urn:microsoft.com/office/officeart/2005/8/quickstyle/simple4" qsCatId="simple" csTypeId="urn:microsoft.com/office/officeart/2005/8/colors/accent1_2" csCatId="accent1" phldr="1"/>
      <dgm:spPr/>
      <dgm:t>
        <a:bodyPr/>
        <a:lstStyle/>
        <a:p>
          <a:endParaRPr lang="en-US"/>
        </a:p>
      </dgm:t>
    </dgm:pt>
    <dgm:pt modelId="{4CBF4236-5149-4DDA-BEE9-DE2AEE9797C0}">
      <dgm:prSet phldrT="[Text]"/>
      <dgm:spPr>
        <a:solidFill>
          <a:srgbClr val="C00000"/>
        </a:solidFill>
      </dgm:spPr>
      <dgm:t>
        <a:bodyPr/>
        <a:lstStyle/>
        <a:p>
          <a:r>
            <a:rPr lang="en-US" dirty="0" smtClean="0"/>
            <a:t>Data Protection</a:t>
          </a:r>
          <a:endParaRPr lang="en-US" dirty="0"/>
        </a:p>
      </dgm:t>
    </dgm:pt>
    <dgm:pt modelId="{B574446C-4560-408A-9474-A6D02E9F5FE4}" type="parTrans" cxnId="{8FE8A071-A450-469D-9B13-515115990146}">
      <dgm:prSet/>
      <dgm:spPr/>
      <dgm:t>
        <a:bodyPr/>
        <a:lstStyle/>
        <a:p>
          <a:endParaRPr lang="en-US"/>
        </a:p>
      </dgm:t>
    </dgm:pt>
    <dgm:pt modelId="{62724C44-60FF-498C-89B7-AABB001C562E}" type="sibTrans" cxnId="{8FE8A071-A450-469D-9B13-515115990146}">
      <dgm:prSet/>
      <dgm:spPr/>
      <dgm:t>
        <a:bodyPr/>
        <a:lstStyle/>
        <a:p>
          <a:endParaRPr lang="en-US"/>
        </a:p>
      </dgm:t>
    </dgm:pt>
    <dgm:pt modelId="{2D6C3D4D-3D2B-4ECF-B3E4-2A4480FC13C3}">
      <dgm:prSet phldrT="[Text]"/>
      <dgm:spPr>
        <a:solidFill>
          <a:schemeClr val="bg1">
            <a:lumMod val="65000"/>
          </a:schemeClr>
        </a:solidFill>
      </dgm:spPr>
      <dgm:t>
        <a:bodyPr/>
        <a:lstStyle/>
        <a:p>
          <a:r>
            <a:rPr lang="en-US" dirty="0" smtClean="0"/>
            <a:t>Role Based Access Control</a:t>
          </a:r>
          <a:endParaRPr lang="en-US" dirty="0"/>
        </a:p>
      </dgm:t>
    </dgm:pt>
    <dgm:pt modelId="{3A4B498A-B8EF-4EDB-B5A3-FE120BF24929}" type="parTrans" cxnId="{BBF502F6-6CA4-407A-A88A-55B001FFEB4D}">
      <dgm:prSet/>
      <dgm:spPr/>
      <dgm:t>
        <a:bodyPr/>
        <a:lstStyle/>
        <a:p>
          <a:endParaRPr lang="en-US"/>
        </a:p>
      </dgm:t>
    </dgm:pt>
    <dgm:pt modelId="{2EE9F37E-C775-47EC-99E7-D7FB78EB0712}" type="sibTrans" cxnId="{BBF502F6-6CA4-407A-A88A-55B001FFEB4D}">
      <dgm:prSet/>
      <dgm:spPr/>
      <dgm:t>
        <a:bodyPr/>
        <a:lstStyle/>
        <a:p>
          <a:endParaRPr lang="en-US"/>
        </a:p>
      </dgm:t>
    </dgm:pt>
    <dgm:pt modelId="{ECAEE0FC-D872-42AB-94AB-669888D8AC73}">
      <dgm:prSet phldrT="[Text]"/>
      <dgm:spPr>
        <a:solidFill>
          <a:schemeClr val="accent2">
            <a:lumMod val="40000"/>
            <a:lumOff val="60000"/>
          </a:schemeClr>
        </a:solidFill>
      </dgm:spPr>
      <dgm:t>
        <a:bodyPr/>
        <a:lstStyle/>
        <a:p>
          <a:r>
            <a:rPr lang="en-US" dirty="0" smtClean="0"/>
            <a:t>Business Concern (category)</a:t>
          </a:r>
          <a:endParaRPr lang="en-US" dirty="0"/>
        </a:p>
      </dgm:t>
    </dgm:pt>
    <dgm:pt modelId="{64E48064-E2DF-4678-85B9-B7F8DDB47D69}" type="parTrans" cxnId="{A30FACA4-1895-492B-97B0-98A5DDB48415}">
      <dgm:prSet/>
      <dgm:spPr/>
      <dgm:t>
        <a:bodyPr/>
        <a:lstStyle/>
        <a:p>
          <a:endParaRPr lang="en-US"/>
        </a:p>
      </dgm:t>
    </dgm:pt>
    <dgm:pt modelId="{B3F4AA47-9CE5-4D12-BA4C-D1A8AA56BD3B}" type="sibTrans" cxnId="{A30FACA4-1895-492B-97B0-98A5DDB48415}">
      <dgm:prSet/>
      <dgm:spPr/>
      <dgm:t>
        <a:bodyPr/>
        <a:lstStyle/>
        <a:p>
          <a:endParaRPr lang="en-US"/>
        </a:p>
      </dgm:t>
    </dgm:pt>
    <dgm:pt modelId="{20D7A3D9-031A-4975-818A-D91F0D1AB32A}">
      <dgm:prSet phldrT="[Text]"/>
      <dgm:spPr/>
      <dgm:t>
        <a:bodyPr/>
        <a:lstStyle/>
        <a:p>
          <a:r>
            <a:rPr lang="en-US" dirty="0" smtClean="0"/>
            <a:t>Defense Strategies (subcategory)</a:t>
          </a:r>
        </a:p>
      </dgm:t>
    </dgm:pt>
    <dgm:pt modelId="{B56C19DE-6699-4A6A-A877-78F4E064D3DB}" type="parTrans" cxnId="{3314E822-263D-4B9C-BB80-033D9C509471}">
      <dgm:prSet/>
      <dgm:spPr/>
      <dgm:t>
        <a:bodyPr/>
        <a:lstStyle/>
        <a:p>
          <a:endParaRPr lang="en-US"/>
        </a:p>
      </dgm:t>
    </dgm:pt>
    <dgm:pt modelId="{6B09A740-A172-4E80-89DF-1FAE07902697}" type="sibTrans" cxnId="{3314E822-263D-4B9C-BB80-033D9C509471}">
      <dgm:prSet/>
      <dgm:spPr/>
      <dgm:t>
        <a:bodyPr/>
        <a:lstStyle/>
        <a:p>
          <a:endParaRPr lang="en-US"/>
        </a:p>
      </dgm:t>
    </dgm:pt>
    <dgm:pt modelId="{8F287C6E-D475-4FC9-BAFE-2343C42D0C24}">
      <dgm:prSet phldrT="[Text]"/>
      <dgm:spPr/>
      <dgm:t>
        <a:bodyPr/>
        <a:lstStyle/>
        <a:p>
          <a:r>
            <a:rPr lang="en-US" dirty="0" smtClean="0"/>
            <a:t>Actual Defenses</a:t>
          </a:r>
        </a:p>
        <a:p>
          <a:r>
            <a:rPr lang="en-US" dirty="0" smtClean="0"/>
            <a:t>(</a:t>
          </a:r>
          <a:r>
            <a:rPr lang="en-US" dirty="0" err="1" smtClean="0"/>
            <a:t>testname</a:t>
          </a:r>
          <a:r>
            <a:rPr lang="en-US" dirty="0" smtClean="0"/>
            <a:t>)</a:t>
          </a:r>
          <a:endParaRPr lang="en-US" dirty="0"/>
        </a:p>
      </dgm:t>
    </dgm:pt>
    <dgm:pt modelId="{F622E5FC-785A-4240-818C-5784142F20C0}" type="parTrans" cxnId="{126EA24A-A52E-4BEE-B9F6-B4922033C895}">
      <dgm:prSet/>
      <dgm:spPr/>
      <dgm:t>
        <a:bodyPr/>
        <a:lstStyle/>
        <a:p>
          <a:endParaRPr lang="en-US"/>
        </a:p>
      </dgm:t>
    </dgm:pt>
    <dgm:pt modelId="{F834D20B-7F14-494D-A35E-75EB234950A2}" type="sibTrans" cxnId="{126EA24A-A52E-4BEE-B9F6-B4922033C895}">
      <dgm:prSet/>
      <dgm:spPr/>
      <dgm:t>
        <a:bodyPr/>
        <a:lstStyle/>
        <a:p>
          <a:endParaRPr lang="en-US"/>
        </a:p>
      </dgm:t>
    </dgm:pt>
    <dgm:pt modelId="{E0CBFE86-15F8-4FDE-8B82-6958965A9521}">
      <dgm:prSet phldrT="[Text]"/>
      <dgm:spPr>
        <a:solidFill>
          <a:srgbClr val="B4EEB7"/>
        </a:solidFill>
      </dgm:spPr>
      <dgm:t>
        <a:bodyPr/>
        <a:lstStyle/>
        <a:p>
          <a:r>
            <a:rPr lang="en-US" dirty="0" smtClean="0"/>
            <a:t>Sensors</a:t>
          </a:r>
          <a:endParaRPr lang="en-US" dirty="0"/>
        </a:p>
      </dgm:t>
    </dgm:pt>
    <dgm:pt modelId="{8283236E-53DA-42BE-96B6-8EAD01F346B0}" type="parTrans" cxnId="{37ED41B3-F10E-4188-A146-CC90C0CB4F86}">
      <dgm:prSet/>
      <dgm:spPr/>
      <dgm:t>
        <a:bodyPr/>
        <a:lstStyle/>
        <a:p>
          <a:endParaRPr lang="en-US"/>
        </a:p>
      </dgm:t>
    </dgm:pt>
    <dgm:pt modelId="{FCFFA863-B4B9-4E02-A903-710468B38011}" type="sibTrans" cxnId="{37ED41B3-F10E-4188-A146-CC90C0CB4F86}">
      <dgm:prSet/>
      <dgm:spPr/>
      <dgm:t>
        <a:bodyPr/>
        <a:lstStyle/>
        <a:p>
          <a:endParaRPr lang="en-US"/>
        </a:p>
      </dgm:t>
    </dgm:pt>
    <dgm:pt modelId="{A9B10ABA-8451-43F5-B9AE-D16B402D454E}">
      <dgm:prSet phldrT="[Text]"/>
      <dgm:spPr/>
      <dgm:t>
        <a:bodyPr/>
        <a:lstStyle/>
        <a:p>
          <a:r>
            <a:rPr lang="en-US" dirty="0" smtClean="0"/>
            <a:t>Encrypt Data in Storage and Transit</a:t>
          </a:r>
          <a:endParaRPr lang="en-US" dirty="0"/>
        </a:p>
      </dgm:t>
    </dgm:pt>
    <dgm:pt modelId="{EF5E6725-ACB7-4516-B8CD-DDC9DA0393C2}" type="parTrans" cxnId="{3EAABE3D-3786-42CD-B0C3-BFAC95B0A580}">
      <dgm:prSet/>
      <dgm:spPr/>
      <dgm:t>
        <a:bodyPr/>
        <a:lstStyle/>
        <a:p>
          <a:endParaRPr lang="en-US"/>
        </a:p>
      </dgm:t>
    </dgm:pt>
    <dgm:pt modelId="{CCAECEB8-ABE5-41D6-B8F0-ED92E03E56DA}" type="sibTrans" cxnId="{3EAABE3D-3786-42CD-B0C3-BFAC95B0A580}">
      <dgm:prSet/>
      <dgm:spPr/>
      <dgm:t>
        <a:bodyPr/>
        <a:lstStyle/>
        <a:p>
          <a:endParaRPr lang="en-US"/>
        </a:p>
      </dgm:t>
    </dgm:pt>
    <dgm:pt modelId="{2E409A53-C6B5-445D-91D5-7AB0D65D45D8}">
      <dgm:prSet phldrT="[Text]"/>
      <dgm:spPr>
        <a:solidFill>
          <a:schemeClr val="bg1">
            <a:lumMod val="65000"/>
          </a:schemeClr>
        </a:solidFill>
      </dgm:spPr>
      <dgm:t>
        <a:bodyPr/>
        <a:lstStyle/>
        <a:p>
          <a:r>
            <a:rPr lang="en-US" dirty="0" smtClean="0"/>
            <a:t>Minimize Sensitive Data</a:t>
          </a:r>
          <a:endParaRPr lang="en-US" dirty="0"/>
        </a:p>
      </dgm:t>
    </dgm:pt>
    <dgm:pt modelId="{8F63E6CE-3545-4F42-9224-06F1B8099EFD}" type="parTrans" cxnId="{0EA9FD75-4F9C-42A6-A189-32A8C6562CD3}">
      <dgm:prSet/>
      <dgm:spPr/>
      <dgm:t>
        <a:bodyPr/>
        <a:lstStyle/>
        <a:p>
          <a:endParaRPr lang="en-US"/>
        </a:p>
      </dgm:t>
    </dgm:pt>
    <dgm:pt modelId="{E4486C90-9D36-48AC-914F-1974D5F272E6}" type="sibTrans" cxnId="{0EA9FD75-4F9C-42A6-A189-32A8C6562CD3}">
      <dgm:prSet/>
      <dgm:spPr/>
      <dgm:t>
        <a:bodyPr/>
        <a:lstStyle/>
        <a:p>
          <a:endParaRPr lang="en-US"/>
        </a:p>
      </dgm:t>
    </dgm:pt>
    <dgm:pt modelId="{26BBAA99-A94A-4C91-88C3-960AE6CB160A}">
      <dgm:prSet phldrT="[Text]"/>
      <dgm:spPr>
        <a:solidFill>
          <a:schemeClr val="bg1">
            <a:lumMod val="65000"/>
          </a:schemeClr>
        </a:solidFill>
      </dgm:spPr>
      <dgm:t>
        <a:bodyPr/>
        <a:lstStyle/>
        <a:p>
          <a:r>
            <a:rPr lang="en-US" dirty="0" smtClean="0"/>
            <a:t>Logging and Intrusion Detection</a:t>
          </a:r>
          <a:endParaRPr lang="en-US" dirty="0"/>
        </a:p>
      </dgm:t>
    </dgm:pt>
    <dgm:pt modelId="{668AF18A-0961-4558-BA2F-CFDC25188C10}" type="parTrans" cxnId="{C6DC2844-2ACD-40E8-B177-AD8475A27BD7}">
      <dgm:prSet/>
      <dgm:spPr/>
      <dgm:t>
        <a:bodyPr/>
        <a:lstStyle/>
        <a:p>
          <a:endParaRPr lang="en-US"/>
        </a:p>
      </dgm:t>
    </dgm:pt>
    <dgm:pt modelId="{C0A2BD5F-AE13-4D0C-A781-BF99BD56AAD4}" type="sibTrans" cxnId="{C6DC2844-2ACD-40E8-B177-AD8475A27BD7}">
      <dgm:prSet/>
      <dgm:spPr/>
      <dgm:t>
        <a:bodyPr/>
        <a:lstStyle/>
        <a:p>
          <a:endParaRPr lang="en-US"/>
        </a:p>
      </dgm:t>
    </dgm:pt>
    <dgm:pt modelId="{FFE3993F-124E-4551-BD4A-12AB90AE5862}">
      <dgm:prSet phldrT="[Text]"/>
      <dgm:spPr>
        <a:solidFill>
          <a:schemeClr val="bg1">
            <a:lumMod val="65000"/>
          </a:schemeClr>
        </a:solidFill>
      </dgm:spPr>
      <dgm:t>
        <a:bodyPr/>
        <a:lstStyle/>
        <a:p>
          <a:r>
            <a:rPr lang="en-US" dirty="0" smtClean="0"/>
            <a:t>Full Disk Encryption with </a:t>
          </a:r>
          <a:r>
            <a:rPr lang="en-US" dirty="0" err="1" smtClean="0"/>
            <a:t>TrueCrypt</a:t>
          </a:r>
          <a:endParaRPr lang="en-US" dirty="0"/>
        </a:p>
      </dgm:t>
    </dgm:pt>
    <dgm:pt modelId="{E67E03F3-86DD-4EA5-A00B-98939050A4BA}" type="parTrans" cxnId="{BC2884D6-0B43-4ABA-A6F9-76BBBB705F7E}">
      <dgm:prSet/>
      <dgm:spPr/>
      <dgm:t>
        <a:bodyPr/>
        <a:lstStyle/>
        <a:p>
          <a:endParaRPr lang="en-US"/>
        </a:p>
      </dgm:t>
    </dgm:pt>
    <dgm:pt modelId="{2F1D18F2-33A2-451C-855E-4642071DC0F0}" type="sibTrans" cxnId="{BC2884D6-0B43-4ABA-A6F9-76BBBB705F7E}">
      <dgm:prSet/>
      <dgm:spPr/>
      <dgm:t>
        <a:bodyPr/>
        <a:lstStyle/>
        <a:p>
          <a:endParaRPr lang="en-US"/>
        </a:p>
      </dgm:t>
    </dgm:pt>
    <dgm:pt modelId="{938B3AD7-83E0-4D92-AA8C-36A9F3699879}">
      <dgm:prSet phldrT="[Text]"/>
      <dgm:spPr/>
      <dgm:t>
        <a:bodyPr/>
        <a:lstStyle/>
        <a:p>
          <a:r>
            <a:rPr lang="en-US" dirty="0" smtClean="0"/>
            <a:t>Programmatic Encryption with ESAPI</a:t>
          </a:r>
          <a:endParaRPr lang="en-US" dirty="0"/>
        </a:p>
      </dgm:t>
    </dgm:pt>
    <dgm:pt modelId="{A107D670-6DDB-4145-AE1F-39390226D5CE}" type="parTrans" cxnId="{6AAFBF17-4F40-44B8-B4B7-33B5491948D9}">
      <dgm:prSet/>
      <dgm:spPr/>
      <dgm:t>
        <a:bodyPr/>
        <a:lstStyle/>
        <a:p>
          <a:endParaRPr lang="en-US"/>
        </a:p>
      </dgm:t>
    </dgm:pt>
    <dgm:pt modelId="{1E8DFC7A-C463-48D3-9723-14E2FD3460C2}" type="sibTrans" cxnId="{6AAFBF17-4F40-44B8-B4B7-33B5491948D9}">
      <dgm:prSet/>
      <dgm:spPr/>
      <dgm:t>
        <a:bodyPr/>
        <a:lstStyle/>
        <a:p>
          <a:endParaRPr lang="en-US"/>
        </a:p>
      </dgm:t>
    </dgm:pt>
    <dgm:pt modelId="{759E2DBB-8516-4EC2-A43B-B3A1D126203B}">
      <dgm:prSet phldrT="[Text]"/>
      <dgm:spPr>
        <a:solidFill>
          <a:schemeClr val="bg1">
            <a:lumMod val="65000"/>
          </a:schemeClr>
        </a:solidFill>
      </dgm:spPr>
      <dgm:t>
        <a:bodyPr/>
        <a:lstStyle/>
        <a:p>
          <a:r>
            <a:rPr lang="en-US" dirty="0" smtClean="0"/>
            <a:t>TLS Everywhere with </a:t>
          </a:r>
          <a:r>
            <a:rPr lang="en-US" dirty="0" err="1" smtClean="0"/>
            <a:t>Venafi</a:t>
          </a:r>
          <a:endParaRPr lang="en-US" dirty="0"/>
        </a:p>
      </dgm:t>
    </dgm:pt>
    <dgm:pt modelId="{7CEB2834-80A7-4DD0-AC5D-BA454CFD37EB}" type="parTrans" cxnId="{7A21F2F6-17AA-4606-8C16-9820C007F9D5}">
      <dgm:prSet/>
      <dgm:spPr/>
      <dgm:t>
        <a:bodyPr/>
        <a:lstStyle/>
        <a:p>
          <a:endParaRPr lang="en-US"/>
        </a:p>
      </dgm:t>
    </dgm:pt>
    <dgm:pt modelId="{52ECB65E-0832-4746-AF84-0871948FF59A}" type="sibTrans" cxnId="{7A21F2F6-17AA-4606-8C16-9820C007F9D5}">
      <dgm:prSet/>
      <dgm:spPr/>
      <dgm:t>
        <a:bodyPr/>
        <a:lstStyle/>
        <a:p>
          <a:endParaRPr lang="en-US"/>
        </a:p>
      </dgm:t>
    </dgm:pt>
    <dgm:pt modelId="{D8A12B90-3C23-40E6-B3EB-8A13EC617FA4}">
      <dgm:prSet phldrT="[Text]"/>
      <dgm:spPr>
        <a:solidFill>
          <a:srgbClr val="008000"/>
        </a:solidFill>
      </dgm:spPr>
      <dgm:t>
        <a:bodyPr/>
        <a:lstStyle/>
        <a:p>
          <a:r>
            <a:rPr lang="en-US" dirty="0" smtClean="0"/>
            <a:t>Encryption Correctness with </a:t>
          </a:r>
          <a:r>
            <a:rPr lang="en-US" dirty="0" err="1" smtClean="0"/>
            <a:t>Junit</a:t>
          </a:r>
          <a:r>
            <a:rPr lang="en-US" dirty="0" smtClean="0"/>
            <a:t> Tests</a:t>
          </a:r>
          <a:endParaRPr lang="en-US" dirty="0"/>
        </a:p>
      </dgm:t>
    </dgm:pt>
    <dgm:pt modelId="{3C46D6A1-20A3-426F-82A8-4D12AF18CCA1}" type="parTrans" cxnId="{DBEC36C1-68BB-4D14-9E00-3C74D4041901}">
      <dgm:prSet/>
      <dgm:spPr/>
      <dgm:t>
        <a:bodyPr/>
        <a:lstStyle/>
        <a:p>
          <a:endParaRPr lang="en-US"/>
        </a:p>
      </dgm:t>
    </dgm:pt>
    <dgm:pt modelId="{4D8BCB7E-F75F-44A7-9EDD-72B28DE2C172}" type="sibTrans" cxnId="{DBEC36C1-68BB-4D14-9E00-3C74D4041901}">
      <dgm:prSet/>
      <dgm:spPr/>
      <dgm:t>
        <a:bodyPr/>
        <a:lstStyle/>
        <a:p>
          <a:endParaRPr lang="en-US"/>
        </a:p>
      </dgm:t>
    </dgm:pt>
    <dgm:pt modelId="{929B889B-C331-4CA1-9BD8-E1145ED611EC}">
      <dgm:prSet phldrT="[Text]"/>
      <dgm:spPr>
        <a:solidFill>
          <a:srgbClr val="008000"/>
        </a:solidFill>
      </dgm:spPr>
      <dgm:t>
        <a:bodyPr/>
        <a:lstStyle/>
        <a:p>
          <a:r>
            <a:rPr lang="en-US" dirty="0" smtClean="0">
              <a:solidFill>
                <a:schemeClr val="bg1"/>
              </a:solidFill>
            </a:rPr>
            <a:t>ESAPI Used Properly</a:t>
          </a:r>
          <a:endParaRPr lang="en-US" dirty="0">
            <a:solidFill>
              <a:schemeClr val="bg1"/>
            </a:solidFill>
          </a:endParaRPr>
        </a:p>
      </dgm:t>
    </dgm:pt>
    <dgm:pt modelId="{D9100C6B-3CE3-4679-AEA2-32871A9E288E}" type="parTrans" cxnId="{7D6A442A-E59F-4A41-9F99-3AFF2A7086B8}">
      <dgm:prSet/>
      <dgm:spPr/>
      <dgm:t>
        <a:bodyPr/>
        <a:lstStyle/>
        <a:p>
          <a:endParaRPr lang="en-US"/>
        </a:p>
      </dgm:t>
    </dgm:pt>
    <dgm:pt modelId="{2533015F-D59E-4DCA-AABE-B8D48441DD31}" type="sibTrans" cxnId="{7D6A442A-E59F-4A41-9F99-3AFF2A7086B8}">
      <dgm:prSet/>
      <dgm:spPr/>
      <dgm:t>
        <a:bodyPr/>
        <a:lstStyle/>
        <a:p>
          <a:endParaRPr lang="en-US"/>
        </a:p>
      </dgm:t>
    </dgm:pt>
    <dgm:pt modelId="{9B443752-8729-4D66-921D-E34428B22F31}">
      <dgm:prSet phldrT="[Text]"/>
      <dgm:spPr>
        <a:solidFill>
          <a:srgbClr val="008000"/>
        </a:solidFill>
      </dgm:spPr>
      <dgm:t>
        <a:bodyPr/>
        <a:lstStyle/>
        <a:p>
          <a:r>
            <a:rPr lang="en-US" dirty="0" smtClean="0"/>
            <a:t>Libraries Present and Up-to-date</a:t>
          </a:r>
          <a:endParaRPr lang="en-US" dirty="0"/>
        </a:p>
      </dgm:t>
    </dgm:pt>
    <dgm:pt modelId="{10DF596B-EC93-4C53-9CEA-51B42226DC72}" type="parTrans" cxnId="{C43D9488-3257-4B15-81F7-99A2F3E7CD21}">
      <dgm:prSet/>
      <dgm:spPr/>
      <dgm:t>
        <a:bodyPr/>
        <a:lstStyle/>
        <a:p>
          <a:endParaRPr lang="en-US"/>
        </a:p>
      </dgm:t>
    </dgm:pt>
    <dgm:pt modelId="{B27A8D9F-FD84-414E-B8D6-1F3BE5CF51EB}" type="sibTrans" cxnId="{C43D9488-3257-4B15-81F7-99A2F3E7CD21}">
      <dgm:prSet/>
      <dgm:spPr/>
      <dgm:t>
        <a:bodyPr/>
        <a:lstStyle/>
        <a:p>
          <a:endParaRPr lang="en-US"/>
        </a:p>
      </dgm:t>
    </dgm:pt>
    <dgm:pt modelId="{8D5C623C-CB4E-465E-9AE0-FBA7ACE20B45}" type="pres">
      <dgm:prSet presAssocID="{BB94E761-FED8-4BC0-97C4-B17F905BC7E2}" presName="mainComposite" presStyleCnt="0">
        <dgm:presLayoutVars>
          <dgm:chPref val="1"/>
          <dgm:dir/>
          <dgm:animOne val="branch"/>
          <dgm:animLvl val="lvl"/>
          <dgm:resizeHandles val="exact"/>
        </dgm:presLayoutVars>
      </dgm:prSet>
      <dgm:spPr/>
      <dgm:t>
        <a:bodyPr/>
        <a:lstStyle/>
        <a:p>
          <a:endParaRPr lang="en-US"/>
        </a:p>
      </dgm:t>
    </dgm:pt>
    <dgm:pt modelId="{8AD28EA3-3628-48D2-8D5F-814782B70E66}" type="pres">
      <dgm:prSet presAssocID="{BB94E761-FED8-4BC0-97C4-B17F905BC7E2}" presName="hierFlow" presStyleCnt="0"/>
      <dgm:spPr/>
    </dgm:pt>
    <dgm:pt modelId="{72F234C0-C0A3-43A4-ACF3-F2991D5F9FF7}" type="pres">
      <dgm:prSet presAssocID="{BB94E761-FED8-4BC0-97C4-B17F905BC7E2}" presName="firstBuf" presStyleCnt="0"/>
      <dgm:spPr/>
    </dgm:pt>
    <dgm:pt modelId="{3B03E11F-16FE-4C83-8F7A-A6372952634B}" type="pres">
      <dgm:prSet presAssocID="{BB94E761-FED8-4BC0-97C4-B17F905BC7E2}" presName="hierChild1" presStyleCnt="0">
        <dgm:presLayoutVars>
          <dgm:chPref val="1"/>
          <dgm:animOne val="branch"/>
          <dgm:animLvl val="lvl"/>
        </dgm:presLayoutVars>
      </dgm:prSet>
      <dgm:spPr/>
    </dgm:pt>
    <dgm:pt modelId="{BAEBE25F-4151-40E3-8D13-21EBFD38A075}" type="pres">
      <dgm:prSet presAssocID="{4CBF4236-5149-4DDA-BEE9-DE2AEE9797C0}" presName="Name14" presStyleCnt="0"/>
      <dgm:spPr/>
    </dgm:pt>
    <dgm:pt modelId="{A64F4A77-B2EA-4171-AD60-715FFEDD597F}" type="pres">
      <dgm:prSet presAssocID="{4CBF4236-5149-4DDA-BEE9-DE2AEE9797C0}" presName="level1Shape" presStyleLbl="node0" presStyleIdx="0" presStyleCnt="1">
        <dgm:presLayoutVars>
          <dgm:chPref val="3"/>
        </dgm:presLayoutVars>
      </dgm:prSet>
      <dgm:spPr/>
      <dgm:t>
        <a:bodyPr/>
        <a:lstStyle/>
        <a:p>
          <a:endParaRPr lang="en-US"/>
        </a:p>
      </dgm:t>
    </dgm:pt>
    <dgm:pt modelId="{27BB3EF1-E146-4132-AC51-5CB043A6C4D7}" type="pres">
      <dgm:prSet presAssocID="{4CBF4236-5149-4DDA-BEE9-DE2AEE9797C0}" presName="hierChild2" presStyleCnt="0"/>
      <dgm:spPr/>
    </dgm:pt>
    <dgm:pt modelId="{AF6D63D0-DD62-4A8C-A115-29C921C578E9}" type="pres">
      <dgm:prSet presAssocID="{8F63E6CE-3545-4F42-9224-06F1B8099EFD}" presName="Name19" presStyleLbl="parChTrans1D2" presStyleIdx="0" presStyleCnt="4"/>
      <dgm:spPr/>
      <dgm:t>
        <a:bodyPr/>
        <a:lstStyle/>
        <a:p>
          <a:endParaRPr lang="en-US"/>
        </a:p>
      </dgm:t>
    </dgm:pt>
    <dgm:pt modelId="{0CCBFFA0-CFEE-4629-9C0A-C1A1B6E992C3}" type="pres">
      <dgm:prSet presAssocID="{2E409A53-C6B5-445D-91D5-7AB0D65D45D8}" presName="Name21" presStyleCnt="0"/>
      <dgm:spPr/>
    </dgm:pt>
    <dgm:pt modelId="{DCC901B3-6110-40E4-A60C-39E9FC929E7F}" type="pres">
      <dgm:prSet presAssocID="{2E409A53-C6B5-445D-91D5-7AB0D65D45D8}" presName="level2Shape" presStyleLbl="node2" presStyleIdx="0" presStyleCnt="4"/>
      <dgm:spPr/>
      <dgm:t>
        <a:bodyPr/>
        <a:lstStyle/>
        <a:p>
          <a:endParaRPr lang="en-US"/>
        </a:p>
      </dgm:t>
    </dgm:pt>
    <dgm:pt modelId="{4E169C8A-5701-4110-ABC3-24F47B413F77}" type="pres">
      <dgm:prSet presAssocID="{2E409A53-C6B5-445D-91D5-7AB0D65D45D8}" presName="hierChild3" presStyleCnt="0"/>
      <dgm:spPr/>
    </dgm:pt>
    <dgm:pt modelId="{BD91C83F-8776-4647-B538-09B64D11F598}" type="pres">
      <dgm:prSet presAssocID="{3A4B498A-B8EF-4EDB-B5A3-FE120BF24929}" presName="Name19" presStyleLbl="parChTrans1D2" presStyleIdx="1" presStyleCnt="4"/>
      <dgm:spPr/>
      <dgm:t>
        <a:bodyPr/>
        <a:lstStyle/>
        <a:p>
          <a:endParaRPr lang="en-US"/>
        </a:p>
      </dgm:t>
    </dgm:pt>
    <dgm:pt modelId="{E4F7F7C1-C305-4292-BC83-2E2778B3FD79}" type="pres">
      <dgm:prSet presAssocID="{2D6C3D4D-3D2B-4ECF-B3E4-2A4480FC13C3}" presName="Name21" presStyleCnt="0"/>
      <dgm:spPr/>
    </dgm:pt>
    <dgm:pt modelId="{8D2A7AA0-E2B5-4095-A7AB-E4832043B1F3}" type="pres">
      <dgm:prSet presAssocID="{2D6C3D4D-3D2B-4ECF-B3E4-2A4480FC13C3}" presName="level2Shape" presStyleLbl="node2" presStyleIdx="1" presStyleCnt="4"/>
      <dgm:spPr/>
      <dgm:t>
        <a:bodyPr/>
        <a:lstStyle/>
        <a:p>
          <a:endParaRPr lang="en-US"/>
        </a:p>
      </dgm:t>
    </dgm:pt>
    <dgm:pt modelId="{0585D64C-7656-4AC1-8A72-8B2DF86D6377}" type="pres">
      <dgm:prSet presAssocID="{2D6C3D4D-3D2B-4ECF-B3E4-2A4480FC13C3}" presName="hierChild3" presStyleCnt="0"/>
      <dgm:spPr/>
    </dgm:pt>
    <dgm:pt modelId="{55D78FC8-1483-411C-804F-F13B43B67B82}" type="pres">
      <dgm:prSet presAssocID="{EF5E6725-ACB7-4516-B8CD-DDC9DA0393C2}" presName="Name19" presStyleLbl="parChTrans1D2" presStyleIdx="2" presStyleCnt="4"/>
      <dgm:spPr/>
      <dgm:t>
        <a:bodyPr/>
        <a:lstStyle/>
        <a:p>
          <a:endParaRPr lang="en-US"/>
        </a:p>
      </dgm:t>
    </dgm:pt>
    <dgm:pt modelId="{5B98606C-28CB-43DF-8A07-B8EB8C9EE21A}" type="pres">
      <dgm:prSet presAssocID="{A9B10ABA-8451-43F5-B9AE-D16B402D454E}" presName="Name21" presStyleCnt="0"/>
      <dgm:spPr/>
    </dgm:pt>
    <dgm:pt modelId="{C41878E8-9BCE-470E-924B-3394DD0316A0}" type="pres">
      <dgm:prSet presAssocID="{A9B10ABA-8451-43F5-B9AE-D16B402D454E}" presName="level2Shape" presStyleLbl="node2" presStyleIdx="2" presStyleCnt="4"/>
      <dgm:spPr/>
      <dgm:t>
        <a:bodyPr/>
        <a:lstStyle/>
        <a:p>
          <a:endParaRPr lang="en-US"/>
        </a:p>
      </dgm:t>
    </dgm:pt>
    <dgm:pt modelId="{EA5B6602-CC2C-4A96-BEC1-DD7BD3BDE7A4}" type="pres">
      <dgm:prSet presAssocID="{A9B10ABA-8451-43F5-B9AE-D16B402D454E}" presName="hierChild3" presStyleCnt="0"/>
      <dgm:spPr/>
    </dgm:pt>
    <dgm:pt modelId="{0ABFD986-F995-4CFF-9463-E046F1033014}" type="pres">
      <dgm:prSet presAssocID="{E67E03F3-86DD-4EA5-A00B-98939050A4BA}" presName="Name19" presStyleLbl="parChTrans1D3" presStyleIdx="0" presStyleCnt="3"/>
      <dgm:spPr/>
      <dgm:t>
        <a:bodyPr/>
        <a:lstStyle/>
        <a:p>
          <a:endParaRPr lang="en-US"/>
        </a:p>
      </dgm:t>
    </dgm:pt>
    <dgm:pt modelId="{5035C5B4-27D9-4F11-80E4-8649DA09F0F6}" type="pres">
      <dgm:prSet presAssocID="{FFE3993F-124E-4551-BD4A-12AB90AE5862}" presName="Name21" presStyleCnt="0"/>
      <dgm:spPr/>
    </dgm:pt>
    <dgm:pt modelId="{40118D53-5F60-4ECA-A4D8-CDA5361D6E20}" type="pres">
      <dgm:prSet presAssocID="{FFE3993F-124E-4551-BD4A-12AB90AE5862}" presName="level2Shape" presStyleLbl="node3" presStyleIdx="0" presStyleCnt="3"/>
      <dgm:spPr/>
      <dgm:t>
        <a:bodyPr/>
        <a:lstStyle/>
        <a:p>
          <a:endParaRPr lang="en-US"/>
        </a:p>
      </dgm:t>
    </dgm:pt>
    <dgm:pt modelId="{7E08D086-292A-4DAB-81F4-490B45345EF3}" type="pres">
      <dgm:prSet presAssocID="{FFE3993F-124E-4551-BD4A-12AB90AE5862}" presName="hierChild3" presStyleCnt="0"/>
      <dgm:spPr/>
    </dgm:pt>
    <dgm:pt modelId="{F93F27A5-3CB4-4B53-BD55-5B1B48625024}" type="pres">
      <dgm:prSet presAssocID="{A107D670-6DDB-4145-AE1F-39390226D5CE}" presName="Name19" presStyleLbl="parChTrans1D3" presStyleIdx="1" presStyleCnt="3"/>
      <dgm:spPr/>
      <dgm:t>
        <a:bodyPr/>
        <a:lstStyle/>
        <a:p>
          <a:endParaRPr lang="en-US"/>
        </a:p>
      </dgm:t>
    </dgm:pt>
    <dgm:pt modelId="{D03032F0-8C7F-4204-9A0B-0F6C831B8423}" type="pres">
      <dgm:prSet presAssocID="{938B3AD7-83E0-4D92-AA8C-36A9F3699879}" presName="Name21" presStyleCnt="0"/>
      <dgm:spPr/>
    </dgm:pt>
    <dgm:pt modelId="{5384529B-52CC-490B-B71E-7C2EE6309390}" type="pres">
      <dgm:prSet presAssocID="{938B3AD7-83E0-4D92-AA8C-36A9F3699879}" presName="level2Shape" presStyleLbl="node3" presStyleIdx="1" presStyleCnt="3"/>
      <dgm:spPr/>
      <dgm:t>
        <a:bodyPr/>
        <a:lstStyle/>
        <a:p>
          <a:endParaRPr lang="en-US"/>
        </a:p>
      </dgm:t>
    </dgm:pt>
    <dgm:pt modelId="{5E7DE83D-FF2F-4AE1-AA15-36E343982AB2}" type="pres">
      <dgm:prSet presAssocID="{938B3AD7-83E0-4D92-AA8C-36A9F3699879}" presName="hierChild3" presStyleCnt="0"/>
      <dgm:spPr/>
    </dgm:pt>
    <dgm:pt modelId="{CBAF4B54-2ABC-4E48-8C9D-9CF128ADC7B0}" type="pres">
      <dgm:prSet presAssocID="{10DF596B-EC93-4C53-9CEA-51B42226DC72}" presName="Name19" presStyleLbl="parChTrans1D4" presStyleIdx="0" presStyleCnt="3"/>
      <dgm:spPr/>
      <dgm:t>
        <a:bodyPr/>
        <a:lstStyle/>
        <a:p>
          <a:endParaRPr lang="en-US"/>
        </a:p>
      </dgm:t>
    </dgm:pt>
    <dgm:pt modelId="{2400CC3E-59B2-405F-A313-225A3B2FE2E4}" type="pres">
      <dgm:prSet presAssocID="{9B443752-8729-4D66-921D-E34428B22F31}" presName="Name21" presStyleCnt="0"/>
      <dgm:spPr/>
    </dgm:pt>
    <dgm:pt modelId="{0C33E152-C1D3-4845-999E-CB29CCF019BB}" type="pres">
      <dgm:prSet presAssocID="{9B443752-8729-4D66-921D-E34428B22F31}" presName="level2Shape" presStyleLbl="node4" presStyleIdx="0" presStyleCnt="3"/>
      <dgm:spPr/>
      <dgm:t>
        <a:bodyPr/>
        <a:lstStyle/>
        <a:p>
          <a:endParaRPr lang="en-US"/>
        </a:p>
      </dgm:t>
    </dgm:pt>
    <dgm:pt modelId="{ADEFCE91-7B32-48FC-9B13-13D0F0553245}" type="pres">
      <dgm:prSet presAssocID="{9B443752-8729-4D66-921D-E34428B22F31}" presName="hierChild3" presStyleCnt="0"/>
      <dgm:spPr/>
    </dgm:pt>
    <dgm:pt modelId="{6B2E9904-9475-4714-BEA4-586F77678D70}" type="pres">
      <dgm:prSet presAssocID="{3C46D6A1-20A3-426F-82A8-4D12AF18CCA1}" presName="Name19" presStyleLbl="parChTrans1D4" presStyleIdx="1" presStyleCnt="3"/>
      <dgm:spPr/>
      <dgm:t>
        <a:bodyPr/>
        <a:lstStyle/>
        <a:p>
          <a:endParaRPr lang="en-US"/>
        </a:p>
      </dgm:t>
    </dgm:pt>
    <dgm:pt modelId="{4E016A4F-A103-44D8-B2FA-FF60D6EB0F47}" type="pres">
      <dgm:prSet presAssocID="{D8A12B90-3C23-40E6-B3EB-8A13EC617FA4}" presName="Name21" presStyleCnt="0"/>
      <dgm:spPr/>
    </dgm:pt>
    <dgm:pt modelId="{0EB7AB83-ED4C-41F3-A05F-C23FB159BA21}" type="pres">
      <dgm:prSet presAssocID="{D8A12B90-3C23-40E6-B3EB-8A13EC617FA4}" presName="level2Shape" presStyleLbl="node4" presStyleIdx="1" presStyleCnt="3"/>
      <dgm:spPr/>
      <dgm:t>
        <a:bodyPr/>
        <a:lstStyle/>
        <a:p>
          <a:endParaRPr lang="en-US"/>
        </a:p>
      </dgm:t>
    </dgm:pt>
    <dgm:pt modelId="{4125F34C-5FB1-4A9C-A112-7290B9CD3A2D}" type="pres">
      <dgm:prSet presAssocID="{D8A12B90-3C23-40E6-B3EB-8A13EC617FA4}" presName="hierChild3" presStyleCnt="0"/>
      <dgm:spPr/>
    </dgm:pt>
    <dgm:pt modelId="{1F77704A-950A-491D-B1EC-70D654C6FE00}" type="pres">
      <dgm:prSet presAssocID="{D9100C6B-3CE3-4679-AEA2-32871A9E288E}" presName="Name19" presStyleLbl="parChTrans1D4" presStyleIdx="2" presStyleCnt="3"/>
      <dgm:spPr/>
      <dgm:t>
        <a:bodyPr/>
        <a:lstStyle/>
        <a:p>
          <a:endParaRPr lang="en-US"/>
        </a:p>
      </dgm:t>
    </dgm:pt>
    <dgm:pt modelId="{F142F0E2-DE28-4E8E-B03F-53FAE8CE9EE6}" type="pres">
      <dgm:prSet presAssocID="{929B889B-C331-4CA1-9BD8-E1145ED611EC}" presName="Name21" presStyleCnt="0"/>
      <dgm:spPr/>
    </dgm:pt>
    <dgm:pt modelId="{F9E6BF0E-97E2-4619-9F9F-A65708C69549}" type="pres">
      <dgm:prSet presAssocID="{929B889B-C331-4CA1-9BD8-E1145ED611EC}" presName="level2Shape" presStyleLbl="node4" presStyleIdx="2" presStyleCnt="3"/>
      <dgm:spPr/>
      <dgm:t>
        <a:bodyPr/>
        <a:lstStyle/>
        <a:p>
          <a:endParaRPr lang="en-US"/>
        </a:p>
      </dgm:t>
    </dgm:pt>
    <dgm:pt modelId="{8D8CF10B-40B7-4CC8-A335-E36CD5B22841}" type="pres">
      <dgm:prSet presAssocID="{929B889B-C331-4CA1-9BD8-E1145ED611EC}" presName="hierChild3" presStyleCnt="0"/>
      <dgm:spPr/>
    </dgm:pt>
    <dgm:pt modelId="{43E71993-70A6-48F8-BEC2-75826C650721}" type="pres">
      <dgm:prSet presAssocID="{7CEB2834-80A7-4DD0-AC5D-BA454CFD37EB}" presName="Name19" presStyleLbl="parChTrans1D3" presStyleIdx="2" presStyleCnt="3"/>
      <dgm:spPr/>
      <dgm:t>
        <a:bodyPr/>
        <a:lstStyle/>
        <a:p>
          <a:endParaRPr lang="en-US"/>
        </a:p>
      </dgm:t>
    </dgm:pt>
    <dgm:pt modelId="{378CEFAE-DDCE-4407-9539-6559A264DC74}" type="pres">
      <dgm:prSet presAssocID="{759E2DBB-8516-4EC2-A43B-B3A1D126203B}" presName="Name21" presStyleCnt="0"/>
      <dgm:spPr/>
    </dgm:pt>
    <dgm:pt modelId="{BEB6E8E5-B9C7-4104-86C8-C81BC9BB25B9}" type="pres">
      <dgm:prSet presAssocID="{759E2DBB-8516-4EC2-A43B-B3A1D126203B}" presName="level2Shape" presStyleLbl="node3" presStyleIdx="2" presStyleCnt="3"/>
      <dgm:spPr/>
      <dgm:t>
        <a:bodyPr/>
        <a:lstStyle/>
        <a:p>
          <a:endParaRPr lang="en-US"/>
        </a:p>
      </dgm:t>
    </dgm:pt>
    <dgm:pt modelId="{2C2517FB-85AF-433D-BE9C-C2564A3209E4}" type="pres">
      <dgm:prSet presAssocID="{759E2DBB-8516-4EC2-A43B-B3A1D126203B}" presName="hierChild3" presStyleCnt="0"/>
      <dgm:spPr/>
    </dgm:pt>
    <dgm:pt modelId="{45FC1430-4166-4AE1-AA92-B615EF63759F}" type="pres">
      <dgm:prSet presAssocID="{668AF18A-0961-4558-BA2F-CFDC25188C10}" presName="Name19" presStyleLbl="parChTrans1D2" presStyleIdx="3" presStyleCnt="4"/>
      <dgm:spPr/>
      <dgm:t>
        <a:bodyPr/>
        <a:lstStyle/>
        <a:p>
          <a:endParaRPr lang="en-US"/>
        </a:p>
      </dgm:t>
    </dgm:pt>
    <dgm:pt modelId="{2EE64550-D6A6-453B-A360-19B4C82BC3D6}" type="pres">
      <dgm:prSet presAssocID="{26BBAA99-A94A-4C91-88C3-960AE6CB160A}" presName="Name21" presStyleCnt="0"/>
      <dgm:spPr/>
    </dgm:pt>
    <dgm:pt modelId="{A0C8565B-2DEC-4CD2-B8B6-957A88D65AAE}" type="pres">
      <dgm:prSet presAssocID="{26BBAA99-A94A-4C91-88C3-960AE6CB160A}" presName="level2Shape" presStyleLbl="node2" presStyleIdx="3" presStyleCnt="4"/>
      <dgm:spPr/>
      <dgm:t>
        <a:bodyPr/>
        <a:lstStyle/>
        <a:p>
          <a:endParaRPr lang="en-US"/>
        </a:p>
      </dgm:t>
    </dgm:pt>
    <dgm:pt modelId="{A6B3AC70-10CC-4678-B35D-28F7672730FF}" type="pres">
      <dgm:prSet presAssocID="{26BBAA99-A94A-4C91-88C3-960AE6CB160A}" presName="hierChild3" presStyleCnt="0"/>
      <dgm:spPr/>
    </dgm:pt>
    <dgm:pt modelId="{CDE6C602-89A5-461C-B228-9C30D146E1B1}" type="pres">
      <dgm:prSet presAssocID="{BB94E761-FED8-4BC0-97C4-B17F905BC7E2}" presName="bgShapesFlow" presStyleCnt="0"/>
      <dgm:spPr/>
    </dgm:pt>
    <dgm:pt modelId="{D40AF708-8F0D-426C-A673-6EF687E83AA6}" type="pres">
      <dgm:prSet presAssocID="{ECAEE0FC-D872-42AB-94AB-669888D8AC73}" presName="rectComp" presStyleCnt="0"/>
      <dgm:spPr/>
    </dgm:pt>
    <dgm:pt modelId="{46E7F2A7-C287-4F90-BC27-A1B42F898592}" type="pres">
      <dgm:prSet presAssocID="{ECAEE0FC-D872-42AB-94AB-669888D8AC73}" presName="bgRect" presStyleLbl="bgShp" presStyleIdx="0" presStyleCnt="4" custLinFactNeighborY="-19210"/>
      <dgm:spPr/>
      <dgm:t>
        <a:bodyPr/>
        <a:lstStyle/>
        <a:p>
          <a:endParaRPr lang="en-US"/>
        </a:p>
      </dgm:t>
    </dgm:pt>
    <dgm:pt modelId="{D1B76AA2-83C1-4B1C-B279-E4BE7A18245A}" type="pres">
      <dgm:prSet presAssocID="{ECAEE0FC-D872-42AB-94AB-669888D8AC73}" presName="bgRectTx" presStyleLbl="bgShp" presStyleIdx="0" presStyleCnt="4">
        <dgm:presLayoutVars>
          <dgm:bulletEnabled val="1"/>
        </dgm:presLayoutVars>
      </dgm:prSet>
      <dgm:spPr/>
      <dgm:t>
        <a:bodyPr/>
        <a:lstStyle/>
        <a:p>
          <a:endParaRPr lang="en-US"/>
        </a:p>
      </dgm:t>
    </dgm:pt>
    <dgm:pt modelId="{BC78C6F5-9E4F-4F9B-84A1-CB9259936967}" type="pres">
      <dgm:prSet presAssocID="{ECAEE0FC-D872-42AB-94AB-669888D8AC73}" presName="spComp" presStyleCnt="0"/>
      <dgm:spPr/>
    </dgm:pt>
    <dgm:pt modelId="{2D4D5CC1-4712-47D8-BBCA-A56D49B68B2C}" type="pres">
      <dgm:prSet presAssocID="{ECAEE0FC-D872-42AB-94AB-669888D8AC73}" presName="vSp" presStyleCnt="0"/>
      <dgm:spPr/>
    </dgm:pt>
    <dgm:pt modelId="{1E5F5E85-3EEF-4027-AA20-1270D10CB69E}" type="pres">
      <dgm:prSet presAssocID="{20D7A3D9-031A-4975-818A-D91F0D1AB32A}" presName="rectComp" presStyleCnt="0"/>
      <dgm:spPr/>
    </dgm:pt>
    <dgm:pt modelId="{4112D906-EAAF-45D3-937E-AC8F181824BA}" type="pres">
      <dgm:prSet presAssocID="{20D7A3D9-031A-4975-818A-D91F0D1AB32A}" presName="bgRect" presStyleLbl="bgShp" presStyleIdx="1" presStyleCnt="4"/>
      <dgm:spPr/>
      <dgm:t>
        <a:bodyPr/>
        <a:lstStyle/>
        <a:p>
          <a:endParaRPr lang="en-US"/>
        </a:p>
      </dgm:t>
    </dgm:pt>
    <dgm:pt modelId="{5E547D77-9FF1-45F9-B520-CF2D760ABBDD}" type="pres">
      <dgm:prSet presAssocID="{20D7A3D9-031A-4975-818A-D91F0D1AB32A}" presName="bgRectTx" presStyleLbl="bgShp" presStyleIdx="1" presStyleCnt="4">
        <dgm:presLayoutVars>
          <dgm:bulletEnabled val="1"/>
        </dgm:presLayoutVars>
      </dgm:prSet>
      <dgm:spPr/>
      <dgm:t>
        <a:bodyPr/>
        <a:lstStyle/>
        <a:p>
          <a:endParaRPr lang="en-US"/>
        </a:p>
      </dgm:t>
    </dgm:pt>
    <dgm:pt modelId="{73CAB91B-38F8-42BF-A40B-D9B9298377C1}" type="pres">
      <dgm:prSet presAssocID="{20D7A3D9-031A-4975-818A-D91F0D1AB32A}" presName="spComp" presStyleCnt="0"/>
      <dgm:spPr/>
    </dgm:pt>
    <dgm:pt modelId="{8FBDA4DF-58A2-4FD0-B51F-4432B7B37A1A}" type="pres">
      <dgm:prSet presAssocID="{20D7A3D9-031A-4975-818A-D91F0D1AB32A}" presName="vSp" presStyleCnt="0"/>
      <dgm:spPr/>
    </dgm:pt>
    <dgm:pt modelId="{E70B14E2-DD49-4DAC-8DCC-9460336F117D}" type="pres">
      <dgm:prSet presAssocID="{8F287C6E-D475-4FC9-BAFE-2343C42D0C24}" presName="rectComp" presStyleCnt="0"/>
      <dgm:spPr/>
    </dgm:pt>
    <dgm:pt modelId="{086A46DC-BE3A-4E76-8D83-85B60B04C98D}" type="pres">
      <dgm:prSet presAssocID="{8F287C6E-D475-4FC9-BAFE-2343C42D0C24}" presName="bgRect" presStyleLbl="bgShp" presStyleIdx="2" presStyleCnt="4"/>
      <dgm:spPr/>
      <dgm:t>
        <a:bodyPr/>
        <a:lstStyle/>
        <a:p>
          <a:endParaRPr lang="en-US"/>
        </a:p>
      </dgm:t>
    </dgm:pt>
    <dgm:pt modelId="{9E15FB04-E206-4C62-A364-2FD6D5E04B7E}" type="pres">
      <dgm:prSet presAssocID="{8F287C6E-D475-4FC9-BAFE-2343C42D0C24}" presName="bgRectTx" presStyleLbl="bgShp" presStyleIdx="2" presStyleCnt="4">
        <dgm:presLayoutVars>
          <dgm:bulletEnabled val="1"/>
        </dgm:presLayoutVars>
      </dgm:prSet>
      <dgm:spPr/>
      <dgm:t>
        <a:bodyPr/>
        <a:lstStyle/>
        <a:p>
          <a:endParaRPr lang="en-US"/>
        </a:p>
      </dgm:t>
    </dgm:pt>
    <dgm:pt modelId="{5DF642D2-C1E3-46F2-ACBD-1B493BFBC1E7}" type="pres">
      <dgm:prSet presAssocID="{8F287C6E-D475-4FC9-BAFE-2343C42D0C24}" presName="spComp" presStyleCnt="0"/>
      <dgm:spPr/>
    </dgm:pt>
    <dgm:pt modelId="{D727DA47-B780-438D-8377-F09EDC298FC1}" type="pres">
      <dgm:prSet presAssocID="{8F287C6E-D475-4FC9-BAFE-2343C42D0C24}" presName="vSp" presStyleCnt="0"/>
      <dgm:spPr/>
    </dgm:pt>
    <dgm:pt modelId="{57A71CB1-1312-4F5D-9ED5-F13578541A68}" type="pres">
      <dgm:prSet presAssocID="{E0CBFE86-15F8-4FDE-8B82-6958965A9521}" presName="rectComp" presStyleCnt="0"/>
      <dgm:spPr/>
    </dgm:pt>
    <dgm:pt modelId="{E9B9985D-EF4A-4358-B7FD-0093494E6F37}" type="pres">
      <dgm:prSet presAssocID="{E0CBFE86-15F8-4FDE-8B82-6958965A9521}" presName="bgRect" presStyleLbl="bgShp" presStyleIdx="3" presStyleCnt="4" custLinFactNeighborY="21401"/>
      <dgm:spPr/>
      <dgm:t>
        <a:bodyPr/>
        <a:lstStyle/>
        <a:p>
          <a:endParaRPr lang="en-US"/>
        </a:p>
      </dgm:t>
    </dgm:pt>
    <dgm:pt modelId="{53CC0192-D45B-423D-BF60-F0FD1FFAB1E0}" type="pres">
      <dgm:prSet presAssocID="{E0CBFE86-15F8-4FDE-8B82-6958965A9521}" presName="bgRectTx" presStyleLbl="bgShp" presStyleIdx="3" presStyleCnt="4">
        <dgm:presLayoutVars>
          <dgm:bulletEnabled val="1"/>
        </dgm:presLayoutVars>
      </dgm:prSet>
      <dgm:spPr/>
      <dgm:t>
        <a:bodyPr/>
        <a:lstStyle/>
        <a:p>
          <a:endParaRPr lang="en-US"/>
        </a:p>
      </dgm:t>
    </dgm:pt>
  </dgm:ptLst>
  <dgm:cxnLst>
    <dgm:cxn modelId="{3EAABE3D-3786-42CD-B0C3-BFAC95B0A580}" srcId="{4CBF4236-5149-4DDA-BEE9-DE2AEE9797C0}" destId="{A9B10ABA-8451-43F5-B9AE-D16B402D454E}" srcOrd="2" destOrd="0" parTransId="{EF5E6725-ACB7-4516-B8CD-DDC9DA0393C2}" sibTransId="{CCAECEB8-ABE5-41D6-B8F0-ED92E03E56DA}"/>
    <dgm:cxn modelId="{7A21F2F6-17AA-4606-8C16-9820C007F9D5}" srcId="{A9B10ABA-8451-43F5-B9AE-D16B402D454E}" destId="{759E2DBB-8516-4EC2-A43B-B3A1D126203B}" srcOrd="2" destOrd="0" parTransId="{7CEB2834-80A7-4DD0-AC5D-BA454CFD37EB}" sibTransId="{52ECB65E-0832-4746-AF84-0871948FF59A}"/>
    <dgm:cxn modelId="{37ED41B3-F10E-4188-A146-CC90C0CB4F86}" srcId="{BB94E761-FED8-4BC0-97C4-B17F905BC7E2}" destId="{E0CBFE86-15F8-4FDE-8B82-6958965A9521}" srcOrd="4" destOrd="0" parTransId="{8283236E-53DA-42BE-96B6-8EAD01F346B0}" sibTransId="{FCFFA863-B4B9-4E02-A903-710468B38011}"/>
    <dgm:cxn modelId="{72978477-E5D3-46E7-821E-976541E4396F}" type="presOf" srcId="{D9100C6B-3CE3-4679-AEA2-32871A9E288E}" destId="{1F77704A-950A-491D-B1EC-70D654C6FE00}" srcOrd="0" destOrd="0" presId="urn:microsoft.com/office/officeart/2005/8/layout/hierarchy6"/>
    <dgm:cxn modelId="{D6F3AB39-BB24-4605-9CDD-66A9B8AA1D0F}" type="presOf" srcId="{7CEB2834-80A7-4DD0-AC5D-BA454CFD37EB}" destId="{43E71993-70A6-48F8-BEC2-75826C650721}" srcOrd="0" destOrd="0" presId="urn:microsoft.com/office/officeart/2005/8/layout/hierarchy6"/>
    <dgm:cxn modelId="{146E1654-D757-40DC-B966-3F9CBB3B2A5F}" type="presOf" srcId="{929B889B-C331-4CA1-9BD8-E1145ED611EC}" destId="{F9E6BF0E-97E2-4619-9F9F-A65708C69549}" srcOrd="0" destOrd="0" presId="urn:microsoft.com/office/officeart/2005/8/layout/hierarchy6"/>
    <dgm:cxn modelId="{C3B0089D-9225-4D9F-BB9E-DAB7295DFF8F}" type="presOf" srcId="{E67E03F3-86DD-4EA5-A00B-98939050A4BA}" destId="{0ABFD986-F995-4CFF-9463-E046F1033014}" srcOrd="0" destOrd="0" presId="urn:microsoft.com/office/officeart/2005/8/layout/hierarchy6"/>
    <dgm:cxn modelId="{7D94CCDF-87D5-4CB7-958B-1ABDE55FFC0E}" type="presOf" srcId="{2E409A53-C6B5-445D-91D5-7AB0D65D45D8}" destId="{DCC901B3-6110-40E4-A60C-39E9FC929E7F}" srcOrd="0" destOrd="0" presId="urn:microsoft.com/office/officeart/2005/8/layout/hierarchy6"/>
    <dgm:cxn modelId="{3D96A84A-DBDE-43BD-B888-4F9466C810F5}" type="presOf" srcId="{BB94E761-FED8-4BC0-97C4-B17F905BC7E2}" destId="{8D5C623C-CB4E-465E-9AE0-FBA7ACE20B45}" srcOrd="0" destOrd="0" presId="urn:microsoft.com/office/officeart/2005/8/layout/hierarchy6"/>
    <dgm:cxn modelId="{32C95873-E8D7-4843-B556-9EE87B6D1D5E}" type="presOf" srcId="{938B3AD7-83E0-4D92-AA8C-36A9F3699879}" destId="{5384529B-52CC-490B-B71E-7C2EE6309390}" srcOrd="0" destOrd="0" presId="urn:microsoft.com/office/officeart/2005/8/layout/hierarchy6"/>
    <dgm:cxn modelId="{CDAF7831-2DCD-449C-A716-C86326009725}" type="presOf" srcId="{D8A12B90-3C23-40E6-B3EB-8A13EC617FA4}" destId="{0EB7AB83-ED4C-41F3-A05F-C23FB159BA21}" srcOrd="0" destOrd="0" presId="urn:microsoft.com/office/officeart/2005/8/layout/hierarchy6"/>
    <dgm:cxn modelId="{BC2884D6-0B43-4ABA-A6F9-76BBBB705F7E}" srcId="{A9B10ABA-8451-43F5-B9AE-D16B402D454E}" destId="{FFE3993F-124E-4551-BD4A-12AB90AE5862}" srcOrd="0" destOrd="0" parTransId="{E67E03F3-86DD-4EA5-A00B-98939050A4BA}" sibTransId="{2F1D18F2-33A2-451C-855E-4642071DC0F0}"/>
    <dgm:cxn modelId="{C43D9488-3257-4B15-81F7-99A2F3E7CD21}" srcId="{938B3AD7-83E0-4D92-AA8C-36A9F3699879}" destId="{9B443752-8729-4D66-921D-E34428B22F31}" srcOrd="0" destOrd="0" parTransId="{10DF596B-EC93-4C53-9CEA-51B42226DC72}" sibTransId="{B27A8D9F-FD84-414E-B8D6-1F3BE5CF51EB}"/>
    <dgm:cxn modelId="{2089FE29-7B40-4640-8FC9-F60452BF35C1}" type="presOf" srcId="{20D7A3D9-031A-4975-818A-D91F0D1AB32A}" destId="{4112D906-EAAF-45D3-937E-AC8F181824BA}" srcOrd="0" destOrd="0" presId="urn:microsoft.com/office/officeart/2005/8/layout/hierarchy6"/>
    <dgm:cxn modelId="{96824E63-F785-4864-BBA6-73C43FEC929D}" type="presOf" srcId="{2D6C3D4D-3D2B-4ECF-B3E4-2A4480FC13C3}" destId="{8D2A7AA0-E2B5-4095-A7AB-E4832043B1F3}" srcOrd="0" destOrd="0" presId="urn:microsoft.com/office/officeart/2005/8/layout/hierarchy6"/>
    <dgm:cxn modelId="{EA03F835-02C1-4FC0-B1FE-D3E49330BB16}" type="presOf" srcId="{10DF596B-EC93-4C53-9CEA-51B42226DC72}" destId="{CBAF4B54-2ABC-4E48-8C9D-9CF128ADC7B0}" srcOrd="0" destOrd="0" presId="urn:microsoft.com/office/officeart/2005/8/layout/hierarchy6"/>
    <dgm:cxn modelId="{7E4CED2A-2C08-4BE5-98E3-7D500D4ACA13}" type="presOf" srcId="{E0CBFE86-15F8-4FDE-8B82-6958965A9521}" destId="{53CC0192-D45B-423D-BF60-F0FD1FFAB1E0}" srcOrd="1" destOrd="0" presId="urn:microsoft.com/office/officeart/2005/8/layout/hierarchy6"/>
    <dgm:cxn modelId="{BBF502F6-6CA4-407A-A88A-55B001FFEB4D}" srcId="{4CBF4236-5149-4DDA-BEE9-DE2AEE9797C0}" destId="{2D6C3D4D-3D2B-4ECF-B3E4-2A4480FC13C3}" srcOrd="1" destOrd="0" parTransId="{3A4B498A-B8EF-4EDB-B5A3-FE120BF24929}" sibTransId="{2EE9F37E-C775-47EC-99E7-D7FB78EB0712}"/>
    <dgm:cxn modelId="{3253D1CE-172D-43EE-97B9-77CD392D738C}" type="presOf" srcId="{4CBF4236-5149-4DDA-BEE9-DE2AEE9797C0}" destId="{A64F4A77-B2EA-4171-AD60-715FFEDD597F}" srcOrd="0" destOrd="0" presId="urn:microsoft.com/office/officeart/2005/8/layout/hierarchy6"/>
    <dgm:cxn modelId="{1DBCEA79-4AF0-4801-84C1-69CE8574D84B}" type="presOf" srcId="{3A4B498A-B8EF-4EDB-B5A3-FE120BF24929}" destId="{BD91C83F-8776-4647-B538-09B64D11F598}" srcOrd="0" destOrd="0" presId="urn:microsoft.com/office/officeart/2005/8/layout/hierarchy6"/>
    <dgm:cxn modelId="{1B8E0CEE-A062-47D6-8EE2-0B5CD12992F7}" type="presOf" srcId="{26BBAA99-A94A-4C91-88C3-960AE6CB160A}" destId="{A0C8565B-2DEC-4CD2-B8B6-957A88D65AAE}" srcOrd="0" destOrd="0" presId="urn:microsoft.com/office/officeart/2005/8/layout/hierarchy6"/>
    <dgm:cxn modelId="{A2891A1C-42F4-41F6-93A1-4DE5A33A04CF}" type="presOf" srcId="{EF5E6725-ACB7-4516-B8CD-DDC9DA0393C2}" destId="{55D78FC8-1483-411C-804F-F13B43B67B82}" srcOrd="0" destOrd="0" presId="urn:microsoft.com/office/officeart/2005/8/layout/hierarchy6"/>
    <dgm:cxn modelId="{0EA9FD75-4F9C-42A6-A189-32A8C6562CD3}" srcId="{4CBF4236-5149-4DDA-BEE9-DE2AEE9797C0}" destId="{2E409A53-C6B5-445D-91D5-7AB0D65D45D8}" srcOrd="0" destOrd="0" parTransId="{8F63E6CE-3545-4F42-9224-06F1B8099EFD}" sibTransId="{E4486C90-9D36-48AC-914F-1974D5F272E6}"/>
    <dgm:cxn modelId="{2A028388-CA01-48CB-AC83-D7FC83ED0296}" type="presOf" srcId="{8F287C6E-D475-4FC9-BAFE-2343C42D0C24}" destId="{086A46DC-BE3A-4E76-8D83-85B60B04C98D}" srcOrd="0" destOrd="0" presId="urn:microsoft.com/office/officeart/2005/8/layout/hierarchy6"/>
    <dgm:cxn modelId="{0B87E0F0-725F-41D1-B21C-3286F5142C0B}" type="presOf" srcId="{A107D670-6DDB-4145-AE1F-39390226D5CE}" destId="{F93F27A5-3CB4-4B53-BD55-5B1B48625024}" srcOrd="0" destOrd="0" presId="urn:microsoft.com/office/officeart/2005/8/layout/hierarchy6"/>
    <dgm:cxn modelId="{27014BA3-EECE-45F9-824C-7790A6584229}" type="presOf" srcId="{ECAEE0FC-D872-42AB-94AB-669888D8AC73}" destId="{D1B76AA2-83C1-4B1C-B279-E4BE7A18245A}" srcOrd="1" destOrd="0" presId="urn:microsoft.com/office/officeart/2005/8/layout/hierarchy6"/>
    <dgm:cxn modelId="{DBEC36C1-68BB-4D14-9E00-3C74D4041901}" srcId="{938B3AD7-83E0-4D92-AA8C-36A9F3699879}" destId="{D8A12B90-3C23-40E6-B3EB-8A13EC617FA4}" srcOrd="1" destOrd="0" parTransId="{3C46D6A1-20A3-426F-82A8-4D12AF18CCA1}" sibTransId="{4D8BCB7E-F75F-44A7-9EDD-72B28DE2C172}"/>
    <dgm:cxn modelId="{C6DC2844-2ACD-40E8-B177-AD8475A27BD7}" srcId="{4CBF4236-5149-4DDA-BEE9-DE2AEE9797C0}" destId="{26BBAA99-A94A-4C91-88C3-960AE6CB160A}" srcOrd="3" destOrd="0" parTransId="{668AF18A-0961-4558-BA2F-CFDC25188C10}" sibTransId="{C0A2BD5F-AE13-4D0C-A781-BF99BD56AAD4}"/>
    <dgm:cxn modelId="{A30FACA4-1895-492B-97B0-98A5DDB48415}" srcId="{BB94E761-FED8-4BC0-97C4-B17F905BC7E2}" destId="{ECAEE0FC-D872-42AB-94AB-669888D8AC73}" srcOrd="1" destOrd="0" parTransId="{64E48064-E2DF-4678-85B9-B7F8DDB47D69}" sibTransId="{B3F4AA47-9CE5-4D12-BA4C-D1A8AA56BD3B}"/>
    <dgm:cxn modelId="{923995B4-22E9-4D6C-8C32-BEF62D098059}" type="presOf" srcId="{9B443752-8729-4D66-921D-E34428B22F31}" destId="{0C33E152-C1D3-4845-999E-CB29CCF019BB}" srcOrd="0" destOrd="0" presId="urn:microsoft.com/office/officeart/2005/8/layout/hierarchy6"/>
    <dgm:cxn modelId="{126EA24A-A52E-4BEE-B9F6-B4922033C895}" srcId="{BB94E761-FED8-4BC0-97C4-B17F905BC7E2}" destId="{8F287C6E-D475-4FC9-BAFE-2343C42D0C24}" srcOrd="3" destOrd="0" parTransId="{F622E5FC-785A-4240-818C-5784142F20C0}" sibTransId="{F834D20B-7F14-494D-A35E-75EB234950A2}"/>
    <dgm:cxn modelId="{1D322E63-F4C1-470E-86CC-0ABDB0235957}" type="presOf" srcId="{E0CBFE86-15F8-4FDE-8B82-6958965A9521}" destId="{E9B9985D-EF4A-4358-B7FD-0093494E6F37}" srcOrd="0" destOrd="0" presId="urn:microsoft.com/office/officeart/2005/8/layout/hierarchy6"/>
    <dgm:cxn modelId="{A28C4006-D8CD-4672-91BC-C4FA4EF98751}" type="presOf" srcId="{668AF18A-0961-4558-BA2F-CFDC25188C10}" destId="{45FC1430-4166-4AE1-AA92-B615EF63759F}" srcOrd="0" destOrd="0" presId="urn:microsoft.com/office/officeart/2005/8/layout/hierarchy6"/>
    <dgm:cxn modelId="{6AAFBF17-4F40-44B8-B4B7-33B5491948D9}" srcId="{A9B10ABA-8451-43F5-B9AE-D16B402D454E}" destId="{938B3AD7-83E0-4D92-AA8C-36A9F3699879}" srcOrd="1" destOrd="0" parTransId="{A107D670-6DDB-4145-AE1F-39390226D5CE}" sibTransId="{1E8DFC7A-C463-48D3-9723-14E2FD3460C2}"/>
    <dgm:cxn modelId="{4DF2B09E-607D-4B0B-9FA4-5697486DD7F8}" type="presOf" srcId="{3C46D6A1-20A3-426F-82A8-4D12AF18CCA1}" destId="{6B2E9904-9475-4714-BEA4-586F77678D70}" srcOrd="0" destOrd="0" presId="urn:microsoft.com/office/officeart/2005/8/layout/hierarchy6"/>
    <dgm:cxn modelId="{3314E822-263D-4B9C-BB80-033D9C509471}" srcId="{BB94E761-FED8-4BC0-97C4-B17F905BC7E2}" destId="{20D7A3D9-031A-4975-818A-D91F0D1AB32A}" srcOrd="2" destOrd="0" parTransId="{B56C19DE-6699-4A6A-A877-78F4E064D3DB}" sibTransId="{6B09A740-A172-4E80-89DF-1FAE07902697}"/>
    <dgm:cxn modelId="{CE5522E3-A7DF-4A7E-BFB0-FC98D0CB83EF}" type="presOf" srcId="{8F287C6E-D475-4FC9-BAFE-2343C42D0C24}" destId="{9E15FB04-E206-4C62-A364-2FD6D5E04B7E}" srcOrd="1" destOrd="0" presId="urn:microsoft.com/office/officeart/2005/8/layout/hierarchy6"/>
    <dgm:cxn modelId="{7D6A442A-E59F-4A41-9F99-3AFF2A7086B8}" srcId="{938B3AD7-83E0-4D92-AA8C-36A9F3699879}" destId="{929B889B-C331-4CA1-9BD8-E1145ED611EC}" srcOrd="2" destOrd="0" parTransId="{D9100C6B-3CE3-4679-AEA2-32871A9E288E}" sibTransId="{2533015F-D59E-4DCA-AABE-B8D48441DD31}"/>
    <dgm:cxn modelId="{1294164E-3C04-458E-9B28-CF83BEA6F58B}" type="presOf" srcId="{A9B10ABA-8451-43F5-B9AE-D16B402D454E}" destId="{C41878E8-9BCE-470E-924B-3394DD0316A0}" srcOrd="0" destOrd="0" presId="urn:microsoft.com/office/officeart/2005/8/layout/hierarchy6"/>
    <dgm:cxn modelId="{75AE13F0-7F35-4E61-8BC0-B8A1E8593CE4}" type="presOf" srcId="{20D7A3D9-031A-4975-818A-D91F0D1AB32A}" destId="{5E547D77-9FF1-45F9-B520-CF2D760ABBDD}" srcOrd="1" destOrd="0" presId="urn:microsoft.com/office/officeart/2005/8/layout/hierarchy6"/>
    <dgm:cxn modelId="{0C8C45D0-6534-47A8-9F66-591C4F67E2FE}" type="presOf" srcId="{ECAEE0FC-D872-42AB-94AB-669888D8AC73}" destId="{46E7F2A7-C287-4F90-BC27-A1B42F898592}" srcOrd="0" destOrd="0" presId="urn:microsoft.com/office/officeart/2005/8/layout/hierarchy6"/>
    <dgm:cxn modelId="{33419BCA-F63A-4C8F-9691-659DE6C6424B}" type="presOf" srcId="{FFE3993F-124E-4551-BD4A-12AB90AE5862}" destId="{40118D53-5F60-4ECA-A4D8-CDA5361D6E20}" srcOrd="0" destOrd="0" presId="urn:microsoft.com/office/officeart/2005/8/layout/hierarchy6"/>
    <dgm:cxn modelId="{302F793E-A582-47CA-B4F2-EAD826951D72}" type="presOf" srcId="{8F63E6CE-3545-4F42-9224-06F1B8099EFD}" destId="{AF6D63D0-DD62-4A8C-A115-29C921C578E9}" srcOrd="0" destOrd="0" presId="urn:microsoft.com/office/officeart/2005/8/layout/hierarchy6"/>
    <dgm:cxn modelId="{609FEF15-4763-4B59-B84C-E05AF3C7DDD5}" type="presOf" srcId="{759E2DBB-8516-4EC2-A43B-B3A1D126203B}" destId="{BEB6E8E5-B9C7-4104-86C8-C81BC9BB25B9}" srcOrd="0" destOrd="0" presId="urn:microsoft.com/office/officeart/2005/8/layout/hierarchy6"/>
    <dgm:cxn modelId="{8FE8A071-A450-469D-9B13-515115990146}" srcId="{BB94E761-FED8-4BC0-97C4-B17F905BC7E2}" destId="{4CBF4236-5149-4DDA-BEE9-DE2AEE9797C0}" srcOrd="0" destOrd="0" parTransId="{B574446C-4560-408A-9474-A6D02E9F5FE4}" sibTransId="{62724C44-60FF-498C-89B7-AABB001C562E}"/>
    <dgm:cxn modelId="{09D801ED-4E7A-4922-92FF-18C40ED3D9F0}" type="presParOf" srcId="{8D5C623C-CB4E-465E-9AE0-FBA7ACE20B45}" destId="{8AD28EA3-3628-48D2-8D5F-814782B70E66}" srcOrd="0" destOrd="0" presId="urn:microsoft.com/office/officeart/2005/8/layout/hierarchy6"/>
    <dgm:cxn modelId="{CDB923A0-655A-49C3-BAF0-5FB291F1DDB4}" type="presParOf" srcId="{8AD28EA3-3628-48D2-8D5F-814782B70E66}" destId="{72F234C0-C0A3-43A4-ACF3-F2991D5F9FF7}" srcOrd="0" destOrd="0" presId="urn:microsoft.com/office/officeart/2005/8/layout/hierarchy6"/>
    <dgm:cxn modelId="{55AC0866-7C95-439C-853F-B7FFEB57BB02}" type="presParOf" srcId="{8AD28EA3-3628-48D2-8D5F-814782B70E66}" destId="{3B03E11F-16FE-4C83-8F7A-A6372952634B}" srcOrd="1" destOrd="0" presId="urn:microsoft.com/office/officeart/2005/8/layout/hierarchy6"/>
    <dgm:cxn modelId="{F00A27FA-28D9-448D-BFB3-198E535F57A8}" type="presParOf" srcId="{3B03E11F-16FE-4C83-8F7A-A6372952634B}" destId="{BAEBE25F-4151-40E3-8D13-21EBFD38A075}" srcOrd="0" destOrd="0" presId="urn:microsoft.com/office/officeart/2005/8/layout/hierarchy6"/>
    <dgm:cxn modelId="{C34C3E29-7220-4138-8F39-B3A4133FB0ED}" type="presParOf" srcId="{BAEBE25F-4151-40E3-8D13-21EBFD38A075}" destId="{A64F4A77-B2EA-4171-AD60-715FFEDD597F}" srcOrd="0" destOrd="0" presId="urn:microsoft.com/office/officeart/2005/8/layout/hierarchy6"/>
    <dgm:cxn modelId="{EB997086-5E96-43AE-AAD8-8AC947595AE9}" type="presParOf" srcId="{BAEBE25F-4151-40E3-8D13-21EBFD38A075}" destId="{27BB3EF1-E146-4132-AC51-5CB043A6C4D7}" srcOrd="1" destOrd="0" presId="urn:microsoft.com/office/officeart/2005/8/layout/hierarchy6"/>
    <dgm:cxn modelId="{143F3313-697E-4501-A884-D5559E2585A4}" type="presParOf" srcId="{27BB3EF1-E146-4132-AC51-5CB043A6C4D7}" destId="{AF6D63D0-DD62-4A8C-A115-29C921C578E9}" srcOrd="0" destOrd="0" presId="urn:microsoft.com/office/officeart/2005/8/layout/hierarchy6"/>
    <dgm:cxn modelId="{B4613DF5-F7D7-4126-8A9C-45496D8EB8B9}" type="presParOf" srcId="{27BB3EF1-E146-4132-AC51-5CB043A6C4D7}" destId="{0CCBFFA0-CFEE-4629-9C0A-C1A1B6E992C3}" srcOrd="1" destOrd="0" presId="urn:microsoft.com/office/officeart/2005/8/layout/hierarchy6"/>
    <dgm:cxn modelId="{D080AA62-C8F9-4869-8844-F7FECA250490}" type="presParOf" srcId="{0CCBFFA0-CFEE-4629-9C0A-C1A1B6E992C3}" destId="{DCC901B3-6110-40E4-A60C-39E9FC929E7F}" srcOrd="0" destOrd="0" presId="urn:microsoft.com/office/officeart/2005/8/layout/hierarchy6"/>
    <dgm:cxn modelId="{5BA0C870-BB3C-45FF-B41D-40D676217578}" type="presParOf" srcId="{0CCBFFA0-CFEE-4629-9C0A-C1A1B6E992C3}" destId="{4E169C8A-5701-4110-ABC3-24F47B413F77}" srcOrd="1" destOrd="0" presId="urn:microsoft.com/office/officeart/2005/8/layout/hierarchy6"/>
    <dgm:cxn modelId="{C8EA5563-2846-4C23-A7A1-21D25A9AB26E}" type="presParOf" srcId="{27BB3EF1-E146-4132-AC51-5CB043A6C4D7}" destId="{BD91C83F-8776-4647-B538-09B64D11F598}" srcOrd="2" destOrd="0" presId="urn:microsoft.com/office/officeart/2005/8/layout/hierarchy6"/>
    <dgm:cxn modelId="{4D9D398C-BB91-4C0E-9A9B-976F56140251}" type="presParOf" srcId="{27BB3EF1-E146-4132-AC51-5CB043A6C4D7}" destId="{E4F7F7C1-C305-4292-BC83-2E2778B3FD79}" srcOrd="3" destOrd="0" presId="urn:microsoft.com/office/officeart/2005/8/layout/hierarchy6"/>
    <dgm:cxn modelId="{C98EB430-B63A-4E8A-86AD-87F6E15DF684}" type="presParOf" srcId="{E4F7F7C1-C305-4292-BC83-2E2778B3FD79}" destId="{8D2A7AA0-E2B5-4095-A7AB-E4832043B1F3}" srcOrd="0" destOrd="0" presId="urn:microsoft.com/office/officeart/2005/8/layout/hierarchy6"/>
    <dgm:cxn modelId="{7AE3C202-C0A2-45C2-A2F1-422A08B83808}" type="presParOf" srcId="{E4F7F7C1-C305-4292-BC83-2E2778B3FD79}" destId="{0585D64C-7656-4AC1-8A72-8B2DF86D6377}" srcOrd="1" destOrd="0" presId="urn:microsoft.com/office/officeart/2005/8/layout/hierarchy6"/>
    <dgm:cxn modelId="{3FB7B715-211B-4370-92FF-684092680588}" type="presParOf" srcId="{27BB3EF1-E146-4132-AC51-5CB043A6C4D7}" destId="{55D78FC8-1483-411C-804F-F13B43B67B82}" srcOrd="4" destOrd="0" presId="urn:microsoft.com/office/officeart/2005/8/layout/hierarchy6"/>
    <dgm:cxn modelId="{388C794A-BA47-421E-BC29-383D8B3DAD97}" type="presParOf" srcId="{27BB3EF1-E146-4132-AC51-5CB043A6C4D7}" destId="{5B98606C-28CB-43DF-8A07-B8EB8C9EE21A}" srcOrd="5" destOrd="0" presId="urn:microsoft.com/office/officeart/2005/8/layout/hierarchy6"/>
    <dgm:cxn modelId="{C5B7BED2-CB11-430A-ADB3-3E8C7DFD94AD}" type="presParOf" srcId="{5B98606C-28CB-43DF-8A07-B8EB8C9EE21A}" destId="{C41878E8-9BCE-470E-924B-3394DD0316A0}" srcOrd="0" destOrd="0" presId="urn:microsoft.com/office/officeart/2005/8/layout/hierarchy6"/>
    <dgm:cxn modelId="{6AB28E80-E991-403E-BE7E-01FB4A9EC7C6}" type="presParOf" srcId="{5B98606C-28CB-43DF-8A07-B8EB8C9EE21A}" destId="{EA5B6602-CC2C-4A96-BEC1-DD7BD3BDE7A4}" srcOrd="1" destOrd="0" presId="urn:microsoft.com/office/officeart/2005/8/layout/hierarchy6"/>
    <dgm:cxn modelId="{2393DFEC-A5BE-4708-82E3-5F9BDB60B938}" type="presParOf" srcId="{EA5B6602-CC2C-4A96-BEC1-DD7BD3BDE7A4}" destId="{0ABFD986-F995-4CFF-9463-E046F1033014}" srcOrd="0" destOrd="0" presId="urn:microsoft.com/office/officeart/2005/8/layout/hierarchy6"/>
    <dgm:cxn modelId="{9F3171DA-B8EE-4800-A3C7-AE6A1045067D}" type="presParOf" srcId="{EA5B6602-CC2C-4A96-BEC1-DD7BD3BDE7A4}" destId="{5035C5B4-27D9-4F11-80E4-8649DA09F0F6}" srcOrd="1" destOrd="0" presId="urn:microsoft.com/office/officeart/2005/8/layout/hierarchy6"/>
    <dgm:cxn modelId="{74780C02-A8E9-47C9-860A-08D7906FF9CD}" type="presParOf" srcId="{5035C5B4-27D9-4F11-80E4-8649DA09F0F6}" destId="{40118D53-5F60-4ECA-A4D8-CDA5361D6E20}" srcOrd="0" destOrd="0" presId="urn:microsoft.com/office/officeart/2005/8/layout/hierarchy6"/>
    <dgm:cxn modelId="{9F115903-22B2-4AAF-9078-D05DF90E23A1}" type="presParOf" srcId="{5035C5B4-27D9-4F11-80E4-8649DA09F0F6}" destId="{7E08D086-292A-4DAB-81F4-490B45345EF3}" srcOrd="1" destOrd="0" presId="urn:microsoft.com/office/officeart/2005/8/layout/hierarchy6"/>
    <dgm:cxn modelId="{BAF3C764-EA88-4E22-B94E-FD6185906546}" type="presParOf" srcId="{EA5B6602-CC2C-4A96-BEC1-DD7BD3BDE7A4}" destId="{F93F27A5-3CB4-4B53-BD55-5B1B48625024}" srcOrd="2" destOrd="0" presId="urn:microsoft.com/office/officeart/2005/8/layout/hierarchy6"/>
    <dgm:cxn modelId="{F9BFBE07-43F3-4434-8D1F-0F1DAE382B53}" type="presParOf" srcId="{EA5B6602-CC2C-4A96-BEC1-DD7BD3BDE7A4}" destId="{D03032F0-8C7F-4204-9A0B-0F6C831B8423}" srcOrd="3" destOrd="0" presId="urn:microsoft.com/office/officeart/2005/8/layout/hierarchy6"/>
    <dgm:cxn modelId="{9B0257D8-17D7-4018-851B-FB3EDF656784}" type="presParOf" srcId="{D03032F0-8C7F-4204-9A0B-0F6C831B8423}" destId="{5384529B-52CC-490B-B71E-7C2EE6309390}" srcOrd="0" destOrd="0" presId="urn:microsoft.com/office/officeart/2005/8/layout/hierarchy6"/>
    <dgm:cxn modelId="{BD64C193-6E05-441E-AE3B-3031C0AB1358}" type="presParOf" srcId="{D03032F0-8C7F-4204-9A0B-0F6C831B8423}" destId="{5E7DE83D-FF2F-4AE1-AA15-36E343982AB2}" srcOrd="1" destOrd="0" presId="urn:microsoft.com/office/officeart/2005/8/layout/hierarchy6"/>
    <dgm:cxn modelId="{557B51DE-8E2E-44BA-97F6-DD814C818AFA}" type="presParOf" srcId="{5E7DE83D-FF2F-4AE1-AA15-36E343982AB2}" destId="{CBAF4B54-2ABC-4E48-8C9D-9CF128ADC7B0}" srcOrd="0" destOrd="0" presId="urn:microsoft.com/office/officeart/2005/8/layout/hierarchy6"/>
    <dgm:cxn modelId="{98A16526-75E3-4072-B177-952366320890}" type="presParOf" srcId="{5E7DE83D-FF2F-4AE1-AA15-36E343982AB2}" destId="{2400CC3E-59B2-405F-A313-225A3B2FE2E4}" srcOrd="1" destOrd="0" presId="urn:microsoft.com/office/officeart/2005/8/layout/hierarchy6"/>
    <dgm:cxn modelId="{B0E41C29-8A2D-4EEF-BC3F-300F283A41B7}" type="presParOf" srcId="{2400CC3E-59B2-405F-A313-225A3B2FE2E4}" destId="{0C33E152-C1D3-4845-999E-CB29CCF019BB}" srcOrd="0" destOrd="0" presId="urn:microsoft.com/office/officeart/2005/8/layout/hierarchy6"/>
    <dgm:cxn modelId="{38757C30-1A19-42D4-8BAD-B2089678AEC6}" type="presParOf" srcId="{2400CC3E-59B2-405F-A313-225A3B2FE2E4}" destId="{ADEFCE91-7B32-48FC-9B13-13D0F0553245}" srcOrd="1" destOrd="0" presId="urn:microsoft.com/office/officeart/2005/8/layout/hierarchy6"/>
    <dgm:cxn modelId="{07A17A01-7042-444F-8C43-DFDC5CCB63A0}" type="presParOf" srcId="{5E7DE83D-FF2F-4AE1-AA15-36E343982AB2}" destId="{6B2E9904-9475-4714-BEA4-586F77678D70}" srcOrd="2" destOrd="0" presId="urn:microsoft.com/office/officeart/2005/8/layout/hierarchy6"/>
    <dgm:cxn modelId="{F4708B83-CEFC-44B1-AF48-FFC9847E97A1}" type="presParOf" srcId="{5E7DE83D-FF2F-4AE1-AA15-36E343982AB2}" destId="{4E016A4F-A103-44D8-B2FA-FF60D6EB0F47}" srcOrd="3" destOrd="0" presId="urn:microsoft.com/office/officeart/2005/8/layout/hierarchy6"/>
    <dgm:cxn modelId="{75562215-7142-4A39-BBF3-8802CA998879}" type="presParOf" srcId="{4E016A4F-A103-44D8-B2FA-FF60D6EB0F47}" destId="{0EB7AB83-ED4C-41F3-A05F-C23FB159BA21}" srcOrd="0" destOrd="0" presId="urn:microsoft.com/office/officeart/2005/8/layout/hierarchy6"/>
    <dgm:cxn modelId="{8DD42F4C-5498-42A8-BD9F-343AAEAFAC21}" type="presParOf" srcId="{4E016A4F-A103-44D8-B2FA-FF60D6EB0F47}" destId="{4125F34C-5FB1-4A9C-A112-7290B9CD3A2D}" srcOrd="1" destOrd="0" presId="urn:microsoft.com/office/officeart/2005/8/layout/hierarchy6"/>
    <dgm:cxn modelId="{CF5F31E3-6AC0-4412-B952-DC5CF74CF153}" type="presParOf" srcId="{5E7DE83D-FF2F-4AE1-AA15-36E343982AB2}" destId="{1F77704A-950A-491D-B1EC-70D654C6FE00}" srcOrd="4" destOrd="0" presId="urn:microsoft.com/office/officeart/2005/8/layout/hierarchy6"/>
    <dgm:cxn modelId="{D7BC8BAF-97FD-4274-BFE2-D05AD10064E4}" type="presParOf" srcId="{5E7DE83D-FF2F-4AE1-AA15-36E343982AB2}" destId="{F142F0E2-DE28-4E8E-B03F-53FAE8CE9EE6}" srcOrd="5" destOrd="0" presId="urn:microsoft.com/office/officeart/2005/8/layout/hierarchy6"/>
    <dgm:cxn modelId="{EF959671-06FA-4CA7-8BC6-2953915D3993}" type="presParOf" srcId="{F142F0E2-DE28-4E8E-B03F-53FAE8CE9EE6}" destId="{F9E6BF0E-97E2-4619-9F9F-A65708C69549}" srcOrd="0" destOrd="0" presId="urn:microsoft.com/office/officeart/2005/8/layout/hierarchy6"/>
    <dgm:cxn modelId="{89607FB0-CB11-4772-B3F0-982E648025A1}" type="presParOf" srcId="{F142F0E2-DE28-4E8E-B03F-53FAE8CE9EE6}" destId="{8D8CF10B-40B7-4CC8-A335-E36CD5B22841}" srcOrd="1" destOrd="0" presId="urn:microsoft.com/office/officeart/2005/8/layout/hierarchy6"/>
    <dgm:cxn modelId="{82989F5A-7260-4D3F-9E4C-E5A8AD12FCE2}" type="presParOf" srcId="{EA5B6602-CC2C-4A96-BEC1-DD7BD3BDE7A4}" destId="{43E71993-70A6-48F8-BEC2-75826C650721}" srcOrd="4" destOrd="0" presId="urn:microsoft.com/office/officeart/2005/8/layout/hierarchy6"/>
    <dgm:cxn modelId="{66976984-9323-4A46-8462-6E0C5E6F2EE7}" type="presParOf" srcId="{EA5B6602-CC2C-4A96-BEC1-DD7BD3BDE7A4}" destId="{378CEFAE-DDCE-4407-9539-6559A264DC74}" srcOrd="5" destOrd="0" presId="urn:microsoft.com/office/officeart/2005/8/layout/hierarchy6"/>
    <dgm:cxn modelId="{32B2F5D5-36AE-4E06-B3CE-43D2D685A6CF}" type="presParOf" srcId="{378CEFAE-DDCE-4407-9539-6559A264DC74}" destId="{BEB6E8E5-B9C7-4104-86C8-C81BC9BB25B9}" srcOrd="0" destOrd="0" presId="urn:microsoft.com/office/officeart/2005/8/layout/hierarchy6"/>
    <dgm:cxn modelId="{2D67E67C-4873-4217-87E2-9F0C0E12BEE1}" type="presParOf" srcId="{378CEFAE-DDCE-4407-9539-6559A264DC74}" destId="{2C2517FB-85AF-433D-BE9C-C2564A3209E4}" srcOrd="1" destOrd="0" presId="urn:microsoft.com/office/officeart/2005/8/layout/hierarchy6"/>
    <dgm:cxn modelId="{E0B568A9-CFD9-4625-AB20-F27DB1711B07}" type="presParOf" srcId="{27BB3EF1-E146-4132-AC51-5CB043A6C4D7}" destId="{45FC1430-4166-4AE1-AA92-B615EF63759F}" srcOrd="6" destOrd="0" presId="urn:microsoft.com/office/officeart/2005/8/layout/hierarchy6"/>
    <dgm:cxn modelId="{5F875FB2-9EF2-450D-8B9D-72EF4F9D17F8}" type="presParOf" srcId="{27BB3EF1-E146-4132-AC51-5CB043A6C4D7}" destId="{2EE64550-D6A6-453B-A360-19B4C82BC3D6}" srcOrd="7" destOrd="0" presId="urn:microsoft.com/office/officeart/2005/8/layout/hierarchy6"/>
    <dgm:cxn modelId="{D324D065-A686-43EA-A059-79D4193F3BB7}" type="presParOf" srcId="{2EE64550-D6A6-453B-A360-19B4C82BC3D6}" destId="{A0C8565B-2DEC-4CD2-B8B6-957A88D65AAE}" srcOrd="0" destOrd="0" presId="urn:microsoft.com/office/officeart/2005/8/layout/hierarchy6"/>
    <dgm:cxn modelId="{6902AA76-AF21-4A99-9088-82C6C7BA74CE}" type="presParOf" srcId="{2EE64550-D6A6-453B-A360-19B4C82BC3D6}" destId="{A6B3AC70-10CC-4678-B35D-28F7672730FF}" srcOrd="1" destOrd="0" presId="urn:microsoft.com/office/officeart/2005/8/layout/hierarchy6"/>
    <dgm:cxn modelId="{91E31CE6-19AA-40BB-B923-870F7719A8A7}" type="presParOf" srcId="{8D5C623C-CB4E-465E-9AE0-FBA7ACE20B45}" destId="{CDE6C602-89A5-461C-B228-9C30D146E1B1}" srcOrd="1" destOrd="0" presId="urn:microsoft.com/office/officeart/2005/8/layout/hierarchy6"/>
    <dgm:cxn modelId="{23E7FF2E-E4F2-40CD-90AE-ECAD2A0AE5CF}" type="presParOf" srcId="{CDE6C602-89A5-461C-B228-9C30D146E1B1}" destId="{D40AF708-8F0D-426C-A673-6EF687E83AA6}" srcOrd="0" destOrd="0" presId="urn:microsoft.com/office/officeart/2005/8/layout/hierarchy6"/>
    <dgm:cxn modelId="{90C3E605-E556-421F-8620-6D51830A8920}" type="presParOf" srcId="{D40AF708-8F0D-426C-A673-6EF687E83AA6}" destId="{46E7F2A7-C287-4F90-BC27-A1B42F898592}" srcOrd="0" destOrd="0" presId="urn:microsoft.com/office/officeart/2005/8/layout/hierarchy6"/>
    <dgm:cxn modelId="{F0384257-35DD-4DE3-B167-F1DD9A2338C6}" type="presParOf" srcId="{D40AF708-8F0D-426C-A673-6EF687E83AA6}" destId="{D1B76AA2-83C1-4B1C-B279-E4BE7A18245A}" srcOrd="1" destOrd="0" presId="urn:microsoft.com/office/officeart/2005/8/layout/hierarchy6"/>
    <dgm:cxn modelId="{351F6CE8-F0FC-4CD1-904A-DB97BF2A73DD}" type="presParOf" srcId="{CDE6C602-89A5-461C-B228-9C30D146E1B1}" destId="{BC78C6F5-9E4F-4F9B-84A1-CB9259936967}" srcOrd="1" destOrd="0" presId="urn:microsoft.com/office/officeart/2005/8/layout/hierarchy6"/>
    <dgm:cxn modelId="{4BD69F65-F6E7-4EF8-BA9C-C203A70B2855}" type="presParOf" srcId="{BC78C6F5-9E4F-4F9B-84A1-CB9259936967}" destId="{2D4D5CC1-4712-47D8-BBCA-A56D49B68B2C}" srcOrd="0" destOrd="0" presId="urn:microsoft.com/office/officeart/2005/8/layout/hierarchy6"/>
    <dgm:cxn modelId="{33FADD65-7770-4627-9838-F623C67FE2CD}" type="presParOf" srcId="{CDE6C602-89A5-461C-B228-9C30D146E1B1}" destId="{1E5F5E85-3EEF-4027-AA20-1270D10CB69E}" srcOrd="2" destOrd="0" presId="urn:microsoft.com/office/officeart/2005/8/layout/hierarchy6"/>
    <dgm:cxn modelId="{E16001C0-8D32-4EBD-A89B-4EC8FD1E2990}" type="presParOf" srcId="{1E5F5E85-3EEF-4027-AA20-1270D10CB69E}" destId="{4112D906-EAAF-45D3-937E-AC8F181824BA}" srcOrd="0" destOrd="0" presId="urn:microsoft.com/office/officeart/2005/8/layout/hierarchy6"/>
    <dgm:cxn modelId="{48A33D7A-0C01-414A-B1B1-94182FAED098}" type="presParOf" srcId="{1E5F5E85-3EEF-4027-AA20-1270D10CB69E}" destId="{5E547D77-9FF1-45F9-B520-CF2D760ABBDD}" srcOrd="1" destOrd="0" presId="urn:microsoft.com/office/officeart/2005/8/layout/hierarchy6"/>
    <dgm:cxn modelId="{54A23FC4-AC23-47FB-8EE2-A99D8ADEBFC1}" type="presParOf" srcId="{CDE6C602-89A5-461C-B228-9C30D146E1B1}" destId="{73CAB91B-38F8-42BF-A40B-D9B9298377C1}" srcOrd="3" destOrd="0" presId="urn:microsoft.com/office/officeart/2005/8/layout/hierarchy6"/>
    <dgm:cxn modelId="{D7FCE302-DEEE-4A75-8D04-0CDE09A50F65}" type="presParOf" srcId="{73CAB91B-38F8-42BF-A40B-D9B9298377C1}" destId="{8FBDA4DF-58A2-4FD0-B51F-4432B7B37A1A}" srcOrd="0" destOrd="0" presId="urn:microsoft.com/office/officeart/2005/8/layout/hierarchy6"/>
    <dgm:cxn modelId="{A422D3FF-EB56-4EB6-91FD-01F62FCA314D}" type="presParOf" srcId="{CDE6C602-89A5-461C-B228-9C30D146E1B1}" destId="{E70B14E2-DD49-4DAC-8DCC-9460336F117D}" srcOrd="4" destOrd="0" presId="urn:microsoft.com/office/officeart/2005/8/layout/hierarchy6"/>
    <dgm:cxn modelId="{976874E5-AC5D-42FA-9BAD-76BCE0F38627}" type="presParOf" srcId="{E70B14E2-DD49-4DAC-8DCC-9460336F117D}" destId="{086A46DC-BE3A-4E76-8D83-85B60B04C98D}" srcOrd="0" destOrd="0" presId="urn:microsoft.com/office/officeart/2005/8/layout/hierarchy6"/>
    <dgm:cxn modelId="{B99D85D3-9463-4A8C-B5F2-0326124BDBC0}" type="presParOf" srcId="{E70B14E2-DD49-4DAC-8DCC-9460336F117D}" destId="{9E15FB04-E206-4C62-A364-2FD6D5E04B7E}" srcOrd="1" destOrd="0" presId="urn:microsoft.com/office/officeart/2005/8/layout/hierarchy6"/>
    <dgm:cxn modelId="{7879E941-6D5A-4949-B007-3F039CAC5A6D}" type="presParOf" srcId="{CDE6C602-89A5-461C-B228-9C30D146E1B1}" destId="{5DF642D2-C1E3-46F2-ACBD-1B493BFBC1E7}" srcOrd="5" destOrd="0" presId="urn:microsoft.com/office/officeart/2005/8/layout/hierarchy6"/>
    <dgm:cxn modelId="{F5F61795-92B1-45CE-B547-092BF29EE214}" type="presParOf" srcId="{5DF642D2-C1E3-46F2-ACBD-1B493BFBC1E7}" destId="{D727DA47-B780-438D-8377-F09EDC298FC1}" srcOrd="0" destOrd="0" presId="urn:microsoft.com/office/officeart/2005/8/layout/hierarchy6"/>
    <dgm:cxn modelId="{BFC04E73-0974-4085-A7AB-43882C50266E}" type="presParOf" srcId="{CDE6C602-89A5-461C-B228-9C30D146E1B1}" destId="{57A71CB1-1312-4F5D-9ED5-F13578541A68}" srcOrd="6" destOrd="0" presId="urn:microsoft.com/office/officeart/2005/8/layout/hierarchy6"/>
    <dgm:cxn modelId="{A59AF14D-9239-431F-B699-5A1F02A288ED}" type="presParOf" srcId="{57A71CB1-1312-4F5D-9ED5-F13578541A68}" destId="{E9B9985D-EF4A-4358-B7FD-0093494E6F37}" srcOrd="0" destOrd="0" presId="urn:microsoft.com/office/officeart/2005/8/layout/hierarchy6"/>
    <dgm:cxn modelId="{EC056F22-819B-4A6D-B2F7-D5B60263DF06}" type="presParOf" srcId="{57A71CB1-1312-4F5D-9ED5-F13578541A68}" destId="{53CC0192-D45B-423D-BF60-F0FD1FFAB1E0}" srcOrd="1" destOrd="0" presId="urn:microsoft.com/office/officeart/2005/8/layout/hierarchy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F031F9-29C6-4B6D-AAD7-33716D198AD7}">
      <dsp:nvSpPr>
        <dsp:cNvPr id="0" name=""/>
        <dsp:cNvSpPr/>
      </dsp:nvSpPr>
      <dsp:spPr>
        <a:xfrm>
          <a:off x="2193750" y="219789"/>
          <a:ext cx="4361973" cy="1514856"/>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D87C7C1-7E16-4DA9-B701-248DE4C202AA}">
      <dsp:nvSpPr>
        <dsp:cNvPr id="0" name=""/>
        <dsp:cNvSpPr/>
      </dsp:nvSpPr>
      <dsp:spPr>
        <a:xfrm>
          <a:off x="3958828" y="3929157"/>
          <a:ext cx="845343" cy="541020"/>
        </a:xfrm>
        <a:prstGeom prst="downArrow">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68FE03A-0604-4C92-8384-CB061C46BF61}">
      <dsp:nvSpPr>
        <dsp:cNvPr id="0" name=""/>
        <dsp:cNvSpPr/>
      </dsp:nvSpPr>
      <dsp:spPr>
        <a:xfrm>
          <a:off x="2352674" y="4361973"/>
          <a:ext cx="4057650" cy="10144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032" tIns="256032" rIns="256032" bIns="256032" numCol="1" spcCol="1270" anchor="ctr" anchorCtr="0">
          <a:noAutofit/>
        </a:bodyPr>
        <a:lstStyle/>
        <a:p>
          <a:pPr lvl="0" algn="ctr" defTabSz="1600200">
            <a:lnSpc>
              <a:spcPct val="90000"/>
            </a:lnSpc>
            <a:spcBef>
              <a:spcPct val="0"/>
            </a:spcBef>
            <a:spcAft>
              <a:spcPct val="35000"/>
            </a:spcAft>
          </a:pPr>
          <a:r>
            <a:rPr lang="en-US" sz="3600" kern="1200" dirty="0" smtClean="0"/>
            <a:t>Sensor</a:t>
          </a:r>
          <a:endParaRPr lang="en-US" sz="3600" kern="1200" dirty="0"/>
        </a:p>
      </dsp:txBody>
      <dsp:txXfrm>
        <a:off x="2352674" y="4361973"/>
        <a:ext cx="4057650" cy="1014412"/>
      </dsp:txXfrm>
    </dsp:sp>
    <dsp:sp modelId="{2A099BD1-98C5-4D25-AFAE-AE24E458E638}">
      <dsp:nvSpPr>
        <dsp:cNvPr id="0" name=""/>
        <dsp:cNvSpPr/>
      </dsp:nvSpPr>
      <dsp:spPr>
        <a:xfrm>
          <a:off x="3779615" y="1851640"/>
          <a:ext cx="1521618" cy="1521618"/>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err="1" smtClean="0"/>
            <a:t>Config</a:t>
          </a:r>
          <a:endParaRPr lang="en-US" sz="2000" kern="1200" dirty="0"/>
        </a:p>
      </dsp:txBody>
      <dsp:txXfrm>
        <a:off x="4002451" y="2074476"/>
        <a:ext cx="1075946" cy="1075946"/>
      </dsp:txXfrm>
    </dsp:sp>
    <dsp:sp modelId="{E04F5E34-C38D-4C43-BE5F-2D9D4FAF4BB1}">
      <dsp:nvSpPr>
        <dsp:cNvPr id="0" name=""/>
        <dsp:cNvSpPr/>
      </dsp:nvSpPr>
      <dsp:spPr>
        <a:xfrm>
          <a:off x="2690812" y="710088"/>
          <a:ext cx="1521618" cy="1521618"/>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Tool</a:t>
          </a:r>
          <a:endParaRPr lang="en-US" sz="2000" kern="1200" dirty="0"/>
        </a:p>
      </dsp:txBody>
      <dsp:txXfrm>
        <a:off x="2913648" y="932924"/>
        <a:ext cx="1075946" cy="1075946"/>
      </dsp:txXfrm>
    </dsp:sp>
    <dsp:sp modelId="{2725E320-365B-4CE6-9AA0-D2A2969FEC1D}">
      <dsp:nvSpPr>
        <dsp:cNvPr id="0" name=""/>
        <dsp:cNvSpPr/>
      </dsp:nvSpPr>
      <dsp:spPr>
        <a:xfrm>
          <a:off x="4246245" y="342195"/>
          <a:ext cx="1521618" cy="1521618"/>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Launcher</a:t>
          </a:r>
          <a:endParaRPr lang="en-US" sz="2000" kern="1200" dirty="0"/>
        </a:p>
      </dsp:txBody>
      <dsp:txXfrm>
        <a:off x="4469081" y="565031"/>
        <a:ext cx="1075946" cy="1075946"/>
      </dsp:txXfrm>
    </dsp:sp>
    <dsp:sp modelId="{49DE11E8-8191-4E47-9071-D13397336526}">
      <dsp:nvSpPr>
        <dsp:cNvPr id="0" name=""/>
        <dsp:cNvSpPr/>
      </dsp:nvSpPr>
      <dsp:spPr>
        <a:xfrm>
          <a:off x="2014537" y="33813"/>
          <a:ext cx="4733925" cy="3787140"/>
        </a:xfrm>
        <a:prstGeom prst="funnel">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FCDE33-B95D-4958-A61B-5248B6B7C5C4}">
      <dsp:nvSpPr>
        <dsp:cNvPr id="0" name=""/>
        <dsp:cNvSpPr/>
      </dsp:nvSpPr>
      <dsp:spPr>
        <a:xfrm>
          <a:off x="7354872" y="3236759"/>
          <a:ext cx="170213" cy="170178"/>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9709F8E-7D2F-4270-9C2E-EFAF241E732C}">
      <dsp:nvSpPr>
        <dsp:cNvPr id="0" name=""/>
        <dsp:cNvSpPr/>
      </dsp:nvSpPr>
      <dsp:spPr>
        <a:xfrm>
          <a:off x="7042912" y="3236759"/>
          <a:ext cx="170213" cy="170178"/>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5C42676-3B5E-4E24-BD6D-510C428B7708}">
      <dsp:nvSpPr>
        <dsp:cNvPr id="0" name=""/>
        <dsp:cNvSpPr/>
      </dsp:nvSpPr>
      <dsp:spPr>
        <a:xfrm>
          <a:off x="6730952" y="3236759"/>
          <a:ext cx="170213" cy="170178"/>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E8FF500-64AC-4F9F-945B-193FF1D7B298}">
      <dsp:nvSpPr>
        <dsp:cNvPr id="0" name=""/>
        <dsp:cNvSpPr/>
      </dsp:nvSpPr>
      <dsp:spPr>
        <a:xfrm>
          <a:off x="6419586" y="3236759"/>
          <a:ext cx="170213" cy="170178"/>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5976FA-F491-420D-A809-4915E6067ED1}">
      <dsp:nvSpPr>
        <dsp:cNvPr id="0" name=""/>
        <dsp:cNvSpPr/>
      </dsp:nvSpPr>
      <dsp:spPr>
        <a:xfrm>
          <a:off x="6107626" y="3236759"/>
          <a:ext cx="170213" cy="170178"/>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AAF54B0-584A-4D66-8718-78D0F00797BA}">
      <dsp:nvSpPr>
        <dsp:cNvPr id="0" name=""/>
        <dsp:cNvSpPr/>
      </dsp:nvSpPr>
      <dsp:spPr>
        <a:xfrm>
          <a:off x="5625453" y="3151446"/>
          <a:ext cx="340427" cy="340803"/>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56D37B6-36AB-4F42-9C99-725341BA8B97}">
      <dsp:nvSpPr>
        <dsp:cNvPr id="0" name=""/>
        <dsp:cNvSpPr/>
      </dsp:nvSpPr>
      <dsp:spPr>
        <a:xfrm>
          <a:off x="7077311" y="2884789"/>
          <a:ext cx="170213" cy="170178"/>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44B0F51-6964-41B4-8EFE-006D7F84828A}">
      <dsp:nvSpPr>
        <dsp:cNvPr id="0" name=""/>
        <dsp:cNvSpPr/>
      </dsp:nvSpPr>
      <dsp:spPr>
        <a:xfrm>
          <a:off x="7077311" y="3590963"/>
          <a:ext cx="170213" cy="170178"/>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514692B-3AB4-4D17-A3E8-0414DF6BFE83}">
      <dsp:nvSpPr>
        <dsp:cNvPr id="0" name=""/>
        <dsp:cNvSpPr/>
      </dsp:nvSpPr>
      <dsp:spPr>
        <a:xfrm>
          <a:off x="7229139" y="3037994"/>
          <a:ext cx="170213" cy="170178"/>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DD7E10A-875D-4D66-B97D-BECFD5511B03}">
      <dsp:nvSpPr>
        <dsp:cNvPr id="0" name=""/>
        <dsp:cNvSpPr/>
      </dsp:nvSpPr>
      <dsp:spPr>
        <a:xfrm>
          <a:off x="7239221" y="3439097"/>
          <a:ext cx="170213" cy="170178"/>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D47FB89-9B34-41F9-A1D8-2BFC68D0C7F3}">
      <dsp:nvSpPr>
        <dsp:cNvPr id="0" name=""/>
        <dsp:cNvSpPr/>
      </dsp:nvSpPr>
      <dsp:spPr>
        <a:xfrm>
          <a:off x="3760812" y="2460012"/>
          <a:ext cx="1723488" cy="1723672"/>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Digesters</a:t>
          </a:r>
          <a:endParaRPr lang="en-US" sz="2400" kern="1200" dirty="0"/>
        </a:p>
      </dsp:txBody>
      <dsp:txXfrm>
        <a:off x="4013211" y="2712438"/>
        <a:ext cx="1218690" cy="1218820"/>
      </dsp:txXfrm>
    </dsp:sp>
    <dsp:sp modelId="{51E936A1-033B-408E-B70E-815F53B6E1E4}">
      <dsp:nvSpPr>
        <dsp:cNvPr id="0" name=""/>
        <dsp:cNvSpPr/>
      </dsp:nvSpPr>
      <dsp:spPr>
        <a:xfrm>
          <a:off x="4452342" y="1988336"/>
          <a:ext cx="340427" cy="340803"/>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AB7038F-6522-45FE-AEB2-2357B12791A7}">
      <dsp:nvSpPr>
        <dsp:cNvPr id="0" name=""/>
        <dsp:cNvSpPr/>
      </dsp:nvSpPr>
      <dsp:spPr>
        <a:xfrm>
          <a:off x="4238241" y="1785998"/>
          <a:ext cx="170213" cy="170178"/>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9645ADE-3FC9-4FC4-A511-9F9F0F9E0A8A}">
      <dsp:nvSpPr>
        <dsp:cNvPr id="0" name=""/>
        <dsp:cNvSpPr/>
      </dsp:nvSpPr>
      <dsp:spPr>
        <a:xfrm>
          <a:off x="3998637" y="1536313"/>
          <a:ext cx="170213" cy="170178"/>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E868822-2A50-485F-8118-F02D80D75D48}">
      <dsp:nvSpPr>
        <dsp:cNvPr id="0" name=""/>
        <dsp:cNvSpPr/>
      </dsp:nvSpPr>
      <dsp:spPr>
        <a:xfrm>
          <a:off x="3760812" y="1324148"/>
          <a:ext cx="170213" cy="170178"/>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CF27BA-E820-44AA-9EBE-1690FCD45AEC}">
      <dsp:nvSpPr>
        <dsp:cNvPr id="0" name=""/>
        <dsp:cNvSpPr/>
      </dsp:nvSpPr>
      <dsp:spPr>
        <a:xfrm>
          <a:off x="3397254" y="1324148"/>
          <a:ext cx="170213" cy="170178"/>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67F0EA-7B03-4047-9549-AC88A09D6412}">
      <dsp:nvSpPr>
        <dsp:cNvPr id="0" name=""/>
        <dsp:cNvSpPr/>
      </dsp:nvSpPr>
      <dsp:spPr>
        <a:xfrm>
          <a:off x="3033104" y="1324148"/>
          <a:ext cx="170213" cy="170178"/>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BCA7ECD-DE19-42FD-8ACC-D53FCF70EE48}">
      <dsp:nvSpPr>
        <dsp:cNvPr id="0" name=""/>
        <dsp:cNvSpPr/>
      </dsp:nvSpPr>
      <dsp:spPr>
        <a:xfrm>
          <a:off x="2669546" y="1324148"/>
          <a:ext cx="170213" cy="170178"/>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B98E9E4-8F6C-4933-A31B-B5F973FA4A82}">
      <dsp:nvSpPr>
        <dsp:cNvPr id="0" name=""/>
        <dsp:cNvSpPr/>
      </dsp:nvSpPr>
      <dsp:spPr>
        <a:xfrm>
          <a:off x="2305989" y="1324148"/>
          <a:ext cx="170213" cy="170178"/>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B055DCD-1D2E-45F9-8B6B-7499CF12E7E6}">
      <dsp:nvSpPr>
        <dsp:cNvPr id="0" name=""/>
        <dsp:cNvSpPr/>
      </dsp:nvSpPr>
      <dsp:spPr>
        <a:xfrm>
          <a:off x="1942431" y="1324148"/>
          <a:ext cx="170213" cy="170178"/>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8A0AF8B-4976-47BC-9B84-38B2F3F00F96}">
      <dsp:nvSpPr>
        <dsp:cNvPr id="0" name=""/>
        <dsp:cNvSpPr/>
      </dsp:nvSpPr>
      <dsp:spPr>
        <a:xfrm>
          <a:off x="1938873" y="890885"/>
          <a:ext cx="1995118" cy="4381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l" defTabSz="1066800">
            <a:lnSpc>
              <a:spcPct val="90000"/>
            </a:lnSpc>
            <a:spcBef>
              <a:spcPct val="0"/>
            </a:spcBef>
            <a:spcAft>
              <a:spcPct val="35000"/>
            </a:spcAft>
          </a:pPr>
          <a:r>
            <a:rPr lang="en-US" sz="2400" kern="1200" dirty="0" smtClean="0"/>
            <a:t>XML</a:t>
          </a:r>
          <a:endParaRPr lang="en-US" sz="2400" kern="1200" dirty="0"/>
        </a:p>
      </dsp:txBody>
      <dsp:txXfrm>
        <a:off x="1938873" y="890885"/>
        <a:ext cx="1995118" cy="438176"/>
      </dsp:txXfrm>
    </dsp:sp>
    <dsp:sp modelId="{91503603-1A07-4D22-824A-D549A0AFB3D4}">
      <dsp:nvSpPr>
        <dsp:cNvPr id="0" name=""/>
        <dsp:cNvSpPr/>
      </dsp:nvSpPr>
      <dsp:spPr>
        <a:xfrm>
          <a:off x="3632114" y="2313060"/>
          <a:ext cx="340427" cy="340803"/>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00C5DF-E92B-4771-BA00-EB4913C74E65}">
      <dsp:nvSpPr>
        <dsp:cNvPr id="0" name=""/>
        <dsp:cNvSpPr/>
      </dsp:nvSpPr>
      <dsp:spPr>
        <a:xfrm>
          <a:off x="3413861" y="2133055"/>
          <a:ext cx="170213" cy="170178"/>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8235348-404B-4F31-9346-D1C0C247BCFC}">
      <dsp:nvSpPr>
        <dsp:cNvPr id="0" name=""/>
        <dsp:cNvSpPr/>
      </dsp:nvSpPr>
      <dsp:spPr>
        <a:xfrm>
          <a:off x="3050303" y="2133055"/>
          <a:ext cx="170213" cy="170178"/>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3AE8A42-B148-4C61-8589-E793F10747CF}">
      <dsp:nvSpPr>
        <dsp:cNvPr id="0" name=""/>
        <dsp:cNvSpPr/>
      </dsp:nvSpPr>
      <dsp:spPr>
        <a:xfrm>
          <a:off x="2686745" y="2133055"/>
          <a:ext cx="170213" cy="170178"/>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5D034CB-8803-4568-8160-E2AE84DD5C04}">
      <dsp:nvSpPr>
        <dsp:cNvPr id="0" name=""/>
        <dsp:cNvSpPr/>
      </dsp:nvSpPr>
      <dsp:spPr>
        <a:xfrm>
          <a:off x="2323188" y="2133055"/>
          <a:ext cx="170213" cy="170178"/>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0906206-1332-4331-AB9F-FE69ED4BE04D}">
      <dsp:nvSpPr>
        <dsp:cNvPr id="0" name=""/>
        <dsp:cNvSpPr/>
      </dsp:nvSpPr>
      <dsp:spPr>
        <a:xfrm>
          <a:off x="1959037" y="2133055"/>
          <a:ext cx="170213" cy="170178"/>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D13F172-52D0-4C45-906E-59B76B99A998}">
      <dsp:nvSpPr>
        <dsp:cNvPr id="0" name=""/>
        <dsp:cNvSpPr/>
      </dsp:nvSpPr>
      <dsp:spPr>
        <a:xfrm>
          <a:off x="1595480" y="2133055"/>
          <a:ext cx="170213" cy="170178"/>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2B419EB-71B1-47F3-93E8-831EFD5996DF}">
      <dsp:nvSpPr>
        <dsp:cNvPr id="0" name=""/>
        <dsp:cNvSpPr/>
      </dsp:nvSpPr>
      <dsp:spPr>
        <a:xfrm>
          <a:off x="1594294" y="1693985"/>
          <a:ext cx="1995118" cy="4381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l" defTabSz="1066800">
            <a:lnSpc>
              <a:spcPct val="90000"/>
            </a:lnSpc>
            <a:spcBef>
              <a:spcPct val="0"/>
            </a:spcBef>
            <a:spcAft>
              <a:spcPct val="35000"/>
            </a:spcAft>
          </a:pPr>
          <a:r>
            <a:rPr lang="en-US" sz="2400" kern="1200" dirty="0" smtClean="0"/>
            <a:t>JSON</a:t>
          </a:r>
          <a:endParaRPr lang="en-US" sz="2400" kern="1200" dirty="0"/>
        </a:p>
      </dsp:txBody>
      <dsp:txXfrm>
        <a:off x="1594294" y="1693985"/>
        <a:ext cx="1995118" cy="438176"/>
      </dsp:txXfrm>
    </dsp:sp>
    <dsp:sp modelId="{46C14330-2D31-4A87-A139-4E659836DBAB}">
      <dsp:nvSpPr>
        <dsp:cNvPr id="0" name=""/>
        <dsp:cNvSpPr/>
      </dsp:nvSpPr>
      <dsp:spPr>
        <a:xfrm>
          <a:off x="3278639" y="3151446"/>
          <a:ext cx="340427" cy="340803"/>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0EC32CE-381A-4236-8320-D5602A40AB0F}">
      <dsp:nvSpPr>
        <dsp:cNvPr id="0" name=""/>
        <dsp:cNvSpPr/>
      </dsp:nvSpPr>
      <dsp:spPr>
        <a:xfrm>
          <a:off x="2941770" y="3236759"/>
          <a:ext cx="170213" cy="170178"/>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BD769EA-98FD-40BC-942A-38751F9D162E}">
      <dsp:nvSpPr>
        <dsp:cNvPr id="0" name=""/>
        <dsp:cNvSpPr/>
      </dsp:nvSpPr>
      <dsp:spPr>
        <a:xfrm>
          <a:off x="2605494" y="3236759"/>
          <a:ext cx="170213" cy="170178"/>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59665E0-DD94-4699-9F1D-9E2CBA21CA61}">
      <dsp:nvSpPr>
        <dsp:cNvPr id="0" name=""/>
        <dsp:cNvSpPr/>
      </dsp:nvSpPr>
      <dsp:spPr>
        <a:xfrm>
          <a:off x="2268625" y="3236759"/>
          <a:ext cx="170213" cy="170178"/>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885CBA0-164D-42FB-9C3B-20823D9B4317}">
      <dsp:nvSpPr>
        <dsp:cNvPr id="0" name=""/>
        <dsp:cNvSpPr/>
      </dsp:nvSpPr>
      <dsp:spPr>
        <a:xfrm>
          <a:off x="1932349" y="3236759"/>
          <a:ext cx="170213" cy="170178"/>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599584C-A246-4EAF-B43F-8616F08B53AC}">
      <dsp:nvSpPr>
        <dsp:cNvPr id="0" name=""/>
        <dsp:cNvSpPr/>
      </dsp:nvSpPr>
      <dsp:spPr>
        <a:xfrm>
          <a:off x="1595480" y="3236759"/>
          <a:ext cx="170213" cy="170178"/>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353601E-7D1B-4998-AF27-0221FD18D098}">
      <dsp:nvSpPr>
        <dsp:cNvPr id="0" name=""/>
        <dsp:cNvSpPr/>
      </dsp:nvSpPr>
      <dsp:spPr>
        <a:xfrm>
          <a:off x="1594294" y="2800816"/>
          <a:ext cx="1508793" cy="4381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l" defTabSz="1066800">
            <a:lnSpc>
              <a:spcPct val="90000"/>
            </a:lnSpc>
            <a:spcBef>
              <a:spcPct val="0"/>
            </a:spcBef>
            <a:spcAft>
              <a:spcPct val="35000"/>
            </a:spcAft>
          </a:pPr>
          <a:r>
            <a:rPr lang="en-US" sz="2400" kern="1200" smtClean="0"/>
            <a:t>Text</a:t>
          </a:r>
          <a:endParaRPr lang="en-US" sz="2400" kern="1200" dirty="0"/>
        </a:p>
      </dsp:txBody>
      <dsp:txXfrm>
        <a:off x="1594294" y="2800816"/>
        <a:ext cx="1508793" cy="438176"/>
      </dsp:txXfrm>
    </dsp:sp>
    <dsp:sp modelId="{C68724CE-C236-49FE-9A62-CA06F0D5A40C}">
      <dsp:nvSpPr>
        <dsp:cNvPr id="0" name=""/>
        <dsp:cNvSpPr/>
      </dsp:nvSpPr>
      <dsp:spPr>
        <a:xfrm>
          <a:off x="3632114" y="3976433"/>
          <a:ext cx="340427" cy="340803"/>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B971278-31B0-4510-90F2-C4A6B42C281D}">
      <dsp:nvSpPr>
        <dsp:cNvPr id="0" name=""/>
        <dsp:cNvSpPr/>
      </dsp:nvSpPr>
      <dsp:spPr>
        <a:xfrm>
          <a:off x="3413861" y="4323044"/>
          <a:ext cx="170213" cy="170178"/>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3E61E16-7FBA-47A6-9524-C17D1184A34D}">
      <dsp:nvSpPr>
        <dsp:cNvPr id="0" name=""/>
        <dsp:cNvSpPr/>
      </dsp:nvSpPr>
      <dsp:spPr>
        <a:xfrm>
          <a:off x="3050303" y="4323044"/>
          <a:ext cx="170213" cy="170178"/>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71BE245-58CE-4A90-AB25-39018568F51A}">
      <dsp:nvSpPr>
        <dsp:cNvPr id="0" name=""/>
        <dsp:cNvSpPr/>
      </dsp:nvSpPr>
      <dsp:spPr>
        <a:xfrm>
          <a:off x="2686745" y="4323044"/>
          <a:ext cx="170213" cy="170178"/>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E64D6F7-238C-4BB6-9CC5-40E429CA3E17}">
      <dsp:nvSpPr>
        <dsp:cNvPr id="0" name=""/>
        <dsp:cNvSpPr/>
      </dsp:nvSpPr>
      <dsp:spPr>
        <a:xfrm>
          <a:off x="2323188" y="4323044"/>
          <a:ext cx="170213" cy="170178"/>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67C274-CDCB-4322-AB7F-2F94C62498C3}">
      <dsp:nvSpPr>
        <dsp:cNvPr id="0" name=""/>
        <dsp:cNvSpPr/>
      </dsp:nvSpPr>
      <dsp:spPr>
        <a:xfrm>
          <a:off x="1959037" y="4323044"/>
          <a:ext cx="170213" cy="170178"/>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BDA63FC-F747-46ED-820A-EAD947E69586}">
      <dsp:nvSpPr>
        <dsp:cNvPr id="0" name=""/>
        <dsp:cNvSpPr/>
      </dsp:nvSpPr>
      <dsp:spPr>
        <a:xfrm>
          <a:off x="1595480" y="4323044"/>
          <a:ext cx="170213" cy="170178"/>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78EA4F-C720-4E7E-815C-386CE465CF40}">
      <dsp:nvSpPr>
        <dsp:cNvPr id="0" name=""/>
        <dsp:cNvSpPr/>
      </dsp:nvSpPr>
      <dsp:spPr>
        <a:xfrm>
          <a:off x="1594294" y="3883974"/>
          <a:ext cx="1995118" cy="4381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l" defTabSz="1066800">
            <a:lnSpc>
              <a:spcPct val="90000"/>
            </a:lnSpc>
            <a:spcBef>
              <a:spcPct val="0"/>
            </a:spcBef>
            <a:spcAft>
              <a:spcPct val="35000"/>
            </a:spcAft>
          </a:pPr>
          <a:r>
            <a:rPr lang="en-US" sz="2400" kern="1200" smtClean="0"/>
            <a:t>PDF</a:t>
          </a:r>
          <a:endParaRPr lang="en-US" sz="2400" kern="1200" dirty="0"/>
        </a:p>
      </dsp:txBody>
      <dsp:txXfrm>
        <a:off x="1594294" y="3883974"/>
        <a:ext cx="1995118" cy="438176"/>
      </dsp:txXfrm>
    </dsp:sp>
    <dsp:sp modelId="{50D49962-35C8-40D1-A208-14CAB7A1D60E}">
      <dsp:nvSpPr>
        <dsp:cNvPr id="0" name=""/>
        <dsp:cNvSpPr/>
      </dsp:nvSpPr>
      <dsp:spPr>
        <a:xfrm>
          <a:off x="4452342" y="4285971"/>
          <a:ext cx="340427" cy="340803"/>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AF7AD6B-64F5-4451-8E9B-A6065AEC092B}">
      <dsp:nvSpPr>
        <dsp:cNvPr id="0" name=""/>
        <dsp:cNvSpPr/>
      </dsp:nvSpPr>
      <dsp:spPr>
        <a:xfrm>
          <a:off x="4280942" y="4631688"/>
          <a:ext cx="170213" cy="170178"/>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E3350DC-9C3C-4A13-9A02-4A59DEB6AED7}">
      <dsp:nvSpPr>
        <dsp:cNvPr id="0" name=""/>
        <dsp:cNvSpPr/>
      </dsp:nvSpPr>
      <dsp:spPr>
        <a:xfrm>
          <a:off x="4036594" y="4906832"/>
          <a:ext cx="170213" cy="170178"/>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CE427C9-6626-46EC-8DC1-E4AA79FD13F5}">
      <dsp:nvSpPr>
        <dsp:cNvPr id="0" name=""/>
        <dsp:cNvSpPr/>
      </dsp:nvSpPr>
      <dsp:spPr>
        <a:xfrm>
          <a:off x="3760812" y="5187337"/>
          <a:ext cx="170213" cy="170178"/>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A5705CB-9E17-4FB5-B36F-CF2270CAF1D1}">
      <dsp:nvSpPr>
        <dsp:cNvPr id="0" name=""/>
        <dsp:cNvSpPr/>
      </dsp:nvSpPr>
      <dsp:spPr>
        <a:xfrm>
          <a:off x="3397254" y="5187337"/>
          <a:ext cx="170213" cy="170178"/>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27E218B-E84A-4781-A80A-5B310A7A8297}">
      <dsp:nvSpPr>
        <dsp:cNvPr id="0" name=""/>
        <dsp:cNvSpPr/>
      </dsp:nvSpPr>
      <dsp:spPr>
        <a:xfrm>
          <a:off x="3033104" y="5187337"/>
          <a:ext cx="170213" cy="170178"/>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EAD834-AC1B-4608-8218-903ED7B4D133}">
      <dsp:nvSpPr>
        <dsp:cNvPr id="0" name=""/>
        <dsp:cNvSpPr/>
      </dsp:nvSpPr>
      <dsp:spPr>
        <a:xfrm>
          <a:off x="2669546" y="5187337"/>
          <a:ext cx="170213" cy="170178"/>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434451A-1D44-4062-9EC5-79572061E508}">
      <dsp:nvSpPr>
        <dsp:cNvPr id="0" name=""/>
        <dsp:cNvSpPr/>
      </dsp:nvSpPr>
      <dsp:spPr>
        <a:xfrm>
          <a:off x="2305989" y="5187337"/>
          <a:ext cx="170213" cy="170178"/>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207F13D-96F7-4432-A4D1-303E04242041}">
      <dsp:nvSpPr>
        <dsp:cNvPr id="0" name=""/>
        <dsp:cNvSpPr/>
      </dsp:nvSpPr>
      <dsp:spPr>
        <a:xfrm>
          <a:off x="1942431" y="5187337"/>
          <a:ext cx="170213" cy="170178"/>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E4A9D3-536D-4F17-AD2E-F777C1C625EE}">
      <dsp:nvSpPr>
        <dsp:cNvPr id="0" name=""/>
        <dsp:cNvSpPr/>
      </dsp:nvSpPr>
      <dsp:spPr>
        <a:xfrm>
          <a:off x="1938873" y="4747820"/>
          <a:ext cx="1995118" cy="4381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l" defTabSz="1066800">
            <a:lnSpc>
              <a:spcPct val="90000"/>
            </a:lnSpc>
            <a:spcBef>
              <a:spcPct val="0"/>
            </a:spcBef>
            <a:spcAft>
              <a:spcPct val="35000"/>
            </a:spcAft>
          </a:pPr>
          <a:r>
            <a:rPr lang="en-US" sz="2400" kern="1200" dirty="0" smtClean="0"/>
            <a:t>CSV</a:t>
          </a:r>
          <a:endParaRPr lang="en-US" sz="2400" kern="1200" dirty="0"/>
        </a:p>
      </dsp:txBody>
      <dsp:txXfrm>
        <a:off x="1938873" y="4747820"/>
        <a:ext cx="1995118" cy="438176"/>
      </dsp:txXfrm>
    </dsp:sp>
    <dsp:sp modelId="{39C7DC5B-2CD9-4DF9-A47F-BEEE691E82BE}">
      <dsp:nvSpPr>
        <dsp:cNvPr id="0" name=""/>
        <dsp:cNvSpPr/>
      </dsp:nvSpPr>
      <dsp:spPr>
        <a:xfrm>
          <a:off x="13215151" y="2985076"/>
          <a:ext cx="278154" cy="278247"/>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9899C9-EE1D-48CF-9265-6A5759D05416}">
      <dsp:nvSpPr>
        <dsp:cNvPr id="0" name=""/>
        <dsp:cNvSpPr/>
      </dsp:nvSpPr>
      <dsp:spPr>
        <a:xfrm>
          <a:off x="12742467" y="2985076"/>
          <a:ext cx="278154" cy="278247"/>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FC03694-836D-4A02-8128-D500F6AE3025}">
      <dsp:nvSpPr>
        <dsp:cNvPr id="0" name=""/>
        <dsp:cNvSpPr/>
      </dsp:nvSpPr>
      <dsp:spPr>
        <a:xfrm>
          <a:off x="12269783" y="2985076"/>
          <a:ext cx="278154" cy="278247"/>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55B058-9F60-4A02-B9BF-9DCDBD8C572D}">
      <dsp:nvSpPr>
        <dsp:cNvPr id="0" name=""/>
        <dsp:cNvSpPr/>
      </dsp:nvSpPr>
      <dsp:spPr>
        <a:xfrm>
          <a:off x="11797099" y="2985076"/>
          <a:ext cx="278154" cy="278247"/>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BB3C769-10F7-4F26-943C-11A749EDD621}">
      <dsp:nvSpPr>
        <dsp:cNvPr id="0" name=""/>
        <dsp:cNvSpPr/>
      </dsp:nvSpPr>
      <dsp:spPr>
        <a:xfrm>
          <a:off x="11324415" y="2985076"/>
          <a:ext cx="278154" cy="278247"/>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A66C2D4-6B03-4DE4-8D22-C8EA7A978533}">
      <dsp:nvSpPr>
        <dsp:cNvPr id="0" name=""/>
        <dsp:cNvSpPr/>
      </dsp:nvSpPr>
      <dsp:spPr>
        <a:xfrm>
          <a:off x="10572983" y="2845952"/>
          <a:ext cx="556901" cy="556495"/>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06921BF-DA56-41A2-A793-957BF79BA553}">
      <dsp:nvSpPr>
        <dsp:cNvPr id="0" name=""/>
        <dsp:cNvSpPr/>
      </dsp:nvSpPr>
      <dsp:spPr>
        <a:xfrm>
          <a:off x="12761446" y="2410274"/>
          <a:ext cx="278154" cy="278247"/>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335420B-803F-4DA9-96C5-7893A7FF45F6}">
      <dsp:nvSpPr>
        <dsp:cNvPr id="0" name=""/>
        <dsp:cNvSpPr/>
      </dsp:nvSpPr>
      <dsp:spPr>
        <a:xfrm>
          <a:off x="12761446" y="3564102"/>
          <a:ext cx="278154" cy="278247"/>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730EBA4-E6D5-4F0E-8F96-B07C2C758B52}">
      <dsp:nvSpPr>
        <dsp:cNvPr id="0" name=""/>
        <dsp:cNvSpPr/>
      </dsp:nvSpPr>
      <dsp:spPr>
        <a:xfrm>
          <a:off x="13009946" y="2660360"/>
          <a:ext cx="278154" cy="278247"/>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E9DFA5C-7B43-4048-A39E-0655E42878A6}">
      <dsp:nvSpPr>
        <dsp:cNvPr id="0" name=""/>
        <dsp:cNvSpPr/>
      </dsp:nvSpPr>
      <dsp:spPr>
        <a:xfrm>
          <a:off x="13026552" y="3315425"/>
          <a:ext cx="278154" cy="278247"/>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A0EE704-7A42-403D-BECC-116DD0562FAC}">
      <dsp:nvSpPr>
        <dsp:cNvPr id="0" name=""/>
        <dsp:cNvSpPr/>
      </dsp:nvSpPr>
      <dsp:spPr>
        <a:xfrm>
          <a:off x="8077193" y="2438409"/>
          <a:ext cx="1812861" cy="1794473"/>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Monkey Format*</a:t>
          </a:r>
          <a:endParaRPr lang="en-US" sz="2400" kern="1200" dirty="0"/>
        </a:p>
      </dsp:txBody>
      <dsp:txXfrm>
        <a:off x="8342680" y="2701203"/>
        <a:ext cx="1281887" cy="126888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1003C7-9067-48BE-819A-A31D0F9FC900}">
      <dsp:nvSpPr>
        <dsp:cNvPr id="0" name=""/>
        <dsp:cNvSpPr/>
      </dsp:nvSpPr>
      <dsp:spPr>
        <a:xfrm>
          <a:off x="6832" y="444005"/>
          <a:ext cx="1155431" cy="405157"/>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b="1" kern="1200" dirty="0" err="1" smtClean="0"/>
            <a:t>Auth’n</a:t>
          </a:r>
          <a:endParaRPr lang="en-US" sz="2000" b="1" kern="1200" dirty="0"/>
        </a:p>
      </dsp:txBody>
      <dsp:txXfrm>
        <a:off x="18699" y="455872"/>
        <a:ext cx="1131697" cy="381423"/>
      </dsp:txXfrm>
    </dsp:sp>
    <dsp:sp modelId="{B3C064E1-F27E-41FC-8056-243EAB3F2A23}">
      <dsp:nvSpPr>
        <dsp:cNvPr id="0" name=""/>
        <dsp:cNvSpPr/>
      </dsp:nvSpPr>
      <dsp:spPr>
        <a:xfrm>
          <a:off x="122375" y="849162"/>
          <a:ext cx="115543" cy="340498"/>
        </a:xfrm>
        <a:custGeom>
          <a:avLst/>
          <a:gdLst/>
          <a:ahLst/>
          <a:cxnLst/>
          <a:rect l="0" t="0" r="0" b="0"/>
          <a:pathLst>
            <a:path>
              <a:moveTo>
                <a:pt x="0" y="0"/>
              </a:moveTo>
              <a:lnTo>
                <a:pt x="0" y="340498"/>
              </a:lnTo>
              <a:lnTo>
                <a:pt x="115543" y="340498"/>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C0EDE7D-AE82-4B84-AE9F-700535D8663C}">
      <dsp:nvSpPr>
        <dsp:cNvPr id="0" name=""/>
        <dsp:cNvSpPr/>
      </dsp:nvSpPr>
      <dsp:spPr>
        <a:xfrm>
          <a:off x="237918" y="933576"/>
          <a:ext cx="1161302" cy="512170"/>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kern="1200" dirty="0" smtClean="0"/>
            <a:t>Auto-complete</a:t>
          </a:r>
          <a:endParaRPr lang="en-US" sz="1600" kern="1200" dirty="0"/>
        </a:p>
      </dsp:txBody>
      <dsp:txXfrm>
        <a:off x="252919" y="948577"/>
        <a:ext cx="1131300" cy="482168"/>
      </dsp:txXfrm>
    </dsp:sp>
    <dsp:sp modelId="{0C567E42-0719-4DEF-A20E-73C62A224E0B}">
      <dsp:nvSpPr>
        <dsp:cNvPr id="0" name=""/>
        <dsp:cNvSpPr/>
      </dsp:nvSpPr>
      <dsp:spPr>
        <a:xfrm>
          <a:off x="1336961" y="444005"/>
          <a:ext cx="1155431" cy="405157"/>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b="1" kern="1200" dirty="0" err="1" smtClean="0"/>
            <a:t>Auth’z</a:t>
          </a:r>
          <a:endParaRPr lang="en-US" sz="2000" b="1" kern="1200" dirty="0"/>
        </a:p>
      </dsp:txBody>
      <dsp:txXfrm>
        <a:off x="1348828" y="455872"/>
        <a:ext cx="1131697" cy="381423"/>
      </dsp:txXfrm>
    </dsp:sp>
    <dsp:sp modelId="{04DF632F-87E0-44BC-89D9-68033C3B8097}">
      <dsp:nvSpPr>
        <dsp:cNvPr id="0" name=""/>
        <dsp:cNvSpPr/>
      </dsp:nvSpPr>
      <dsp:spPr>
        <a:xfrm>
          <a:off x="1452504" y="849162"/>
          <a:ext cx="115543" cy="340498"/>
        </a:xfrm>
        <a:custGeom>
          <a:avLst/>
          <a:gdLst/>
          <a:ahLst/>
          <a:cxnLst/>
          <a:rect l="0" t="0" r="0" b="0"/>
          <a:pathLst>
            <a:path>
              <a:moveTo>
                <a:pt x="0" y="0"/>
              </a:moveTo>
              <a:lnTo>
                <a:pt x="0" y="340498"/>
              </a:lnTo>
              <a:lnTo>
                <a:pt x="115543" y="340498"/>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E3CAE52-0510-4490-AFF5-555388668479}">
      <dsp:nvSpPr>
        <dsp:cNvPr id="0" name=""/>
        <dsp:cNvSpPr/>
      </dsp:nvSpPr>
      <dsp:spPr>
        <a:xfrm>
          <a:off x="1568048" y="933576"/>
          <a:ext cx="1161302" cy="512170"/>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kern="1200" dirty="0" smtClean="0"/>
            <a:t>Path Traversal</a:t>
          </a:r>
          <a:endParaRPr lang="en-US" sz="1600" kern="1200" dirty="0"/>
        </a:p>
      </dsp:txBody>
      <dsp:txXfrm>
        <a:off x="1583049" y="948577"/>
        <a:ext cx="1131300" cy="482168"/>
      </dsp:txXfrm>
    </dsp:sp>
    <dsp:sp modelId="{691961AA-400D-4248-9180-9E5BB7471AAF}">
      <dsp:nvSpPr>
        <dsp:cNvPr id="0" name=""/>
        <dsp:cNvSpPr/>
      </dsp:nvSpPr>
      <dsp:spPr>
        <a:xfrm>
          <a:off x="2667090" y="444005"/>
          <a:ext cx="1155431" cy="405157"/>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b="1" kern="1200" dirty="0" smtClean="0"/>
            <a:t>Headers</a:t>
          </a:r>
          <a:endParaRPr lang="en-US" sz="2000" b="1" kern="1200" dirty="0"/>
        </a:p>
      </dsp:txBody>
      <dsp:txXfrm>
        <a:off x="2678957" y="455872"/>
        <a:ext cx="1131697" cy="381423"/>
      </dsp:txXfrm>
    </dsp:sp>
    <dsp:sp modelId="{FC878313-FFD4-4210-BF50-A5671DEB280E}">
      <dsp:nvSpPr>
        <dsp:cNvPr id="0" name=""/>
        <dsp:cNvSpPr/>
      </dsp:nvSpPr>
      <dsp:spPr>
        <a:xfrm>
          <a:off x="2782634" y="849162"/>
          <a:ext cx="115543" cy="340498"/>
        </a:xfrm>
        <a:custGeom>
          <a:avLst/>
          <a:gdLst/>
          <a:ahLst/>
          <a:cxnLst/>
          <a:rect l="0" t="0" r="0" b="0"/>
          <a:pathLst>
            <a:path>
              <a:moveTo>
                <a:pt x="0" y="0"/>
              </a:moveTo>
              <a:lnTo>
                <a:pt x="0" y="340498"/>
              </a:lnTo>
              <a:lnTo>
                <a:pt x="115543" y="340498"/>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BB6BA88-4A27-4D7A-841F-1C401297A114}">
      <dsp:nvSpPr>
        <dsp:cNvPr id="0" name=""/>
        <dsp:cNvSpPr/>
      </dsp:nvSpPr>
      <dsp:spPr>
        <a:xfrm>
          <a:off x="2898177" y="933576"/>
          <a:ext cx="1161302" cy="512170"/>
        </a:xfrm>
        <a:prstGeom prst="roundRect">
          <a:avLst>
            <a:gd name="adj" fmla="val 10000"/>
          </a:avLst>
        </a:prstGeom>
        <a:solidFill>
          <a:schemeClr val="accent3">
            <a:lumMod val="20000"/>
            <a:lumOff val="80000"/>
            <a:alpha val="9000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kern="1200" dirty="0" smtClean="0"/>
            <a:t>Access Control</a:t>
          </a:r>
          <a:endParaRPr lang="en-US" sz="1600" kern="1200" dirty="0"/>
        </a:p>
      </dsp:txBody>
      <dsp:txXfrm>
        <a:off x="2913178" y="948577"/>
        <a:ext cx="1131300" cy="482168"/>
      </dsp:txXfrm>
    </dsp:sp>
    <dsp:sp modelId="{4F351D6B-416F-41B3-8899-D0202D5196F1}">
      <dsp:nvSpPr>
        <dsp:cNvPr id="0" name=""/>
        <dsp:cNvSpPr/>
      </dsp:nvSpPr>
      <dsp:spPr>
        <a:xfrm>
          <a:off x="2782634" y="849162"/>
          <a:ext cx="115543" cy="937082"/>
        </a:xfrm>
        <a:custGeom>
          <a:avLst/>
          <a:gdLst/>
          <a:ahLst/>
          <a:cxnLst/>
          <a:rect l="0" t="0" r="0" b="0"/>
          <a:pathLst>
            <a:path>
              <a:moveTo>
                <a:pt x="0" y="0"/>
              </a:moveTo>
              <a:lnTo>
                <a:pt x="0" y="937082"/>
              </a:lnTo>
              <a:lnTo>
                <a:pt x="115543" y="937082"/>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9CA2880-17EF-47FC-817A-EFA3FA67FBF1}">
      <dsp:nvSpPr>
        <dsp:cNvPr id="0" name=""/>
        <dsp:cNvSpPr/>
      </dsp:nvSpPr>
      <dsp:spPr>
        <a:xfrm>
          <a:off x="2898177" y="1530159"/>
          <a:ext cx="1161302" cy="512170"/>
        </a:xfrm>
        <a:prstGeom prst="roundRect">
          <a:avLst>
            <a:gd name="adj" fmla="val 10000"/>
          </a:avLst>
        </a:prstGeom>
        <a:solidFill>
          <a:schemeClr val="accent3">
            <a:lumMod val="20000"/>
            <a:lumOff val="80000"/>
            <a:alpha val="9000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kern="1200" dirty="0" smtClean="0"/>
            <a:t>Caching</a:t>
          </a:r>
          <a:endParaRPr lang="en-US" sz="1600" kern="1200" dirty="0"/>
        </a:p>
      </dsp:txBody>
      <dsp:txXfrm>
        <a:off x="2913178" y="1545160"/>
        <a:ext cx="1131300" cy="482168"/>
      </dsp:txXfrm>
    </dsp:sp>
    <dsp:sp modelId="{D0542DF0-21B8-4A07-A682-BA0C26CA38EE}">
      <dsp:nvSpPr>
        <dsp:cNvPr id="0" name=""/>
        <dsp:cNvSpPr/>
      </dsp:nvSpPr>
      <dsp:spPr>
        <a:xfrm>
          <a:off x="2782634" y="849162"/>
          <a:ext cx="115543" cy="1533665"/>
        </a:xfrm>
        <a:custGeom>
          <a:avLst/>
          <a:gdLst/>
          <a:ahLst/>
          <a:cxnLst/>
          <a:rect l="0" t="0" r="0" b="0"/>
          <a:pathLst>
            <a:path>
              <a:moveTo>
                <a:pt x="0" y="0"/>
              </a:moveTo>
              <a:lnTo>
                <a:pt x="0" y="1533665"/>
              </a:lnTo>
              <a:lnTo>
                <a:pt x="115543" y="1533665"/>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4BCE2B2-CF1D-43AB-A955-687B2C229AED}">
      <dsp:nvSpPr>
        <dsp:cNvPr id="0" name=""/>
        <dsp:cNvSpPr/>
      </dsp:nvSpPr>
      <dsp:spPr>
        <a:xfrm>
          <a:off x="2898177" y="2126743"/>
          <a:ext cx="1161302" cy="512170"/>
        </a:xfrm>
        <a:prstGeom prst="roundRect">
          <a:avLst>
            <a:gd name="adj" fmla="val 10000"/>
          </a:avLst>
        </a:prstGeom>
        <a:solidFill>
          <a:schemeClr val="accent3">
            <a:lumMod val="20000"/>
            <a:lumOff val="80000"/>
            <a:alpha val="9000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kern="1200" dirty="0" smtClean="0"/>
            <a:t>Content</a:t>
          </a:r>
          <a:endParaRPr lang="en-US" sz="1600" kern="1200" dirty="0"/>
        </a:p>
      </dsp:txBody>
      <dsp:txXfrm>
        <a:off x="2913178" y="2141744"/>
        <a:ext cx="1131300" cy="482168"/>
      </dsp:txXfrm>
    </dsp:sp>
    <dsp:sp modelId="{D55218E1-48EA-436B-BF09-88111D7CDA69}">
      <dsp:nvSpPr>
        <dsp:cNvPr id="0" name=""/>
        <dsp:cNvSpPr/>
      </dsp:nvSpPr>
      <dsp:spPr>
        <a:xfrm>
          <a:off x="2782634" y="849162"/>
          <a:ext cx="115543" cy="2130249"/>
        </a:xfrm>
        <a:custGeom>
          <a:avLst/>
          <a:gdLst/>
          <a:ahLst/>
          <a:cxnLst/>
          <a:rect l="0" t="0" r="0" b="0"/>
          <a:pathLst>
            <a:path>
              <a:moveTo>
                <a:pt x="0" y="0"/>
              </a:moveTo>
              <a:lnTo>
                <a:pt x="0" y="2130249"/>
              </a:lnTo>
              <a:lnTo>
                <a:pt x="115543" y="2130249"/>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3354595-CAC1-4661-8DEE-856CDC6021E5}">
      <dsp:nvSpPr>
        <dsp:cNvPr id="0" name=""/>
        <dsp:cNvSpPr/>
      </dsp:nvSpPr>
      <dsp:spPr>
        <a:xfrm>
          <a:off x="2898177" y="2723327"/>
          <a:ext cx="1161302" cy="512170"/>
        </a:xfrm>
        <a:prstGeom prst="roundRect">
          <a:avLst>
            <a:gd name="adj" fmla="val 10000"/>
          </a:avLst>
        </a:prstGeom>
        <a:solidFill>
          <a:schemeClr val="accent3">
            <a:lumMod val="20000"/>
            <a:lumOff val="80000"/>
            <a:alpha val="9000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kern="1200" dirty="0" smtClean="0"/>
            <a:t>CSP</a:t>
          </a:r>
          <a:endParaRPr lang="en-US" sz="1600" kern="1200" dirty="0"/>
        </a:p>
      </dsp:txBody>
      <dsp:txXfrm>
        <a:off x="2913178" y="2738328"/>
        <a:ext cx="1131300" cy="482168"/>
      </dsp:txXfrm>
    </dsp:sp>
    <dsp:sp modelId="{D4427F87-832C-427C-BCAA-7C5F0685159C}">
      <dsp:nvSpPr>
        <dsp:cNvPr id="0" name=""/>
        <dsp:cNvSpPr/>
      </dsp:nvSpPr>
      <dsp:spPr>
        <a:xfrm>
          <a:off x="2782634" y="849162"/>
          <a:ext cx="115543" cy="2726833"/>
        </a:xfrm>
        <a:custGeom>
          <a:avLst/>
          <a:gdLst/>
          <a:ahLst/>
          <a:cxnLst/>
          <a:rect l="0" t="0" r="0" b="0"/>
          <a:pathLst>
            <a:path>
              <a:moveTo>
                <a:pt x="0" y="0"/>
              </a:moveTo>
              <a:lnTo>
                <a:pt x="0" y="2726833"/>
              </a:lnTo>
              <a:lnTo>
                <a:pt x="115543" y="2726833"/>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D55C461-32CA-4EED-8718-57C0075CA2A0}">
      <dsp:nvSpPr>
        <dsp:cNvPr id="0" name=""/>
        <dsp:cNvSpPr/>
      </dsp:nvSpPr>
      <dsp:spPr>
        <a:xfrm>
          <a:off x="2898177" y="3319910"/>
          <a:ext cx="1161302" cy="512170"/>
        </a:xfrm>
        <a:prstGeom prst="roundRect">
          <a:avLst>
            <a:gd name="adj" fmla="val 10000"/>
          </a:avLst>
        </a:prstGeom>
        <a:solidFill>
          <a:schemeClr val="accent3">
            <a:lumMod val="20000"/>
            <a:lumOff val="80000"/>
            <a:alpha val="9000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kern="1200" dirty="0" smtClean="0"/>
            <a:t>Cookies</a:t>
          </a:r>
          <a:endParaRPr lang="en-US" sz="1600" kern="1200" dirty="0"/>
        </a:p>
      </dsp:txBody>
      <dsp:txXfrm>
        <a:off x="2913178" y="3334911"/>
        <a:ext cx="1131300" cy="482168"/>
      </dsp:txXfrm>
    </dsp:sp>
    <dsp:sp modelId="{A5D656A2-CCD2-4C0D-BCBC-57FE2095BFCE}">
      <dsp:nvSpPr>
        <dsp:cNvPr id="0" name=""/>
        <dsp:cNvSpPr/>
      </dsp:nvSpPr>
      <dsp:spPr>
        <a:xfrm>
          <a:off x="2782634" y="849162"/>
          <a:ext cx="115543" cy="3323416"/>
        </a:xfrm>
        <a:custGeom>
          <a:avLst/>
          <a:gdLst/>
          <a:ahLst/>
          <a:cxnLst/>
          <a:rect l="0" t="0" r="0" b="0"/>
          <a:pathLst>
            <a:path>
              <a:moveTo>
                <a:pt x="0" y="0"/>
              </a:moveTo>
              <a:lnTo>
                <a:pt x="0" y="3323416"/>
              </a:lnTo>
              <a:lnTo>
                <a:pt x="115543" y="3323416"/>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B04BED6-B4BB-4299-B9FF-DE13649E208F}">
      <dsp:nvSpPr>
        <dsp:cNvPr id="0" name=""/>
        <dsp:cNvSpPr/>
      </dsp:nvSpPr>
      <dsp:spPr>
        <a:xfrm>
          <a:off x="2898177" y="3916494"/>
          <a:ext cx="1161302" cy="512170"/>
        </a:xfrm>
        <a:prstGeom prst="roundRect">
          <a:avLst>
            <a:gd name="adj" fmla="val 10000"/>
          </a:avLst>
        </a:prstGeom>
        <a:solidFill>
          <a:schemeClr val="accent3">
            <a:lumMod val="20000"/>
            <a:lumOff val="80000"/>
            <a:alpha val="9000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kern="1200" dirty="0" smtClean="0"/>
            <a:t>Framing</a:t>
          </a:r>
          <a:endParaRPr lang="en-US" sz="1600" kern="1200" dirty="0"/>
        </a:p>
      </dsp:txBody>
      <dsp:txXfrm>
        <a:off x="2913178" y="3931495"/>
        <a:ext cx="1131300" cy="482168"/>
      </dsp:txXfrm>
    </dsp:sp>
    <dsp:sp modelId="{015F7779-BE44-4CC9-A704-8C6903545BCA}">
      <dsp:nvSpPr>
        <dsp:cNvPr id="0" name=""/>
        <dsp:cNvSpPr/>
      </dsp:nvSpPr>
      <dsp:spPr>
        <a:xfrm>
          <a:off x="2782634" y="849162"/>
          <a:ext cx="115543" cy="3920000"/>
        </a:xfrm>
        <a:custGeom>
          <a:avLst/>
          <a:gdLst/>
          <a:ahLst/>
          <a:cxnLst/>
          <a:rect l="0" t="0" r="0" b="0"/>
          <a:pathLst>
            <a:path>
              <a:moveTo>
                <a:pt x="0" y="0"/>
              </a:moveTo>
              <a:lnTo>
                <a:pt x="0" y="3920000"/>
              </a:lnTo>
              <a:lnTo>
                <a:pt x="115543" y="3920000"/>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90BC515-B869-4998-A561-BF209A4C87EC}">
      <dsp:nvSpPr>
        <dsp:cNvPr id="0" name=""/>
        <dsp:cNvSpPr/>
      </dsp:nvSpPr>
      <dsp:spPr>
        <a:xfrm>
          <a:off x="2898177" y="4513077"/>
          <a:ext cx="1161302" cy="512170"/>
        </a:xfrm>
        <a:prstGeom prst="roundRect">
          <a:avLst>
            <a:gd name="adj" fmla="val 10000"/>
          </a:avLst>
        </a:prstGeom>
        <a:solidFill>
          <a:schemeClr val="accent3">
            <a:lumMod val="20000"/>
            <a:lumOff val="80000"/>
            <a:alpha val="9000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kern="1200" dirty="0" smtClean="0"/>
            <a:t>Robots</a:t>
          </a:r>
          <a:endParaRPr lang="en-US" sz="1600" kern="1200" dirty="0"/>
        </a:p>
      </dsp:txBody>
      <dsp:txXfrm>
        <a:off x="2913178" y="4528078"/>
        <a:ext cx="1131300" cy="482168"/>
      </dsp:txXfrm>
    </dsp:sp>
    <dsp:sp modelId="{3A20286B-1472-4E62-823F-E70471594B73}">
      <dsp:nvSpPr>
        <dsp:cNvPr id="0" name=""/>
        <dsp:cNvSpPr/>
      </dsp:nvSpPr>
      <dsp:spPr>
        <a:xfrm>
          <a:off x="2782634" y="849162"/>
          <a:ext cx="115543" cy="4516583"/>
        </a:xfrm>
        <a:custGeom>
          <a:avLst/>
          <a:gdLst/>
          <a:ahLst/>
          <a:cxnLst/>
          <a:rect l="0" t="0" r="0" b="0"/>
          <a:pathLst>
            <a:path>
              <a:moveTo>
                <a:pt x="0" y="0"/>
              </a:moveTo>
              <a:lnTo>
                <a:pt x="0" y="4516583"/>
              </a:lnTo>
              <a:lnTo>
                <a:pt x="115543" y="4516583"/>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E1501EA-F53E-489B-B6FB-CF7CB4117FBB}">
      <dsp:nvSpPr>
        <dsp:cNvPr id="0" name=""/>
        <dsp:cNvSpPr/>
      </dsp:nvSpPr>
      <dsp:spPr>
        <a:xfrm>
          <a:off x="2898177" y="5109661"/>
          <a:ext cx="1161302" cy="512170"/>
        </a:xfrm>
        <a:prstGeom prst="roundRect">
          <a:avLst>
            <a:gd name="adj" fmla="val 10000"/>
          </a:avLst>
        </a:prstGeom>
        <a:solidFill>
          <a:schemeClr val="accent3">
            <a:lumMod val="20000"/>
            <a:lumOff val="80000"/>
            <a:alpha val="9000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kern="1200" dirty="0" smtClean="0"/>
            <a:t>XSS</a:t>
          </a:r>
          <a:endParaRPr lang="en-US" sz="1600" kern="1200" dirty="0"/>
        </a:p>
      </dsp:txBody>
      <dsp:txXfrm>
        <a:off x="2913178" y="5124662"/>
        <a:ext cx="1131300" cy="482168"/>
      </dsp:txXfrm>
    </dsp:sp>
    <dsp:sp modelId="{F5C161D7-EEEA-406D-8E32-1571AEF4CAB8}">
      <dsp:nvSpPr>
        <dsp:cNvPr id="0" name=""/>
        <dsp:cNvSpPr/>
      </dsp:nvSpPr>
      <dsp:spPr>
        <a:xfrm>
          <a:off x="3997220" y="444005"/>
          <a:ext cx="1155431" cy="405157"/>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b="1" kern="1200" dirty="0" smtClean="0"/>
            <a:t>Injection</a:t>
          </a:r>
          <a:endParaRPr lang="en-US" sz="2000" b="1" kern="1200" dirty="0"/>
        </a:p>
      </dsp:txBody>
      <dsp:txXfrm>
        <a:off x="4009087" y="455872"/>
        <a:ext cx="1131697" cy="381423"/>
      </dsp:txXfrm>
    </dsp:sp>
    <dsp:sp modelId="{930B3CA0-143B-4018-A9F4-B586DD6BC760}">
      <dsp:nvSpPr>
        <dsp:cNvPr id="0" name=""/>
        <dsp:cNvSpPr/>
      </dsp:nvSpPr>
      <dsp:spPr>
        <a:xfrm>
          <a:off x="4112763" y="849162"/>
          <a:ext cx="115543" cy="340498"/>
        </a:xfrm>
        <a:custGeom>
          <a:avLst/>
          <a:gdLst/>
          <a:ahLst/>
          <a:cxnLst/>
          <a:rect l="0" t="0" r="0" b="0"/>
          <a:pathLst>
            <a:path>
              <a:moveTo>
                <a:pt x="0" y="0"/>
              </a:moveTo>
              <a:lnTo>
                <a:pt x="0" y="340498"/>
              </a:lnTo>
              <a:lnTo>
                <a:pt x="115543" y="340498"/>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3431F47-61C8-4DD2-A1D4-8C83EBAE49A6}">
      <dsp:nvSpPr>
        <dsp:cNvPr id="0" name=""/>
        <dsp:cNvSpPr/>
      </dsp:nvSpPr>
      <dsp:spPr>
        <a:xfrm>
          <a:off x="4228306" y="933576"/>
          <a:ext cx="1161302" cy="512170"/>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kern="1200" dirty="0" err="1" smtClean="0"/>
            <a:t>CrossJS</a:t>
          </a:r>
          <a:endParaRPr lang="en-US" sz="1600" kern="1200" dirty="0"/>
        </a:p>
      </dsp:txBody>
      <dsp:txXfrm>
        <a:off x="4243307" y="948577"/>
        <a:ext cx="1131300" cy="482168"/>
      </dsp:txXfrm>
    </dsp:sp>
    <dsp:sp modelId="{33486002-500B-4304-AE11-339E97E5CCA4}">
      <dsp:nvSpPr>
        <dsp:cNvPr id="0" name=""/>
        <dsp:cNvSpPr/>
      </dsp:nvSpPr>
      <dsp:spPr>
        <a:xfrm>
          <a:off x="4112763" y="849162"/>
          <a:ext cx="115543" cy="937082"/>
        </a:xfrm>
        <a:custGeom>
          <a:avLst/>
          <a:gdLst/>
          <a:ahLst/>
          <a:cxnLst/>
          <a:rect l="0" t="0" r="0" b="0"/>
          <a:pathLst>
            <a:path>
              <a:moveTo>
                <a:pt x="0" y="0"/>
              </a:moveTo>
              <a:lnTo>
                <a:pt x="0" y="937082"/>
              </a:lnTo>
              <a:lnTo>
                <a:pt x="115543" y="937082"/>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024DBCD-589C-4922-8594-A9559F8445FE}">
      <dsp:nvSpPr>
        <dsp:cNvPr id="0" name=""/>
        <dsp:cNvSpPr/>
      </dsp:nvSpPr>
      <dsp:spPr>
        <a:xfrm>
          <a:off x="4228306" y="1530159"/>
          <a:ext cx="1161302" cy="512170"/>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kern="1200" dirty="0" smtClean="0"/>
            <a:t>SQL</a:t>
          </a:r>
          <a:endParaRPr lang="en-US" sz="1600" kern="1200" dirty="0"/>
        </a:p>
      </dsp:txBody>
      <dsp:txXfrm>
        <a:off x="4243307" y="1545160"/>
        <a:ext cx="1131300" cy="482168"/>
      </dsp:txXfrm>
    </dsp:sp>
    <dsp:sp modelId="{C3FB8218-0DB1-4407-A132-DA04FEFCD41D}">
      <dsp:nvSpPr>
        <dsp:cNvPr id="0" name=""/>
        <dsp:cNvSpPr/>
      </dsp:nvSpPr>
      <dsp:spPr>
        <a:xfrm>
          <a:off x="4112763" y="849162"/>
          <a:ext cx="115543" cy="1533665"/>
        </a:xfrm>
        <a:custGeom>
          <a:avLst/>
          <a:gdLst/>
          <a:ahLst/>
          <a:cxnLst/>
          <a:rect l="0" t="0" r="0" b="0"/>
          <a:pathLst>
            <a:path>
              <a:moveTo>
                <a:pt x="0" y="0"/>
              </a:moveTo>
              <a:lnTo>
                <a:pt x="0" y="1533665"/>
              </a:lnTo>
              <a:lnTo>
                <a:pt x="115543" y="1533665"/>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C2B37C3-8F13-47F5-AFB6-8F1ECE3DBD06}">
      <dsp:nvSpPr>
        <dsp:cNvPr id="0" name=""/>
        <dsp:cNvSpPr/>
      </dsp:nvSpPr>
      <dsp:spPr>
        <a:xfrm>
          <a:off x="4228306" y="2126743"/>
          <a:ext cx="1161302" cy="512170"/>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kern="1200" smtClean="0"/>
            <a:t>XSS</a:t>
          </a:r>
          <a:endParaRPr lang="en-US" sz="1600" kern="1200" dirty="0"/>
        </a:p>
      </dsp:txBody>
      <dsp:txXfrm>
        <a:off x="4243307" y="2141744"/>
        <a:ext cx="1131300" cy="482168"/>
      </dsp:txXfrm>
    </dsp:sp>
    <dsp:sp modelId="{86D26E84-D1CC-44F0-A1D4-A59A5E219728}">
      <dsp:nvSpPr>
        <dsp:cNvPr id="0" name=""/>
        <dsp:cNvSpPr/>
      </dsp:nvSpPr>
      <dsp:spPr>
        <a:xfrm>
          <a:off x="5327349" y="444005"/>
          <a:ext cx="1155431" cy="405157"/>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b="1" kern="1200" dirty="0" smtClean="0"/>
            <a:t>Platform</a:t>
          </a:r>
          <a:endParaRPr lang="en-US" sz="2000" b="1" kern="1200" dirty="0"/>
        </a:p>
      </dsp:txBody>
      <dsp:txXfrm>
        <a:off x="5339216" y="455872"/>
        <a:ext cx="1131697" cy="381423"/>
      </dsp:txXfrm>
    </dsp:sp>
    <dsp:sp modelId="{F7E38CBF-8FA5-4EDF-9CBC-998648684C13}">
      <dsp:nvSpPr>
        <dsp:cNvPr id="0" name=""/>
        <dsp:cNvSpPr/>
      </dsp:nvSpPr>
      <dsp:spPr>
        <a:xfrm>
          <a:off x="5442892" y="849162"/>
          <a:ext cx="115543" cy="340498"/>
        </a:xfrm>
        <a:custGeom>
          <a:avLst/>
          <a:gdLst/>
          <a:ahLst/>
          <a:cxnLst/>
          <a:rect l="0" t="0" r="0" b="0"/>
          <a:pathLst>
            <a:path>
              <a:moveTo>
                <a:pt x="0" y="0"/>
              </a:moveTo>
              <a:lnTo>
                <a:pt x="0" y="340498"/>
              </a:lnTo>
              <a:lnTo>
                <a:pt x="115543" y="340498"/>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0B3864C-AD11-4DCA-8B5C-12CEAE812621}">
      <dsp:nvSpPr>
        <dsp:cNvPr id="0" name=""/>
        <dsp:cNvSpPr/>
      </dsp:nvSpPr>
      <dsp:spPr>
        <a:xfrm>
          <a:off x="5558435" y="933576"/>
          <a:ext cx="1161302" cy="512170"/>
        </a:xfrm>
        <a:prstGeom prst="roundRect">
          <a:avLst>
            <a:gd name="adj" fmla="val 10000"/>
          </a:avLst>
        </a:prstGeom>
        <a:solidFill>
          <a:schemeClr val="accent3">
            <a:lumMod val="20000"/>
            <a:lumOff val="80000"/>
            <a:alpha val="9000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kern="1200" dirty="0" smtClean="0"/>
            <a:t>Libraries</a:t>
          </a:r>
          <a:endParaRPr lang="en-US" sz="1600" kern="1200" dirty="0"/>
        </a:p>
      </dsp:txBody>
      <dsp:txXfrm>
        <a:off x="5573436" y="948577"/>
        <a:ext cx="1131300" cy="482168"/>
      </dsp:txXfrm>
    </dsp:sp>
    <dsp:sp modelId="{6DA918F2-F234-448D-A2A6-AB5396E784E3}">
      <dsp:nvSpPr>
        <dsp:cNvPr id="0" name=""/>
        <dsp:cNvSpPr/>
      </dsp:nvSpPr>
      <dsp:spPr>
        <a:xfrm>
          <a:off x="6657478" y="444005"/>
          <a:ext cx="1155431" cy="405157"/>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b="1" kern="1200" dirty="0" smtClean="0"/>
            <a:t>Transport</a:t>
          </a:r>
          <a:endParaRPr lang="en-US" sz="2000" b="1" kern="1200" dirty="0"/>
        </a:p>
      </dsp:txBody>
      <dsp:txXfrm>
        <a:off x="6669345" y="455872"/>
        <a:ext cx="1131697" cy="381423"/>
      </dsp:txXfrm>
    </dsp:sp>
    <dsp:sp modelId="{46F827D6-35AB-4DA5-8253-B691CADB65F0}">
      <dsp:nvSpPr>
        <dsp:cNvPr id="0" name=""/>
        <dsp:cNvSpPr/>
      </dsp:nvSpPr>
      <dsp:spPr>
        <a:xfrm>
          <a:off x="6773021" y="849162"/>
          <a:ext cx="115543" cy="340498"/>
        </a:xfrm>
        <a:custGeom>
          <a:avLst/>
          <a:gdLst/>
          <a:ahLst/>
          <a:cxnLst/>
          <a:rect l="0" t="0" r="0" b="0"/>
          <a:pathLst>
            <a:path>
              <a:moveTo>
                <a:pt x="0" y="0"/>
              </a:moveTo>
              <a:lnTo>
                <a:pt x="0" y="340498"/>
              </a:lnTo>
              <a:lnTo>
                <a:pt x="115543" y="340498"/>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EB690FA-C530-434B-B047-FB038DB634E9}">
      <dsp:nvSpPr>
        <dsp:cNvPr id="0" name=""/>
        <dsp:cNvSpPr/>
      </dsp:nvSpPr>
      <dsp:spPr>
        <a:xfrm>
          <a:off x="6888564" y="933576"/>
          <a:ext cx="1161302" cy="512170"/>
        </a:xfrm>
        <a:prstGeom prst="roundRect">
          <a:avLst>
            <a:gd name="adj" fmla="val 10000"/>
          </a:avLst>
        </a:prstGeom>
        <a:solidFill>
          <a:schemeClr val="accent3">
            <a:lumMod val="20000"/>
            <a:lumOff val="80000"/>
            <a:alpha val="9000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kern="1200" dirty="0" smtClean="0"/>
            <a:t>Algorithms</a:t>
          </a:r>
          <a:endParaRPr lang="en-US" sz="1600" kern="1200" dirty="0"/>
        </a:p>
      </dsp:txBody>
      <dsp:txXfrm>
        <a:off x="6903565" y="948577"/>
        <a:ext cx="1131300" cy="482168"/>
      </dsp:txXfrm>
    </dsp:sp>
    <dsp:sp modelId="{F1C73EE5-C4E7-4801-9D90-052BEA134073}">
      <dsp:nvSpPr>
        <dsp:cNvPr id="0" name=""/>
        <dsp:cNvSpPr/>
      </dsp:nvSpPr>
      <dsp:spPr>
        <a:xfrm>
          <a:off x="6773021" y="849162"/>
          <a:ext cx="115543" cy="937082"/>
        </a:xfrm>
        <a:custGeom>
          <a:avLst/>
          <a:gdLst/>
          <a:ahLst/>
          <a:cxnLst/>
          <a:rect l="0" t="0" r="0" b="0"/>
          <a:pathLst>
            <a:path>
              <a:moveTo>
                <a:pt x="0" y="0"/>
              </a:moveTo>
              <a:lnTo>
                <a:pt x="0" y="937082"/>
              </a:lnTo>
              <a:lnTo>
                <a:pt x="115543" y="937082"/>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36C568D-A3B1-4990-A644-DE0EA4ED93EB}">
      <dsp:nvSpPr>
        <dsp:cNvPr id="0" name=""/>
        <dsp:cNvSpPr/>
      </dsp:nvSpPr>
      <dsp:spPr>
        <a:xfrm>
          <a:off x="6888564" y="1530159"/>
          <a:ext cx="1161302" cy="512170"/>
        </a:xfrm>
        <a:prstGeom prst="roundRect">
          <a:avLst>
            <a:gd name="adj" fmla="val 10000"/>
          </a:avLst>
        </a:prstGeom>
        <a:solidFill>
          <a:schemeClr val="accent3">
            <a:lumMod val="20000"/>
            <a:lumOff val="80000"/>
            <a:alpha val="9000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kern="1200" dirty="0" smtClean="0"/>
            <a:t>Certificates</a:t>
          </a:r>
          <a:endParaRPr lang="en-US" sz="1600" kern="1200" dirty="0"/>
        </a:p>
      </dsp:txBody>
      <dsp:txXfrm>
        <a:off x="6903565" y="1545160"/>
        <a:ext cx="1131300" cy="482168"/>
      </dsp:txXfrm>
    </dsp:sp>
    <dsp:sp modelId="{C6C07642-D881-4EC0-9291-05EEC8A31AFE}">
      <dsp:nvSpPr>
        <dsp:cNvPr id="0" name=""/>
        <dsp:cNvSpPr/>
      </dsp:nvSpPr>
      <dsp:spPr>
        <a:xfrm>
          <a:off x="6773021" y="849162"/>
          <a:ext cx="115543" cy="1533665"/>
        </a:xfrm>
        <a:custGeom>
          <a:avLst/>
          <a:gdLst/>
          <a:ahLst/>
          <a:cxnLst/>
          <a:rect l="0" t="0" r="0" b="0"/>
          <a:pathLst>
            <a:path>
              <a:moveTo>
                <a:pt x="0" y="0"/>
              </a:moveTo>
              <a:lnTo>
                <a:pt x="0" y="1533665"/>
              </a:lnTo>
              <a:lnTo>
                <a:pt x="115543" y="1533665"/>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C11AE3E-AF9E-492B-8243-598A455C1FF1}">
      <dsp:nvSpPr>
        <dsp:cNvPr id="0" name=""/>
        <dsp:cNvSpPr/>
      </dsp:nvSpPr>
      <dsp:spPr>
        <a:xfrm>
          <a:off x="6888564" y="2126743"/>
          <a:ext cx="1161302" cy="512170"/>
        </a:xfrm>
        <a:prstGeom prst="roundRect">
          <a:avLst>
            <a:gd name="adj" fmla="val 10000"/>
          </a:avLst>
        </a:prstGeom>
        <a:solidFill>
          <a:schemeClr val="accent3">
            <a:lumMod val="20000"/>
            <a:lumOff val="80000"/>
            <a:alpha val="9000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kern="1200" dirty="0" err="1" smtClean="0"/>
            <a:t>Heartbleed</a:t>
          </a:r>
          <a:endParaRPr lang="en-US" sz="1600" kern="1200" dirty="0"/>
        </a:p>
      </dsp:txBody>
      <dsp:txXfrm>
        <a:off x="6903565" y="2141744"/>
        <a:ext cx="1131300" cy="482168"/>
      </dsp:txXfrm>
    </dsp:sp>
    <dsp:sp modelId="{3ECD0625-8A3A-42DF-AC0D-50DD947C5AE2}">
      <dsp:nvSpPr>
        <dsp:cNvPr id="0" name=""/>
        <dsp:cNvSpPr/>
      </dsp:nvSpPr>
      <dsp:spPr>
        <a:xfrm>
          <a:off x="6773021" y="849162"/>
          <a:ext cx="115543" cy="2130249"/>
        </a:xfrm>
        <a:custGeom>
          <a:avLst/>
          <a:gdLst/>
          <a:ahLst/>
          <a:cxnLst/>
          <a:rect l="0" t="0" r="0" b="0"/>
          <a:pathLst>
            <a:path>
              <a:moveTo>
                <a:pt x="0" y="0"/>
              </a:moveTo>
              <a:lnTo>
                <a:pt x="0" y="2130249"/>
              </a:lnTo>
              <a:lnTo>
                <a:pt x="115543" y="2130249"/>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F747AD0-A6B3-476C-AA3C-9C048D0AA908}">
      <dsp:nvSpPr>
        <dsp:cNvPr id="0" name=""/>
        <dsp:cNvSpPr/>
      </dsp:nvSpPr>
      <dsp:spPr>
        <a:xfrm>
          <a:off x="6888564" y="2723327"/>
          <a:ext cx="1161302" cy="512170"/>
        </a:xfrm>
        <a:prstGeom prst="roundRect">
          <a:avLst>
            <a:gd name="adj" fmla="val 10000"/>
          </a:avLst>
        </a:prstGeom>
        <a:solidFill>
          <a:schemeClr val="accent3">
            <a:lumMod val="20000"/>
            <a:lumOff val="80000"/>
            <a:alpha val="9000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kern="1200" dirty="0" smtClean="0"/>
            <a:t>STS</a:t>
          </a:r>
          <a:endParaRPr lang="en-US" sz="1600" kern="1200" dirty="0"/>
        </a:p>
      </dsp:txBody>
      <dsp:txXfrm>
        <a:off x="6903565" y="2738328"/>
        <a:ext cx="1131300" cy="482168"/>
      </dsp:txXfrm>
    </dsp:sp>
    <dsp:sp modelId="{CFF5D533-EEF0-48EF-8815-0F925B117DFF}">
      <dsp:nvSpPr>
        <dsp:cNvPr id="0" name=""/>
        <dsp:cNvSpPr/>
      </dsp:nvSpPr>
      <dsp:spPr>
        <a:xfrm>
          <a:off x="6773021" y="849162"/>
          <a:ext cx="115543" cy="2726833"/>
        </a:xfrm>
        <a:custGeom>
          <a:avLst/>
          <a:gdLst/>
          <a:ahLst/>
          <a:cxnLst/>
          <a:rect l="0" t="0" r="0" b="0"/>
          <a:pathLst>
            <a:path>
              <a:moveTo>
                <a:pt x="0" y="0"/>
              </a:moveTo>
              <a:lnTo>
                <a:pt x="0" y="2726833"/>
              </a:lnTo>
              <a:lnTo>
                <a:pt x="115543" y="2726833"/>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778D15C-E536-431E-990A-BDA8599B368F}">
      <dsp:nvSpPr>
        <dsp:cNvPr id="0" name=""/>
        <dsp:cNvSpPr/>
      </dsp:nvSpPr>
      <dsp:spPr>
        <a:xfrm>
          <a:off x="6888564" y="3319910"/>
          <a:ext cx="1161302" cy="512170"/>
        </a:xfrm>
        <a:prstGeom prst="roundRect">
          <a:avLst>
            <a:gd name="adj" fmla="val 10000"/>
          </a:avLst>
        </a:prstGeom>
        <a:solidFill>
          <a:schemeClr val="accent3">
            <a:lumMod val="20000"/>
            <a:lumOff val="80000"/>
            <a:alpha val="9000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kern="1200" dirty="0" smtClean="0"/>
            <a:t>Mixed Content</a:t>
          </a:r>
          <a:endParaRPr lang="en-US" sz="1600" kern="1200" dirty="0"/>
        </a:p>
      </dsp:txBody>
      <dsp:txXfrm>
        <a:off x="6903565" y="3334911"/>
        <a:ext cx="1131300" cy="482168"/>
      </dsp:txXfrm>
    </dsp:sp>
    <dsp:sp modelId="{0F30AD69-17C5-4E87-89D3-35DAA0CB44FC}">
      <dsp:nvSpPr>
        <dsp:cNvPr id="0" name=""/>
        <dsp:cNvSpPr/>
      </dsp:nvSpPr>
      <dsp:spPr>
        <a:xfrm>
          <a:off x="7981736" y="444005"/>
          <a:ext cx="1155431" cy="405157"/>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b="1" kern="1200" dirty="0" smtClean="0"/>
            <a:t>Unknown</a:t>
          </a:r>
          <a:endParaRPr lang="en-US" sz="2000" b="1" kern="1200" dirty="0"/>
        </a:p>
      </dsp:txBody>
      <dsp:txXfrm>
        <a:off x="7993603" y="455872"/>
        <a:ext cx="1131697" cy="38142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2.xml><?xml version="1.0" encoding="utf-8"?>
<dgm:layoutDef xmlns:dgm="http://schemas.openxmlformats.org/drawingml/2006/diagram" xmlns:a="http://schemas.openxmlformats.org/drawingml/2006/main" uniqueId="urn:microsoft.com/office/officeart/2011/layout/ConvergingText">
  <dgm:title val="Converging Text"/>
  <dgm:desc val="Use to show multiple steps or parts that merge into a whole. Limited to one Level 1 shape that contains text and a maximum of five Level 2 shapes."/>
  <dgm:catLst>
    <dgm:cat type="process" pri="6500"/>
    <dgm:cat type="officeonline" pri="50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clrData>
  <dgm:layoutNode name="Name0">
    <dgm:varLst>
      <dgm:chMax/>
      <dgm:chPref val="1"/>
      <dgm:dir/>
      <dgm:animOne val="branch"/>
      <dgm:animLvl val="lvl"/>
      <dgm:resizeHandles/>
    </dgm:varLst>
    <dgm:choose name="Name1">
      <dgm:if name="Name2" func="var" arg="dir" op="equ" val="norm">
        <dgm:alg type="lin">
          <dgm:param type="linDir" val="fromL"/>
          <dgm:param type="vertAlign" val="mid"/>
          <dgm:param type="nodeVertAlign" val="mid"/>
          <dgm:param type="horzAlign" val="ctr"/>
        </dgm:alg>
      </dgm:if>
      <dgm:else name="Name3">
        <dgm:alg type="lin">
          <dgm:param type="linDir" val="fromR"/>
          <dgm:param type="vertAlign" val="mid"/>
          <dgm:param type="nodeVertAlign" val="mid"/>
          <dgm:param type="horzAlign" val="ctr"/>
        </dgm:alg>
      </dgm:else>
    </dgm:choose>
    <dgm:shape xmlns:r="http://schemas.openxmlformats.org/officeDocument/2006/relationships" r:blip="">
      <dgm:adjLst/>
    </dgm:shape>
    <dgm:constrLst>
      <dgm:constr type="primFontSz" for="des" forName="Parent" op="equ" val="65"/>
      <dgm:constr type="primFontSz" for="des" forName="Child1" op="equ" val="65"/>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w" for="ch" forName="composite" refType="w"/>
      <dgm:constr type="h" for="ch" forName="composite" refType="h"/>
      <dgm:constr type="sp" refType="w" refFor="ch" refForName="composite" op="equ" fact="0.05"/>
      <dgm:constr type="w" for="ch" forName="sibTrans" refType="w" refFor="ch" refForName="composite" op="equ" fact="0.05"/>
      <dgm:constr type="h" for="ch" forName="sibTrans" refType="w" refFor="ch" refForName="sibTrans" op="equ"/>
    </dgm:constrLst>
    <dgm:forEach name="nodesForEach" axis="ch" ptType="node">
      <dgm:layoutNode name="composite">
        <dgm:choose name="Name4">
          <dgm:if name="Name5" func="var" arg="dir" op="equ" val="norm">
            <dgm:choose name="Name6">
              <dgm:if name="Name7" axis="ch" ptType="node" func="cnt" op="equ" val="0">
                <dgm:alg type="composite">
                  <dgm:param type="ar" val="2.1059"/>
                </dgm:alg>
                <dgm:constrLst>
                  <dgm:constr type="l" for="ch" forName="Parent" refType="w" fact="0"/>
                  <dgm:constr type="t" for="ch" forName="Parent" refType="h" fact="0"/>
                  <dgm:constr type="w" for="ch" forName="Parent" refType="w" fact="0.4749"/>
                  <dgm:constr type="h" for="ch" forName="Parent" refType="h"/>
                  <dgm:constr type="l" for="ch" forName="ParentAccent1" refType="w" fact="0.9531"/>
                  <dgm:constr type="t" for="ch" forName="ParentAccent1" refType="h" fact="0.4506"/>
                  <dgm:constr type="w" for="ch" forName="ParentAccent1" refType="w" fact="0.0469"/>
                  <dgm:constr type="h" for="ch" forName="ParentAccent1" refType="h" fact="0.0988"/>
                  <dgm:constr type="l" for="ch" forName="ParentAccent2" refType="w" fact="0.8734"/>
                  <dgm:constr type="t" for="ch" forName="ParentAccent2" refType="h" fact="0.4506"/>
                  <dgm:constr type="w" for="ch" forName="ParentAccent2" refType="w" fact="0.0469"/>
                  <dgm:constr type="h" for="ch" forName="ParentAccent2" refType="h" fact="0.0988"/>
                  <dgm:constr type="l" for="ch" forName="ParentAccent3" refType="w" fact="0.7937"/>
                  <dgm:constr type="t" for="ch" forName="ParentAccent3" refType="h" fact="0.4506"/>
                  <dgm:constr type="w" for="ch" forName="ParentAccent3" refType="w" fact="0.0469"/>
                  <dgm:constr type="h" for="ch" forName="ParentAccent3" refType="h" fact="0.0988"/>
                  <dgm:constr type="l" for="ch" forName="ParentAccent4" refType="w" fact="0.714"/>
                  <dgm:constr type="t" for="ch" forName="ParentAccent4" refType="h" fact="0.4506"/>
                  <dgm:constr type="w" for="ch" forName="ParentAccent4" refType="w" fact="0.0469"/>
                  <dgm:constr type="h" for="ch" forName="ParentAccent4" refType="h" fact="0.0988"/>
                  <dgm:constr type="l" for="ch" forName="ParentAccent5" refType="w" fact="0.6343"/>
                  <dgm:constr type="t" for="ch" forName="ParentAccent5" refType="h" fact="0.4506"/>
                  <dgm:constr type="w" for="ch" forName="ParentAccent5" refType="w" fact="0.0469"/>
                  <dgm:constr type="h" for="ch" forName="ParentAccent5" refType="h" fact="0.0988"/>
                  <dgm:constr type="l" for="ch" forName="ParentAccent6" refType="w" fact="0.5076"/>
                  <dgm:constr type="t" for="ch" forName="ParentAccent6" refType="h" fact="0.4012"/>
                  <dgm:constr type="w" for="ch" forName="ParentAccent6" refType="w" fact="0.0939"/>
                  <dgm:constr type="h" for="ch" forName="ParentAccent6" refType="h" fact="0.1976"/>
                  <dgm:constr type="l" for="ch" forName="ParentAccent7" refType="w" fact="0.8766"/>
                  <dgm:constr type="t" for="ch" forName="ParentAccent7" refType="h" fact="0.2465"/>
                  <dgm:constr type="w" for="ch" forName="ParentAccent7" refType="w" fact="0.0469"/>
                  <dgm:constr type="h" for="ch" forName="ParentAccent7" refType="h" fact="0.0988"/>
                  <dgm:constr type="l" for="ch" forName="ParentAccent8" refType="w" fact="0.8766"/>
                  <dgm:constr type="t" for="ch" forName="ParentAccent8" refType="h" fact="0.6562"/>
                  <dgm:constr type="w" for="ch" forName="ParentAccent8" refType="w" fact="0.0469"/>
                  <dgm:constr type="h" for="ch" forName="ParentAccent8" refType="h" fact="0.0988"/>
                  <dgm:constr type="l" for="ch" forName="ParentAccent9" refType="w" fact="0.9185"/>
                  <dgm:constr type="t" for="ch" forName="ParentAccent9" refType="h" fact="0.3353"/>
                  <dgm:constr type="w" for="ch" forName="ParentAccent9" refType="w" fact="0.0469"/>
                  <dgm:constr type="h" for="ch" forName="ParentAccent9" refType="h" fact="0.0988"/>
                  <dgm:constr type="l" for="ch" forName="ParentAccent10" refType="w" fact="0.9213"/>
                  <dgm:constr type="t" for="ch" forName="ParentAccent10" refType="h" fact="0.5679"/>
                  <dgm:constr type="w" for="ch" forName="ParentAccent10" refType="w" fact="0.0469"/>
                  <dgm:constr type="h" for="ch" forName="ParentAccent10" refType="h" fact="0.0988"/>
                </dgm:constrLst>
              </dgm:if>
              <dgm:if name="Name8" axis="ch" ptType="node" func="cnt" op="equ" val="1">
                <dgm:alg type="composite">
                  <dgm:param type="ar" val="3.4411"/>
                </dgm:alg>
                <dgm:constrLst>
                  <dgm:constr type="l" for="ch" forName="Child1Accent1" refType="w" fact="0.284"/>
                  <dgm:constr type="t" for="ch" forName="Child1Accent1" refType="h" fact="0.4012"/>
                  <dgm:constr type="w" for="ch" forName="Child1Accent1" refType="w" fact="0.0574"/>
                  <dgm:constr type="h" for="ch" forName="Child1Accent1" refType="h" fact="0.1976"/>
                  <dgm:constr type="l" for="ch" forName="Child1Accent2" refType="w" fact="0.2272"/>
                  <dgm:constr type="t" for="ch" forName="Child1Accent2" refType="h" fact="0.4506"/>
                  <dgm:constr type="w" for="ch" forName="Child1Accent2" refType="w" fact="0.0287"/>
                  <dgm:constr type="h" for="ch" forName="Child1Accent2" refType="h" fact="0.0988"/>
                  <dgm:constr type="l" for="ch" forName="Child1Accent3" refType="w" fact="0.1705"/>
                  <dgm:constr type="t" for="ch" forName="Child1Accent3" refType="h" fact="0.4506"/>
                  <dgm:constr type="w" for="ch" forName="Child1Accent3" refType="w" fact="0.0287"/>
                  <dgm:constr type="h" for="ch" forName="Child1Accent3" refType="h" fact="0.0988"/>
                  <dgm:constr type="l" for="ch" forName="Child1Accent4" refType="w" fact="0.1137"/>
                  <dgm:constr type="t" for="ch" forName="Child1Accent4" refType="h" fact="0.4506"/>
                  <dgm:constr type="w" for="ch" forName="Child1Accent4" refType="w" fact="0.0287"/>
                  <dgm:constr type="h" for="ch" forName="Child1Accent4" refType="h" fact="0.0988"/>
                  <dgm:constr type="l" for="ch" forName="Child1Accent5" refType="w" fact="0.057"/>
                  <dgm:constr type="t" for="ch" forName="Child1Accent5" refType="h" fact="0.4506"/>
                  <dgm:constr type="w" for="ch" forName="Child1Accent5" refType="w" fact="0.0287"/>
                  <dgm:constr type="h" for="ch" forName="Child1Accent5" refType="h" fact="0.0988"/>
                  <dgm:constr type="l" for="ch" forName="Child1Accent6" refType="w" fact="0.0002"/>
                  <dgm:constr type="t" for="ch" forName="Child1Accent6" refType="h" fact="0.4506"/>
                  <dgm:constr type="w" for="ch" forName="Child1Accent6" refType="w" fact="0.0287"/>
                  <dgm:constr type="h" for="ch" forName="Child1Accent6" refType="h" fact="0.0988"/>
                  <dgm:constr type="l" for="ch" forName="Child1Accent7" refType="w" fact="0"/>
                  <dgm:constr type="t" for="ch" forName="Child1Accent7" refType="h" fact="0"/>
                  <dgm:constr type="w" for="ch" forName="Child1Accent7" refType="w" fact="0"/>
                  <dgm:constr type="h" for="ch" forName="Child1Accent7" refType="h" fact="0"/>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ParentAccent1" refType="w" fact="0.9713"/>
                  <dgm:constr type="t" for="ch" forName="ParentAccent1" refType="h" fact="0.4506"/>
                  <dgm:constr type="w" for="ch" forName="ParentAccent1" refType="w" fact="0.0287"/>
                  <dgm:constr type="h" for="ch" forName="ParentAccent1" refType="h" fact="0.0988"/>
                  <dgm:constr type="l" for="ch" forName="ParentAccent2" refType="w" fact="0.9187"/>
                  <dgm:constr type="t" for="ch" forName="ParentAccent2" refType="h" fact="0.4506"/>
                  <dgm:constr type="w" for="ch" forName="ParentAccent2" refType="w" fact="0.0287"/>
                  <dgm:constr type="h" for="ch" forName="ParentAccent2" refType="h" fact="0.0988"/>
                  <dgm:constr type="l" for="ch" forName="ParentAccent3" refType="w" fact="0.8661"/>
                  <dgm:constr type="t" for="ch" forName="ParentAccent3" refType="h" fact="0.4506"/>
                  <dgm:constr type="w" for="ch" forName="ParentAccent3" refType="w" fact="0.0287"/>
                  <dgm:constr type="h" for="ch" forName="ParentAccent3" refType="h" fact="0.0988"/>
                  <dgm:constr type="l" for="ch" forName="ParentAccent4" refType="w" fact="0.8136"/>
                  <dgm:constr type="t" for="ch" forName="ParentAccent4" refType="h" fact="0.4506"/>
                  <dgm:constr type="w" for="ch" forName="ParentAccent4" refType="w" fact="0.0287"/>
                  <dgm:constr type="h" for="ch" forName="ParentAccent4" refType="h" fact="0.0988"/>
                  <dgm:constr type="l" for="ch" forName="ParentAccent5" refType="w" fact="0.761"/>
                  <dgm:constr type="t" for="ch" forName="ParentAccent5" refType="h" fact="0.4506"/>
                  <dgm:constr type="w" for="ch" forName="ParentAccent5" refType="w" fact="0.0287"/>
                  <dgm:constr type="h" for="ch" forName="ParentAccent5" refType="h" fact="0.0988"/>
                  <dgm:constr type="l" for="ch" forName="ParentAccent6" refType="w" fact="0.6797"/>
                  <dgm:constr type="t" for="ch" forName="ParentAccent6" refType="h" fact="0.4012"/>
                  <dgm:constr type="w" for="ch" forName="ParentAccent6" refType="w" fact="0.0574"/>
                  <dgm:constr type="h" for="ch" forName="ParentAccent6" refType="h" fact="0.1976"/>
                  <dgm:constr type="l" for="ch" forName="ParentAccent7" refType="w" fact="0.9245"/>
                  <dgm:constr type="t" for="ch" forName="ParentAccent7" refType="h" fact="0.2465"/>
                  <dgm:constr type="w" for="ch" forName="ParentAccent7" refType="w" fact="0.0287"/>
                  <dgm:constr type="h" for="ch" forName="ParentAccent7" refType="h" fact="0.0988"/>
                  <dgm:constr type="l" for="ch" forName="ParentAccent8" refType="w" fact="0.9245"/>
                  <dgm:constr type="t" for="ch" forName="ParentAccent8" refType="h" fact="0.6562"/>
                  <dgm:constr type="w" for="ch" forName="ParentAccent8" refType="w" fact="0.0287"/>
                  <dgm:constr type="h" for="ch" forName="ParentAccent8" refType="h" fact="0.0988"/>
                  <dgm:constr type="l" for="ch" forName="ParentAccent9" refType="w" fact="0.9501"/>
                  <dgm:constr type="t" for="ch" forName="ParentAccent9" refType="h" fact="0.3353"/>
                  <dgm:constr type="w" for="ch" forName="ParentAccent9" refType="w" fact="0.0287"/>
                  <dgm:constr type="h" for="ch" forName="ParentAccent9" refType="h" fact="0.0988"/>
                  <dgm:constr type="l" for="ch" forName="ParentAccent10" refType="w" fact="0.9518"/>
                  <dgm:constr type="t" for="ch" forName="ParentAccent10" refType="h" fact="0.5679"/>
                  <dgm:constr type="w" for="ch" forName="ParentAccent10" refType="w" fact="0.0287"/>
                  <dgm:constr type="h" for="ch" forName="ParentAccent10" refType="h" fact="0.0988"/>
                  <dgm:constr type="l" for="ch" forName="Child1" refType="w" fact="0"/>
                  <dgm:constr type="t" for="ch" forName="Child1" refType="h" fact="0.1978"/>
                  <dgm:constr type="w" for="ch" forName="Child1" refType="w" fact="0.2544"/>
                  <dgm:constr type="h" for="ch" forName="Child1" refType="h" fact="0.2541"/>
                  <dgm:constr type="l" for="ch" forName="Parent" refType="w" fact="0.3653"/>
                  <dgm:constr type="t" for="ch" forName="Parent" refType="h" fact="0"/>
                  <dgm:constr type="w" for="ch" forName="Parent" refType="w" fact="0.2906"/>
                  <dgm:constr type="h" for="ch" forName="Parent" refType="h"/>
                </dgm:constrLst>
              </dgm:if>
              <dgm:if name="Name9" axis="ch" ptType="node" func="cnt" op="equ" val="2">
                <dgm:alg type="composite">
                  <dgm:param type="ar" val="2.1185"/>
                </dgm:alg>
                <dgm:constrLst>
                  <dgm:constr type="l" for="ch" forName="Child1Accent1" refType="w" fact="0.3436"/>
                  <dgm:constr type="t" for="ch" forName="Child1Accent1" refType="h" fact="0.2211"/>
                  <dgm:constr type="w" for="ch" forName="Child1Accent1" refType="w" fact="0.0574"/>
                  <dgm:constr type="h" for="ch" forName="Child1Accent1" refType="h" fact="0.1217"/>
                  <dgm:constr type="l" for="ch" forName="Child1Accent2" refType="w" fact="0.3068"/>
                  <dgm:constr type="t" for="ch" forName="Child1Accent2" refType="h" fact="0.1569"/>
                  <dgm:constr type="w" for="ch" forName="Child1Accent2" refType="w" fact="0.0287"/>
                  <dgm:constr type="h" for="ch" forName="Child1Accent2" refType="h" fact="0.0608"/>
                  <dgm:constr type="l" for="ch" forName="Child1Accent3" refType="w" fact="0.2455"/>
                  <dgm:constr type="t" for="ch" forName="Child1Accent3" refType="h" fact="0.1569"/>
                  <dgm:constr type="w" for="ch" forName="Child1Accent3" refType="w" fact="0.0287"/>
                  <dgm:constr type="h" for="ch" forName="Child1Accent3" refType="h" fact="0.0608"/>
                  <dgm:constr type="l" for="ch" forName="Child1Accent4" refType="w" fact="0.1842"/>
                  <dgm:constr type="t" for="ch" forName="Child1Accent4" refType="h" fact="0.1569"/>
                  <dgm:constr type="w" for="ch" forName="Child1Accent4" refType="w" fact="0.0287"/>
                  <dgm:constr type="h" for="ch" forName="Child1Accent4" refType="h" fact="0.0608"/>
                  <dgm:constr type="l" for="ch" forName="Child1Accent5" refType="w" fact="0.1229"/>
                  <dgm:constr type="t" for="ch" forName="Child1Accent5" refType="h" fact="0.1569"/>
                  <dgm:constr type="w" for="ch" forName="Child1Accent5" refType="w" fact="0.0287"/>
                  <dgm:constr type="h" for="ch" forName="Child1Accent5" refType="h" fact="0.0608"/>
                  <dgm:constr type="l" for="ch" forName="Child1Accent6" refType="w" fact="0.0615"/>
                  <dgm:constr type="t" for="ch" forName="Child1Accent6" refType="h" fact="0.1569"/>
                  <dgm:constr type="w" for="ch" forName="Child1Accent6" refType="w" fact="0.0287"/>
                  <dgm:constr type="h" for="ch" forName="Child1Accent6" refType="h" fact="0.0608"/>
                  <dgm:constr type="l" for="ch" forName="Child1Accent7" refType="w" fact="0.0002"/>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Child2Accent1" refType="w" fact="0.3436"/>
                  <dgm:constr type="t" for="ch" forName="Child2Accent1" refType="h" fact="0.8153"/>
                  <dgm:constr type="w" for="ch" forName="Child2Accent1" refType="w" fact="0.0574"/>
                  <dgm:constr type="h" for="ch" forName="Child2Accent1" refType="h" fact="0.1217"/>
                  <dgm:constr type="l" for="ch" forName="Child2Accent2" refType="w" fact="0.3068"/>
                  <dgm:constr type="t" for="ch" forName="Child2Accent2" refType="h" fact="0.9392"/>
                  <dgm:constr type="w" for="ch" forName="Child2Accent2" refType="w" fact="0.0287"/>
                  <dgm:constr type="h" for="ch" forName="Child2Accent2" refType="h" fact="0.0608"/>
                  <dgm:constr type="l" for="ch" forName="Child2Accent3" refType="w" fact="0.2455"/>
                  <dgm:constr type="t" for="ch" forName="Child2Accent3" refType="h" fact="0.9392"/>
                  <dgm:constr type="w" for="ch" forName="Child2Accent3" refType="w" fact="0.0287"/>
                  <dgm:constr type="h" for="ch" forName="Child2Accent3" refType="h" fact="0.0608"/>
                  <dgm:constr type="l" for="ch" forName="Child2Accent4" refType="w" fact="0.1842"/>
                  <dgm:constr type="t" for="ch" forName="Child2Accent4" refType="h" fact="0.9392"/>
                  <dgm:constr type="w" for="ch" forName="Child2Accent4" refType="w" fact="0.0287"/>
                  <dgm:constr type="h" for="ch" forName="Child2Accent4" refType="h" fact="0.0608"/>
                  <dgm:constr type="l" for="ch" forName="Child2Accent5" refType="w" fact="0.1229"/>
                  <dgm:constr type="t" for="ch" forName="Child2Accent5" refType="h" fact="0.9392"/>
                  <dgm:constr type="w" for="ch" forName="Child2Accent5" refType="w" fact="0.0287"/>
                  <dgm:constr type="h" for="ch" forName="Child2Accent5" refType="h" fact="0.0608"/>
                  <dgm:constr type="l" for="ch" forName="Child2Accent6" refType="w" fact="0.0615"/>
                  <dgm:constr type="t" for="ch" forName="Child2Accent6" refType="h" fact="0.9392"/>
                  <dgm:constr type="w" for="ch" forName="Child2Accent6" refType="w" fact="0.0287"/>
                  <dgm:constr type="h" for="ch" forName="Child2Accent6" refType="h" fact="0.0608"/>
                  <dgm:constr type="l" for="ch" forName="Child2Accent7" refType="w" fact="0.0002"/>
                  <dgm:constr type="t" for="ch" forName="Child2Accent7" refType="h" fact="0.9392"/>
                  <dgm:constr type="w" for="ch" forName="Child2Accent7" refType="w" fact="0.0287"/>
                  <dgm:constr type="h" for="ch" forName="Child2Accent7" refType="h" fact="0.0608"/>
                  <dgm:constr type="l" for="ch" forName="ParentAccent1" refType="w" fact="0.9713"/>
                  <dgm:constr type="t" for="ch" forName="ParentAccent1" refType="h" fact="0.5511"/>
                  <dgm:constr type="w" for="ch" forName="ParentAccent1" refType="w" fact="0.0287"/>
                  <dgm:constr type="h" for="ch" forName="ParentAccent1" refType="h" fact="0.0608"/>
                  <dgm:constr type="l" for="ch" forName="ParentAccent2" refType="w" fact="0.9187"/>
                  <dgm:constr type="t" for="ch" forName="ParentAccent2" refType="h" fact="0.5511"/>
                  <dgm:constr type="w" for="ch" forName="ParentAccent2" refType="w" fact="0.0287"/>
                  <dgm:constr type="h" for="ch" forName="ParentAccent2" refType="h" fact="0.0608"/>
                  <dgm:constr type="l" for="ch" forName="ParentAccent3" refType="w" fact="0.8661"/>
                  <dgm:constr type="t" for="ch" forName="ParentAccent3" refType="h" fact="0.5511"/>
                  <dgm:constr type="w" for="ch" forName="ParentAccent3" refType="w" fact="0.0287"/>
                  <dgm:constr type="h" for="ch" forName="ParentAccent3" refType="h" fact="0.0608"/>
                  <dgm:constr type="l" for="ch" forName="ParentAccent4" refType="w" fact="0.8136"/>
                  <dgm:constr type="t" for="ch" forName="ParentAccent4" refType="h" fact="0.5511"/>
                  <dgm:constr type="w" for="ch" forName="ParentAccent4" refType="w" fact="0.0287"/>
                  <dgm:constr type="h" for="ch" forName="ParentAccent4" refType="h" fact="0.0608"/>
                  <dgm:constr type="l" for="ch" forName="ParentAccent5" refType="w" fact="0.761"/>
                  <dgm:constr type="t" for="ch" forName="ParentAccent5" refType="h" fact="0.5511"/>
                  <dgm:constr type="w" for="ch" forName="ParentAccent5" refType="w" fact="0.0287"/>
                  <dgm:constr type="h" for="ch" forName="ParentAccent5" refType="h" fact="0.0608"/>
                  <dgm:constr type="l" for="ch" forName="ParentAccent6" refType="w" fact="0.6797"/>
                  <dgm:constr type="t" for="ch" forName="ParentAccent6" refType="h" fact="0.5207"/>
                  <dgm:constr type="w" for="ch" forName="ParentAccent6" refType="w" fact="0.0574"/>
                  <dgm:constr type="h" for="ch" forName="ParentAccent6" refType="h" fact="0.1217"/>
                  <dgm:constr type="l" for="ch" forName="ParentAccent7" refType="w" fact="0.9245"/>
                  <dgm:constr type="t" for="ch" forName="ParentAccent7" refType="h" fact="0.4255"/>
                  <dgm:constr type="w" for="ch" forName="ParentAccent7" refType="w" fact="0.0287"/>
                  <dgm:constr type="h" for="ch" forName="ParentAccent7" refType="h" fact="0.0608"/>
                  <dgm:constr type="l" for="ch" forName="ParentAccent8" refType="w" fact="0.9245"/>
                  <dgm:constr type="t" for="ch" forName="ParentAccent8" refType="h" fact="0.6776"/>
                  <dgm:constr type="w" for="ch" forName="ParentAccent8" refType="w" fact="0.0287"/>
                  <dgm:constr type="h" for="ch" forName="ParentAccent8" refType="h" fact="0.0608"/>
                  <dgm:constr type="l" for="ch" forName="ParentAccent9" refType="w" fact="0.9501"/>
                  <dgm:constr type="t" for="ch" forName="ParentAccent9" refType="h" fact="0.4801"/>
                  <dgm:constr type="w" for="ch" forName="ParentAccent9" refType="w" fact="0.0287"/>
                  <dgm:constr type="h" for="ch" forName="ParentAccent9" refType="h" fact="0.0608"/>
                  <dgm:constr type="l" for="ch" forName="ParentAccent10" refType="w" fact="0.9518"/>
                  <dgm:constr type="t" for="ch" forName="ParentAccent10" refType="h" fact="0.6233"/>
                  <dgm:constr type="w" for="ch" forName="ParentAccent10" refType="w" fact="0.0287"/>
                  <dgm:constr type="h" for="ch" forName="ParentAccent10" refType="h" fact="0.0608"/>
                  <dgm:constr type="l" for="ch" forName="Child2" refType="w" fact="0"/>
                  <dgm:constr type="t" for="ch" forName="Child2" refType="h" fact="0.7822"/>
                  <dgm:constr type="w" for="ch" forName="Child2" refType="w" fact="0.3364"/>
                  <dgm:constr type="h" for="ch" forName="Child2" refType="h" fact="0.1564"/>
                  <dgm:constr type="l" for="ch" forName="Child1" refType="w" fact="0"/>
                  <dgm:constr type="t" for="ch" forName="Child1" refType="h" fact="0"/>
                  <dgm:constr type="w" for="ch" forName="Child1" refType="w" fact="0.3364"/>
                  <dgm:constr type="h" for="ch" forName="Child1" refType="h" fact="0.1564"/>
                  <dgm:constr type="l" for="ch" forName="Parent" refType="w" fact="0.3653"/>
                  <dgm:constr type="t" for="ch" forName="Parent" refType="h" fact="0.2737"/>
                  <dgm:constr type="w" for="ch" forName="Parent" refType="w" fact="0.2906"/>
                  <dgm:constr type="h" for="ch" forName="Parent" refType="h" fact="0.6157"/>
                </dgm:constrLst>
              </dgm:if>
              <dgm:if name="Name10" axis="ch" ptType="node" func="cnt" op="equ" val="3">
                <dgm:alg type="composite">
                  <dgm:param type="ar" val="2.1185"/>
                </dgm:alg>
                <dgm:constrLst>
                  <dgm:constr type="l" for="ch" forName="Child1Accent1" refType="w" fact="0.3436"/>
                  <dgm:constr type="t" for="ch" forName="Child1Accent1" refType="h" fact="0.2211"/>
                  <dgm:constr type="w" for="ch" forName="Child1Accent1" refType="w" fact="0.0574"/>
                  <dgm:constr type="h" for="ch" forName="Child1Accent1" refType="h" fact="0.1217"/>
                  <dgm:constr type="l" for="ch" forName="Child1Accent2" refType="w" fact="0.3068"/>
                  <dgm:constr type="t" for="ch" forName="Child1Accent2" refType="h" fact="0.1569"/>
                  <dgm:constr type="w" for="ch" forName="Child1Accent2" refType="w" fact="0.0287"/>
                  <dgm:constr type="h" for="ch" forName="Child1Accent2" refType="h" fact="0.0608"/>
                  <dgm:constr type="l" for="ch" forName="Child1Accent3" refType="w" fact="0.2455"/>
                  <dgm:constr type="t" for="ch" forName="Child1Accent3" refType="h" fact="0.1569"/>
                  <dgm:constr type="w" for="ch" forName="Child1Accent3" refType="w" fact="0.0287"/>
                  <dgm:constr type="h" for="ch" forName="Child1Accent3" refType="h" fact="0.0608"/>
                  <dgm:constr type="l" for="ch" forName="Child1Accent4" refType="w" fact="0.1842"/>
                  <dgm:constr type="t" for="ch" forName="Child1Accent4" refType="h" fact="0.1569"/>
                  <dgm:constr type="w" for="ch" forName="Child1Accent4" refType="w" fact="0.0287"/>
                  <dgm:constr type="h" for="ch" forName="Child1Accent4" refType="h" fact="0.0608"/>
                  <dgm:constr type="l" for="ch" forName="Child1Accent5" refType="w" fact="0.1229"/>
                  <dgm:constr type="t" for="ch" forName="Child1Accent5" refType="h" fact="0.1569"/>
                  <dgm:constr type="w" for="ch" forName="Child1Accent5" refType="w" fact="0.0287"/>
                  <dgm:constr type="h" for="ch" forName="Child1Accent5" refType="h" fact="0.0608"/>
                  <dgm:constr type="l" for="ch" forName="Child2Accent1" refType="w" fact="0.284"/>
                  <dgm:constr type="t" for="ch" forName="Child2Accent1" refType="h" fact="0.5207"/>
                  <dgm:constr type="w" for="ch" forName="Child2Accent1" refType="w" fact="0.0574"/>
                  <dgm:constr type="h" for="ch" forName="Child2Accent1" refType="h" fact="0.1217"/>
                  <dgm:constr type="l" for="ch" forName="Child2Accent2" refType="w" fact="0.2272"/>
                  <dgm:constr type="t" for="ch" forName="Child2Accent2" refType="h" fact="0.5511"/>
                  <dgm:constr type="w" for="ch" forName="Child2Accent2" refType="w" fact="0.0287"/>
                  <dgm:constr type="h" for="ch" forName="Child2Accent2" refType="h" fact="0.0608"/>
                  <dgm:constr type="l" for="ch" forName="Child2Accent3" refType="w" fact="0.1705"/>
                  <dgm:constr type="t" for="ch" forName="Child2Accent3" refType="h" fact="0.5511"/>
                  <dgm:constr type="w" for="ch" forName="Child2Accent3" refType="w" fact="0.0287"/>
                  <dgm:constr type="h" for="ch" forName="Child2Accent3" refType="h" fact="0.0608"/>
                  <dgm:constr type="l" for="ch" forName="Child2Accent4" refType="w" fact="0.1137"/>
                  <dgm:constr type="t" for="ch" forName="Child2Accent4" refType="h" fact="0.5511"/>
                  <dgm:constr type="w" for="ch" forName="Child2Accent4" refType="w" fact="0.0287"/>
                  <dgm:constr type="h" for="ch" forName="Child2Accent4" refType="h" fact="0.0608"/>
                  <dgm:constr type="l" for="ch" forName="Child1Accent6" refType="w" fact="0.0615"/>
                  <dgm:constr type="t" for="ch" forName="Child1Accent6" refType="h" fact="0.1569"/>
                  <dgm:constr type="w" for="ch" forName="Child1Accent6" refType="w" fact="0.0287"/>
                  <dgm:constr type="h" for="ch" forName="Child1Accent6" refType="h" fact="0.0608"/>
                  <dgm:constr type="l" for="ch" forName="Child2Accent5" refType="w" fact="0.057"/>
                  <dgm:constr type="t" for="ch" forName="Child2Accent5" refType="h" fact="0.5511"/>
                  <dgm:constr type="w" for="ch" forName="Child2Accent5" refType="w" fact="0.0287"/>
                  <dgm:constr type="h" for="ch" forName="Child2Accent5" refType="h" fact="0.0608"/>
                  <dgm:constr type="l" for="ch" forName="Child1Accent7" refType="w" fact="0.0002"/>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Child2Accent6" refType="w" fact="0.0002"/>
                  <dgm:constr type="t" for="ch" forName="Child2Accent6" refType="h" fact="0.5511"/>
                  <dgm:constr type="w" for="ch" forName="Child2Accent6" refType="w" fact="0.0287"/>
                  <dgm:constr type="h" for="ch" forName="Child2Accent6" refType="h" fact="0.0608"/>
                  <dgm:constr type="l" for="ch" forName="Child2Accent7" refType="w" fact="0"/>
                  <dgm:constr type="t" for="ch" forName="Child2Accent7" refType="h" fact="0"/>
                  <dgm:constr type="w" for="ch" forName="Child2Accent7" refType="w" fact="0"/>
                  <dgm:constr type="h" for="ch" forName="Child2Accent7" refType="h" fact="0"/>
                  <dgm:constr type="l" for="ch" forName="Child3Accent1" refType="w" fact="0.3436"/>
                  <dgm:constr type="t" for="ch" forName="Child3Accent1" refType="h" fact="0.8153"/>
                  <dgm:constr type="w" for="ch" forName="Child3Accent1" refType="w" fact="0.0574"/>
                  <dgm:constr type="h" for="ch" forName="Child3Accent1" refType="h" fact="0.1217"/>
                  <dgm:constr type="l" for="ch" forName="Child3Accent2" refType="w" fact="0.3068"/>
                  <dgm:constr type="t" for="ch" forName="Child3Accent2" refType="h" fact="0.9392"/>
                  <dgm:constr type="w" for="ch" forName="Child3Accent2" refType="w" fact="0.0287"/>
                  <dgm:constr type="h" for="ch" forName="Child3Accent2" refType="h" fact="0.0608"/>
                  <dgm:constr type="l" for="ch" forName="Child3Accent3" refType="w" fact="0.2455"/>
                  <dgm:constr type="t" for="ch" forName="Child3Accent3" refType="h" fact="0.9392"/>
                  <dgm:constr type="w" for="ch" forName="Child3Accent3" refType="w" fact="0.0287"/>
                  <dgm:constr type="h" for="ch" forName="Child3Accent3" refType="h" fact="0.0608"/>
                  <dgm:constr type="l" for="ch" forName="Child3Accent4" refType="w" fact="0.1842"/>
                  <dgm:constr type="t" for="ch" forName="Child3Accent4" refType="h" fact="0.9392"/>
                  <dgm:constr type="w" for="ch" forName="Child3Accent4" refType="w" fact="0.0287"/>
                  <dgm:constr type="h" for="ch" forName="Child3Accent4" refType="h" fact="0.0608"/>
                  <dgm:constr type="l" for="ch" forName="Child3Accent5" refType="w" fact="0.1229"/>
                  <dgm:constr type="t" for="ch" forName="Child3Accent5" refType="h" fact="0.9392"/>
                  <dgm:constr type="w" for="ch" forName="Child3Accent5" refType="w" fact="0.0287"/>
                  <dgm:constr type="h" for="ch" forName="Child3Accent5" refType="h" fact="0.0608"/>
                  <dgm:constr type="l" for="ch" forName="Child3Accent6" refType="w" fact="0.0615"/>
                  <dgm:constr type="t" for="ch" forName="Child3Accent6" refType="h" fact="0.9392"/>
                  <dgm:constr type="w" for="ch" forName="Child3Accent6" refType="w" fact="0.0287"/>
                  <dgm:constr type="h" for="ch" forName="Child3Accent6" refType="h" fact="0.0608"/>
                  <dgm:constr type="l" for="ch" forName="Child3Accent7" refType="w" fact="0.0002"/>
                  <dgm:constr type="t" for="ch" forName="Child3Accent7" refType="h" fact="0.9392"/>
                  <dgm:constr type="w" for="ch" forName="Child3Accent7" refType="w" fact="0.0287"/>
                  <dgm:constr type="h" for="ch" forName="Child3Accent7" refType="h" fact="0.0608"/>
                  <dgm:constr type="l" for="ch" forName="ParentAccent1" refType="w" fact="0.9713"/>
                  <dgm:constr type="t" for="ch" forName="ParentAccent1" refType="h" fact="0.5511"/>
                  <dgm:constr type="w" for="ch" forName="ParentAccent1" refType="w" fact="0.0287"/>
                  <dgm:constr type="h" for="ch" forName="ParentAccent1" refType="h" fact="0.0608"/>
                  <dgm:constr type="l" for="ch" forName="ParentAccent2" refType="w" fact="0.9187"/>
                  <dgm:constr type="t" for="ch" forName="ParentAccent2" refType="h" fact="0.5511"/>
                  <dgm:constr type="w" for="ch" forName="ParentAccent2" refType="w" fact="0.0287"/>
                  <dgm:constr type="h" for="ch" forName="ParentAccent2" refType="h" fact="0.0608"/>
                  <dgm:constr type="l" for="ch" forName="ParentAccent3" refType="w" fact="0.8661"/>
                  <dgm:constr type="t" for="ch" forName="ParentAccent3" refType="h" fact="0.5511"/>
                  <dgm:constr type="w" for="ch" forName="ParentAccent3" refType="w" fact="0.0287"/>
                  <dgm:constr type="h" for="ch" forName="ParentAccent3" refType="h" fact="0.0608"/>
                  <dgm:constr type="l" for="ch" forName="ParentAccent4" refType="w" fact="0.8136"/>
                  <dgm:constr type="t" for="ch" forName="ParentAccent4" refType="h" fact="0.5511"/>
                  <dgm:constr type="w" for="ch" forName="ParentAccent4" refType="w" fact="0.0287"/>
                  <dgm:constr type="h" for="ch" forName="ParentAccent4" refType="h" fact="0.0608"/>
                  <dgm:constr type="l" for="ch" forName="ParentAccent5" refType="w" fact="0.761"/>
                  <dgm:constr type="t" for="ch" forName="ParentAccent5" refType="h" fact="0.5511"/>
                  <dgm:constr type="w" for="ch" forName="ParentAccent5" refType="w" fact="0.0287"/>
                  <dgm:constr type="h" for="ch" forName="ParentAccent5" refType="h" fact="0.0608"/>
                  <dgm:constr type="l" for="ch" forName="ParentAccent6" refType="w" fact="0.6797"/>
                  <dgm:constr type="t" for="ch" forName="ParentAccent6" refType="h" fact="0.5207"/>
                  <dgm:constr type="w" for="ch" forName="ParentAccent6" refType="w" fact="0.0574"/>
                  <dgm:constr type="h" for="ch" forName="ParentAccent6" refType="h" fact="0.1217"/>
                  <dgm:constr type="l" for="ch" forName="ParentAccent7" refType="w" fact="0.9245"/>
                  <dgm:constr type="t" for="ch" forName="ParentAccent7" refType="h" fact="0.4255"/>
                  <dgm:constr type="w" for="ch" forName="ParentAccent7" refType="w" fact="0.0287"/>
                  <dgm:constr type="h" for="ch" forName="ParentAccent7" refType="h" fact="0.0608"/>
                  <dgm:constr type="l" for="ch" forName="ParentAccent8" refType="w" fact="0.9245"/>
                  <dgm:constr type="t" for="ch" forName="ParentAccent8" refType="h" fact="0.6776"/>
                  <dgm:constr type="w" for="ch" forName="ParentAccent8" refType="w" fact="0.0287"/>
                  <dgm:constr type="h" for="ch" forName="ParentAccent8" refType="h" fact="0.0608"/>
                  <dgm:constr type="l" for="ch" forName="ParentAccent9" refType="w" fact="0.9501"/>
                  <dgm:constr type="t" for="ch" forName="ParentAccent9" refType="h" fact="0.4801"/>
                  <dgm:constr type="w" for="ch" forName="ParentAccent9" refType="w" fact="0.0287"/>
                  <dgm:constr type="h" for="ch" forName="ParentAccent9" refType="h" fact="0.0608"/>
                  <dgm:constr type="l" for="ch" forName="ParentAccent10" refType="w" fact="0.9518"/>
                  <dgm:constr type="t" for="ch" forName="ParentAccent10" refType="h" fact="0.6233"/>
                  <dgm:constr type="w" for="ch" forName="ParentAccent10" refType="w" fact="0.0287"/>
                  <dgm:constr type="h" for="ch" forName="ParentAccent10" refType="h" fact="0.0608"/>
                  <dgm:constr type="l" for="ch" forName="Child3" refType="w" fact="0"/>
                  <dgm:constr type="t" for="ch" forName="Child3" refType="h" fact="0.7822"/>
                  <dgm:constr type="w" for="ch" forName="Child3" refType="w" fact="0.3364"/>
                  <dgm:constr type="h" for="ch" forName="Child3" refType="h" fact="0.1564"/>
                  <dgm:constr type="l" for="ch" forName="Child2" refType="w" fact="0"/>
                  <dgm:constr type="t" for="ch" forName="Child2" refType="h" fact="0.3955"/>
                  <dgm:constr type="w" for="ch" forName="Child2" refType="w" fact="0.2544"/>
                  <dgm:constr type="h" for="ch" forName="Child2" refType="h" fact="0.1564"/>
                  <dgm:constr type="l" for="ch" forName="Child1" refType="w" fact="0"/>
                  <dgm:constr type="t" for="ch" forName="Child1" refType="h" fact="0"/>
                  <dgm:constr type="w" for="ch" forName="Child1" refType="w" fact="0.3364"/>
                  <dgm:constr type="h" for="ch" forName="Child1" refType="h" fact="0.1564"/>
                  <dgm:constr type="l" for="ch" forName="Parent" refType="w" fact="0.3653"/>
                  <dgm:constr type="t" for="ch" forName="Parent" refType="h" fact="0.2737"/>
                  <dgm:constr type="w" for="ch" forName="Parent" refType="w" fact="0.2906"/>
                  <dgm:constr type="h" for="ch" forName="Parent" refType="h" fact="0.6157"/>
                </dgm:constrLst>
              </dgm:if>
              <dgm:if name="Name11" axis="ch" ptType="node" func="cnt" op="equ" val="4">
                <dgm:alg type="composite">
                  <dgm:param type="ar" val="1.8304"/>
                </dgm:alg>
                <dgm:constrLst>
                  <dgm:constr type="l" for="ch" forName="Parent" refType="w" fact="0.3771"/>
                  <dgm:constr type="t" for="ch" forName="Parent" refType="h" fact="0.2946"/>
                  <dgm:constr type="w" for="ch" forName="Parent" refType="w" fact="0.2862"/>
                  <dgm:constr type="h" for="ch" forName="Parent" refType="h" fact="0.5239"/>
                  <dgm:constr type="l" for="ch" forName="Child1Accent1" refType="w" fact="0.3904"/>
                  <dgm:constr type="t" for="ch" forName="Child1Accent1" refType="h" fact="0.2104"/>
                  <dgm:constr type="w" for="ch" forName="Child1Accent1" refType="w" fact="0.0566"/>
                  <dgm:constr type="h" for="ch" forName="Child1Accent1" refType="h" fact="0.1035"/>
                  <dgm:constr type="l" for="ch" forName="Child1Accent3" refType="w" fact="0.3001"/>
                  <dgm:constr type="t" for="ch" forName="Child1Accent3" refType="h" fact="0.128"/>
                  <dgm:constr type="w" for="ch" forName="Child1Accent3" refType="w" fact="0.0283"/>
                  <dgm:constr type="h" for="ch" forName="Child1Accent3" refType="h" fact="0.0518"/>
                  <dgm:constr type="l" for="ch" forName="Child1Accent4" refType="w" fact="0.2418"/>
                  <dgm:constr type="t" for="ch" forName="Child1Accent4" refType="h" fact="0.128"/>
                  <dgm:constr type="w" for="ch" forName="Child1Accent4" refType="w" fact="0.0283"/>
                  <dgm:constr type="h" for="ch" forName="Child1Accent4" refType="h" fact="0.0518"/>
                  <dgm:constr type="l" for="ch" forName="Child1Accent5" refType="w" fact="0.1835"/>
                  <dgm:constr type="t" for="ch" forName="Child1Accent5" refType="h" fact="0.128"/>
                  <dgm:constr type="w" for="ch" forName="Child1Accent5" refType="w" fact="0.0283"/>
                  <dgm:constr type="h" for="ch" forName="Child1Accent5" refType="h" fact="0.0518"/>
                  <dgm:constr type="l" for="ch" forName="Child1Accent6" refType="w" fact="0.1252"/>
                  <dgm:constr type="t" for="ch" forName="Child1Accent6" refType="h" fact="0.128"/>
                  <dgm:constr type="w" for="ch" forName="Child1Accent6" refType="w" fact="0.0283"/>
                  <dgm:constr type="h" for="ch" forName="Child1Accent6" refType="h" fact="0.0518"/>
                  <dgm:constr type="l" for="ch" forName="Child3Accent1" refType="w" fact="0.3158"/>
                  <dgm:constr type="t" for="ch" forName="Child3Accent1" refType="h" fact="0.6212"/>
                  <dgm:constr type="w" for="ch" forName="Child3Accent1" refType="w" fact="0.0566"/>
                  <dgm:constr type="h" for="ch" forName="Child3Accent1" refType="h" fact="0.1035"/>
                  <dgm:constr type="l" for="ch" forName="Child3Accent2" refType="w" fact="0.2689"/>
                  <dgm:constr type="t" for="ch" forName="Child3Accent2" refType="h" fact="0.6828"/>
                  <dgm:constr type="w" for="ch" forName="Child3Accent2" refType="w" fact="0.0283"/>
                  <dgm:constr type="h" for="ch" forName="Child3Accent2" refType="h" fact="0.0518"/>
                  <dgm:constr type="l" for="ch" forName="Child3Accent4" refType="w" fact="0.1614"/>
                  <dgm:constr type="t" for="ch" forName="Child3Accent4" refType="h" fact="0.6828"/>
                  <dgm:constr type="w" for="ch" forName="Child3Accent4" refType="w" fact="0.0283"/>
                  <dgm:constr type="h" for="ch" forName="Child3Accent4" refType="h" fact="0.0518"/>
                  <dgm:constr type="l" for="ch" forName="Child3Accent5" refType="w" fact="0.1077"/>
                  <dgm:constr type="t" for="ch" forName="Child3Accent5" refType="h" fact="0.6828"/>
                  <dgm:constr type="w" for="ch" forName="Child3Accent5" refType="w" fact="0.0283"/>
                  <dgm:constr type="h" for="ch" forName="Child3Accent5" refType="h" fact="0.0518"/>
                  <dgm:constr type="l" for="ch" forName="Child1Accent7" refType="w" fact="0.0668"/>
                  <dgm:constr type="t" for="ch" forName="Child1Accent7" refType="h" fact="0.128"/>
                  <dgm:constr type="w" for="ch" forName="Child1Accent7" refType="w" fact="0.0283"/>
                  <dgm:constr type="h" for="ch" forName="Child1Accent7" refType="h" fact="0.0518"/>
                  <dgm:constr type="l" for="ch" forName="Child3Accent6" refType="w" fact="0.0539"/>
                  <dgm:constr type="t" for="ch" forName="Child3Accent6" refType="h" fact="0.6828"/>
                  <dgm:constr type="w" for="ch" forName="Child3Accent6" refType="w" fact="0.0283"/>
                  <dgm:constr type="h" for="ch" forName="Child3Accent6" refType="h" fact="0.0518"/>
                  <dgm:constr type="l" for="ch" forName="Child1Accent8" refType="w" fact="0.0085"/>
                  <dgm:constr type="t" for="ch" forName="Child1Accent8" refType="h" fact="0.128"/>
                  <dgm:constr type="w" for="ch" forName="Child1Accent8" refType="w" fact="0.0283"/>
                  <dgm:constr type="h" for="ch" forName="Child1Accent8" refType="h" fact="0.0518"/>
                  <dgm:constr type="l" for="ch" forName="Child1Accent9" refType="w" fact="0"/>
                  <dgm:constr type="t" for="ch" forName="Child1Accent9" refType="h" fact="0"/>
                  <dgm:constr type="w" for="ch" forName="Child1Accent9" refType="w" fact="0"/>
                  <dgm:constr type="h" for="ch" forName="Child1Accent9" refType="h" fact="0"/>
                  <dgm:constr type="l" for="ch" forName="Child3Accent7" refType="w" fact="0.0002"/>
                  <dgm:constr type="t" for="ch" forName="Child3Accent7" refType="h" fact="0.6828"/>
                  <dgm:constr type="w" for="ch" forName="Child3Accent7" refType="w" fact="0.0283"/>
                  <dgm:constr type="h" for="ch" forName="Child3Accent7" refType="h" fact="0.0518"/>
                  <dgm:constr type="l" for="ch" forName="Child4Accent1" refType="w" fact="0.3904"/>
                  <dgm:constr type="t" for="ch" forName="Child4Accent1" refType="h" fact="0.8"/>
                  <dgm:constr type="w" for="ch" forName="Child4Accent1" refType="w" fact="0.0566"/>
                  <dgm:constr type="h" for="ch" forName="Child4Accent1" refType="h" fact="0.1035"/>
                  <dgm:constr type="l" for="ch" forName="Child4Accent3" refType="w" fact="0.2998"/>
                  <dgm:constr type="t" for="ch" forName="Child4Accent3" refType="h" fact="0.9482"/>
                  <dgm:constr type="w" for="ch" forName="Child4Accent3" refType="w" fact="0.0283"/>
                  <dgm:constr type="h" for="ch" forName="Child4Accent3" refType="h" fact="0.0518"/>
                  <dgm:constr type="l" for="ch" forName="Child4Accent4" refType="w" fact="0.2415"/>
                  <dgm:constr type="t" for="ch" forName="Child4Accent4" refType="h" fact="0.9482"/>
                  <dgm:constr type="w" for="ch" forName="Child4Accent4" refType="w" fact="0.0283"/>
                  <dgm:constr type="h" for="ch" forName="Child4Accent4" refType="h" fact="0.0518"/>
                  <dgm:constr type="l" for="ch" forName="Child4Accent5" refType="w" fact="0.1833"/>
                  <dgm:constr type="t" for="ch" forName="Child4Accent5" refType="h" fact="0.9482"/>
                  <dgm:constr type="w" for="ch" forName="Child4Accent5" refType="w" fact="0.0283"/>
                  <dgm:constr type="h" for="ch" forName="Child4Accent5" refType="h" fact="0.0518"/>
                  <dgm:constr type="l" for="ch" forName="Child4Accent6" refType="w" fact="0.1251"/>
                  <dgm:constr type="t" for="ch" forName="Child4Accent6" refType="h" fact="0.9482"/>
                  <dgm:constr type="w" for="ch" forName="Child4Accent6" refType="w" fact="0.0283"/>
                  <dgm:constr type="h" for="ch" forName="Child4Accent6" refType="h" fact="0.0518"/>
                  <dgm:constr type="l" for="ch" forName="Child4Accent7" refType="w" fact="0.0668"/>
                  <dgm:constr type="t" for="ch" forName="Child4Accent7" refType="h" fact="0.9482"/>
                  <dgm:constr type="w" for="ch" forName="Child4Accent7" refType="w" fact="0.0283"/>
                  <dgm:constr type="h" for="ch" forName="Child4Accent7" refType="h" fact="0.0518"/>
                  <dgm:constr type="l" for="ch" forName="Child4Accent8" refType="w" fact="0.0086"/>
                  <dgm:constr type="t" for="ch" forName="Child4Accent8" refType="h" fact="0.9482"/>
                  <dgm:constr type="w" for="ch" forName="Child4Accent8" refType="w" fact="0.0283"/>
                  <dgm:constr type="h" for="ch" forName="Child4Accent8" refType="h" fact="0.0518"/>
                  <dgm:constr type="l" for="ch" forName="Child2Accent1" refType="w" fact="0.3158"/>
                  <dgm:constr type="t" for="ch" forName="Child2Accent1" refType="h" fact="0.3725"/>
                  <dgm:constr type="w" for="ch" forName="Child2Accent1" refType="w" fact="0.0566"/>
                  <dgm:constr type="h" for="ch" forName="Child2Accent1" refType="h" fact="0.1035"/>
                  <dgm:constr type="l" for="ch" forName="Child4Accent2" refType="w" fact="0.358"/>
                  <dgm:constr type="t" for="ch" forName="Child4Accent2" refType="h" fact="0.8993"/>
                  <dgm:constr type="w" for="ch" forName="Child4Accent2" refType="w" fact="0.0283"/>
                  <dgm:constr type="h" for="ch" forName="Child4Accent2" refType="h" fact="0.0518"/>
                  <dgm:constr type="l" for="ch" forName="Child1Accent2" refType="w" fact="0.3585"/>
                  <dgm:constr type="t" for="ch" forName="Child1Accent2" refType="h" fact="0.162"/>
                  <dgm:constr type="w" for="ch" forName="Child1Accent2" refType="w" fact="0.0283"/>
                  <dgm:constr type="h" for="ch" forName="Child1Accent2" refType="h" fact="0.0518"/>
                  <dgm:constr type="l" for="ch" forName="Child3Accent3" refType="w" fact="0.2151"/>
                  <dgm:constr type="t" for="ch" forName="Child3Accent3" refType="h" fact="0.6828"/>
                  <dgm:constr type="w" for="ch" forName="Child3Accent3" refType="w" fact="0.0283"/>
                  <dgm:constr type="h" for="ch" forName="Child3Accent3" refType="h" fact="0.0518"/>
                  <dgm:constr type="l" for="ch" forName="Child2Accent2" refType="w" fact="0.2689"/>
                  <dgm:constr type="t" for="ch" forName="Child2Accent2" refType="h" fact="0.3937"/>
                  <dgm:constr type="w" for="ch" forName="Child2Accent2" refType="w" fact="0.0283"/>
                  <dgm:constr type="h" for="ch" forName="Child2Accent2" refType="h" fact="0.0518"/>
                  <dgm:constr type="l" for="ch" forName="Child2Accent4" refType="w" fact="0.1614"/>
                  <dgm:constr type="t" for="ch" forName="Child2Accent4" refType="h" fact="0.3937"/>
                  <dgm:constr type="w" for="ch" forName="Child2Accent4" refType="w" fact="0.0283"/>
                  <dgm:constr type="h" for="ch" forName="Child2Accent4" refType="h" fact="0.0518"/>
                  <dgm:constr type="l" for="ch" forName="Child2Accent5" refType="w" fact="0.1077"/>
                  <dgm:constr type="t" for="ch" forName="Child2Accent5" refType="h" fact="0.3937"/>
                  <dgm:constr type="w" for="ch" forName="Child2Accent5" refType="w" fact="0.0283"/>
                  <dgm:constr type="h" for="ch" forName="Child2Accent5" refType="h" fact="0.0518"/>
                  <dgm:constr type="l" for="ch" forName="Child2Accent6" refType="w" fact="0.0539"/>
                  <dgm:constr type="t" for="ch" forName="Child2Accent6" refType="h" fact="0.3937"/>
                  <dgm:constr type="w" for="ch" forName="Child2Accent6" refType="w" fact="0.0283"/>
                  <dgm:constr type="h" for="ch" forName="Child2Accent6" refType="h" fact="0.0518"/>
                  <dgm:constr type="l" for="ch" forName="Child2Accent7" refType="w" fact="0.0002"/>
                  <dgm:constr type="t" for="ch" forName="Child2Accent7" refType="h" fact="0.3937"/>
                  <dgm:constr type="w" for="ch" forName="Child2Accent7" refType="w" fact="0.0283"/>
                  <dgm:constr type="h" for="ch" forName="Child2Accent7" refType="h" fact="0.0518"/>
                  <dgm:constr type="l" for="ch" forName="Child2Accent3" refType="w" fact="0.2151"/>
                  <dgm:constr type="t" for="ch" forName="Child2Accent3" refType="h" fact="0.3937"/>
                  <dgm:constr type="w" for="ch" forName="Child2Accent3" refType="w" fact="0.0283"/>
                  <dgm:constr type="h" for="ch" forName="Child2Accent3" refType="h" fact="0.0518"/>
                  <dgm:constr type="l" for="ch" forName="ParentAccent1" refType="w" fact="0.9717"/>
                  <dgm:constr type="t" for="ch" forName="ParentAccent1" refType="h" fact="0.5316"/>
                  <dgm:constr type="w" for="ch" forName="ParentAccent1" refType="w" fact="0.0283"/>
                  <dgm:constr type="h" for="ch" forName="ParentAccent1" refType="h" fact="0.0518"/>
                  <dgm:constr type="l" for="ch" forName="ParentAccent2" refType="w" fact="0.9199"/>
                  <dgm:constr type="t" for="ch" forName="ParentAccent2" refType="h" fact="0.5316"/>
                  <dgm:constr type="w" for="ch" forName="ParentAccent2" refType="w" fact="0.0283"/>
                  <dgm:constr type="h" for="ch" forName="ParentAccent2" refType="h" fact="0.0518"/>
                  <dgm:constr type="l" for="ch" forName="ParentAccent3" refType="w" fact="0.8682"/>
                  <dgm:constr type="t" for="ch" forName="ParentAccent3" refType="h" fact="0.5316"/>
                  <dgm:constr type="w" for="ch" forName="ParentAccent3" refType="w" fact="0.0283"/>
                  <dgm:constr type="h" for="ch" forName="ParentAccent3" refType="h" fact="0.0518"/>
                  <dgm:constr type="l" for="ch" forName="ParentAccent4" refType="w" fact="0.8164"/>
                  <dgm:constr type="t" for="ch" forName="ParentAccent4" refType="h" fact="0.5316"/>
                  <dgm:constr type="w" for="ch" forName="ParentAccent4" refType="w" fact="0.0283"/>
                  <dgm:constr type="h" for="ch" forName="ParentAccent4" refType="h" fact="0.0518"/>
                  <dgm:constr type="l" for="ch" forName="ParentAccent5" refType="w" fact="0.7646"/>
                  <dgm:constr type="t" for="ch" forName="ParentAccent5" refType="h" fact="0.5316"/>
                  <dgm:constr type="w" for="ch" forName="ParentAccent5" refType="w" fact="0.0283"/>
                  <dgm:constr type="h" for="ch" forName="ParentAccent5" refType="h" fact="0.0518"/>
                  <dgm:constr type="l" for="ch" forName="ParentAccent6" refType="w" fact="0.6846"/>
                  <dgm:constr type="t" for="ch" forName="ParentAccent6" refType="h" fact="0.5057"/>
                  <dgm:constr type="w" for="ch" forName="ParentAccent6" refType="w" fact="0.0566"/>
                  <dgm:constr type="h" for="ch" forName="ParentAccent6" refType="h" fact="0.1035"/>
                  <dgm:constr type="l" for="ch" forName="ParentAccent7" refType="w" fact="0.9256"/>
                  <dgm:constr type="t" for="ch" forName="ParentAccent7" refType="h" fact="0.4247"/>
                  <dgm:constr type="w" for="ch" forName="ParentAccent7" refType="w" fact="0.0283"/>
                  <dgm:constr type="h" for="ch" forName="ParentAccent7" refType="h" fact="0.0518"/>
                  <dgm:constr type="l" for="ch" forName="ParentAccent8" refType="w" fact="0.9256"/>
                  <dgm:constr type="t" for="ch" forName="ParentAccent8" refType="h" fact="0.6392"/>
                  <dgm:constr type="w" for="ch" forName="ParentAccent8" refType="w" fact="0.0283"/>
                  <dgm:constr type="h" for="ch" forName="ParentAccent8" refType="h" fact="0.0518"/>
                  <dgm:constr type="l" for="ch" forName="ParentAccent9" refType="w" fact="0.9509"/>
                  <dgm:constr type="t" for="ch" forName="ParentAccent9" refType="h" fact="0.4712"/>
                  <dgm:constr type="w" for="ch" forName="ParentAccent9" refType="w" fact="0.0283"/>
                  <dgm:constr type="h" for="ch" forName="ParentAccent9" refType="h" fact="0.0518"/>
                  <dgm:constr type="l" for="ch" forName="ParentAccent10" refType="w" fact="0.9525"/>
                  <dgm:constr type="t" for="ch" forName="ParentAccent10" refType="h" fact="0.593"/>
                  <dgm:constr type="w" for="ch" forName="ParentAccent10" refType="w" fact="0.0283"/>
                  <dgm:constr type="h" for="ch" forName="ParentAccent10" refType="h" fact="0.0518"/>
                  <dgm:constr type="l" for="ch" forName="Child4" refType="w" fact="0.0081"/>
                  <dgm:constr type="t" for="ch" forName="Child4" refType="h" fact="0.8184"/>
                  <dgm:constr type="w" for="ch" forName="Child4" refType="w" fact="0.3192"/>
                  <dgm:constr type="h" for="ch" forName="Child4" refType="h" fact="0.1294"/>
                  <dgm:constr type="l" for="ch" forName="Child3" refType="w" fact="0"/>
                  <dgm:constr type="t" for="ch" forName="Child3" refType="h" fact="0.5547"/>
                  <dgm:constr type="w" for="ch" forName="Child3" refType="w" fact="0.297"/>
                  <dgm:constr type="h" for="ch" forName="Child3" refType="h" fact="0.1294"/>
                  <dgm:constr type="l" for="ch" forName="Child2" refType="w" fact="0"/>
                  <dgm:constr type="t" for="ch" forName="Child2" refType="h" fact="0.2662"/>
                  <dgm:constr type="w" for="ch" forName="Child2" refType="w" fact="0.297"/>
                  <dgm:constr type="h" for="ch" forName="Child2" refType="h" fact="0.1294"/>
                  <dgm:constr type="l" for="ch" forName="Child1" refType="w" fact="0.0081"/>
                  <dgm:constr type="t" for="ch" forName="Child1" refType="h" fact="0"/>
                  <dgm:constr type="w" for="ch" forName="Child1" refType="w" fact="0.3192"/>
                  <dgm:constr type="h" for="ch" forName="Child1" refType="h" fact="0.1294"/>
                </dgm:constrLst>
              </dgm:if>
              <dgm:else name="Name12">
                <dgm:alg type="composite">
                  <dgm:param type="ar" val="1.3278"/>
                </dgm:alg>
                <dgm:constrLst>
                  <dgm:constr type="l" for="ch" forName="Child2Accent1" refType="w" fact="0.3436"/>
                  <dgm:constr type="t" for="ch" forName="Child2Accent1" refType="h" fact="0.3184"/>
                  <dgm:constr type="w" for="ch" forName="Child2Accent1" refType="w" fact="0.0574"/>
                  <dgm:constr type="h" for="ch" forName="Child2Accent1" refType="h" fact="0.0763"/>
                  <dgm:constr type="l" for="ch" forName="Child2Accent2" refType="w" fact="0.3068"/>
                  <dgm:constr type="t" for="ch" forName="Child2Accent2" refType="h" fact="0.2781"/>
                  <dgm:constr type="w" for="ch" forName="Child2Accent2" refType="w" fact="0.0287"/>
                  <dgm:constr type="h" for="ch" forName="Child2Accent2" refType="h" fact="0.0381"/>
                  <dgm:constr type="l" for="ch" forName="Child2Accent3" refType="w" fact="0.2455"/>
                  <dgm:constr type="t" for="ch" forName="Child2Accent3" refType="h" fact="0.2781"/>
                  <dgm:constr type="w" for="ch" forName="Child2Accent3" refType="w" fact="0.0287"/>
                  <dgm:constr type="h" for="ch" forName="Child2Accent3" refType="h" fact="0.0381"/>
                  <dgm:constr type="l" for="ch" forName="Child2Accent4" refType="w" fact="0.1842"/>
                  <dgm:constr type="t" for="ch" forName="Child2Accent4" refType="h" fact="0.2781"/>
                  <dgm:constr type="w" for="ch" forName="Child2Accent4" refType="w" fact="0.0287"/>
                  <dgm:constr type="h" for="ch" forName="Child2Accent4" refType="h" fact="0.0381"/>
                  <dgm:constr type="l" for="ch" forName="Child2Accent5" refType="w" fact="0.1229"/>
                  <dgm:constr type="t" for="ch" forName="Child2Accent5" refType="h" fact="0.2781"/>
                  <dgm:constr type="w" for="ch" forName="Child2Accent5" refType="w" fact="0.0287"/>
                  <dgm:constr type="h" for="ch" forName="Child2Accent5" refType="h" fact="0.0381"/>
                  <dgm:constr type="l" for="ch" forName="Child3Accent1" refType="w" fact="0.284"/>
                  <dgm:constr type="t" for="ch" forName="Child3Accent1" refType="h" fact="0.5061"/>
                  <dgm:constr type="w" for="ch" forName="Child3Accent1" refType="w" fact="0.0574"/>
                  <dgm:constr type="h" for="ch" forName="Child3Accent1" refType="h" fact="0.0763"/>
                  <dgm:constr type="l" for="ch" forName="Child3Accent2" refType="w" fact="0.2272"/>
                  <dgm:constr type="t" for="ch" forName="Child3Accent2" refType="h" fact="0.5252"/>
                  <dgm:constr type="w" for="ch" forName="Child3Accent2" refType="w" fact="0.0287"/>
                  <dgm:constr type="h" for="ch" forName="Child3Accent2" refType="h" fact="0.0381"/>
                  <dgm:constr type="l" for="ch" forName="Child3Accent3" refType="w" fact="0.1705"/>
                  <dgm:constr type="t" for="ch" forName="Child3Accent3" refType="h" fact="0.5252"/>
                  <dgm:constr type="w" for="ch" forName="Child3Accent3" refType="w" fact="0.0287"/>
                  <dgm:constr type="h" for="ch" forName="Child3Accent3" refType="h" fact="0.0381"/>
                  <dgm:constr type="l" for="ch" forName="Child3Accent4" refType="w" fact="0.1137"/>
                  <dgm:constr type="t" for="ch" forName="Child3Accent4" refType="h" fact="0.5252"/>
                  <dgm:constr type="w" for="ch" forName="Child3Accent4" refType="w" fact="0.0287"/>
                  <dgm:constr type="h" for="ch" forName="Child3Accent4" refType="h" fact="0.0381"/>
                  <dgm:constr type="l" for="ch" forName="Child2Accent6" refType="w" fact="0.0615"/>
                  <dgm:constr type="t" for="ch" forName="Child2Accent6" refType="h" fact="0.2781"/>
                  <dgm:constr type="w" for="ch" forName="Child2Accent6" refType="w" fact="0.0287"/>
                  <dgm:constr type="h" for="ch" forName="Child2Accent6" refType="h" fact="0.0381"/>
                  <dgm:constr type="l" for="ch" forName="Child3Accent5" refType="w" fact="0.057"/>
                  <dgm:constr type="t" for="ch" forName="Child3Accent5" refType="h" fact="0.5252"/>
                  <dgm:constr type="w" for="ch" forName="Child3Accent5" refType="w" fact="0.0287"/>
                  <dgm:constr type="h" for="ch" forName="Child3Accent5" refType="h" fact="0.0381"/>
                  <dgm:constr type="l" for="ch" forName="Child2Accent7" refType="w" fact="0.0002"/>
                  <dgm:constr type="t" for="ch" forName="Child2Accent7" refType="h" fact="0.2781"/>
                  <dgm:constr type="w" for="ch" forName="Child2Accent7" refType="w" fact="0.0287"/>
                  <dgm:constr type="h" for="ch" forName="Child2Accent7" refType="h" fact="0.0381"/>
                  <dgm:constr type="l" for="ch" forName="Child3Accent6" refType="w" fact="0.0002"/>
                  <dgm:constr type="t" for="ch" forName="Child3Accent6" refType="h" fact="0.5252"/>
                  <dgm:constr type="w" for="ch" forName="Child3Accent6" refType="w" fact="0.0287"/>
                  <dgm:constr type="h" for="ch" forName="Child3Accent6" refType="h" fact="0.0381"/>
                  <dgm:constr type="l" for="ch" forName="Child3Accent7" refType="w" fact="0"/>
                  <dgm:constr type="t" for="ch" forName="Child3Accent7" refType="h" fact="0"/>
                  <dgm:constr type="w" for="ch" forName="Child3Accent7" refType="w" fact="0"/>
                  <dgm:constr type="h" for="ch" forName="Child3Accent7" refType="h" fact="0"/>
                  <dgm:constr type="l" for="ch" forName="Child4Accent1" refType="w" fact="0.3436"/>
                  <dgm:constr type="t" for="ch" forName="Child4Accent1" refType="h" fact="0.6908"/>
                  <dgm:constr type="w" for="ch" forName="Child4Accent1" refType="w" fact="0.0574"/>
                  <dgm:constr type="h" for="ch" forName="Child4Accent1" refType="h" fact="0.0763"/>
                  <dgm:constr type="l" for="ch" forName="Child4Accent2" refType="w" fact="0.3068"/>
                  <dgm:constr type="t" for="ch" forName="Child4Accent2" refType="h" fact="0.7684"/>
                  <dgm:constr type="w" for="ch" forName="Child4Accent2" refType="w" fact="0.0287"/>
                  <dgm:constr type="h" for="ch" forName="Child4Accent2" refType="h" fact="0.0381"/>
                  <dgm:constr type="l" for="ch" forName="Child4Accent3" refType="w" fact="0.2455"/>
                  <dgm:constr type="t" for="ch" forName="Child4Accent3" refType="h" fact="0.7684"/>
                  <dgm:constr type="w" for="ch" forName="Child4Accent3" refType="w" fact="0.0287"/>
                  <dgm:constr type="h" for="ch" forName="Child4Accent3" refType="h" fact="0.0381"/>
                  <dgm:constr type="l" for="ch" forName="Child4Accent4" refType="w" fact="0.1842"/>
                  <dgm:constr type="t" for="ch" forName="Child4Accent4" refType="h" fact="0.7684"/>
                  <dgm:constr type="w" for="ch" forName="Child4Accent4" refType="w" fact="0.0287"/>
                  <dgm:constr type="h" for="ch" forName="Child4Accent4" refType="h" fact="0.0381"/>
                  <dgm:constr type="l" for="ch" forName="Child4Accent5" refType="w" fact="0.1229"/>
                  <dgm:constr type="t" for="ch" forName="Child4Accent5" refType="h" fact="0.7684"/>
                  <dgm:constr type="w" for="ch" forName="Child4Accent5" refType="w" fact="0.0287"/>
                  <dgm:constr type="h" for="ch" forName="Child4Accent5" refType="h" fact="0.0381"/>
                  <dgm:constr type="l" for="ch" forName="Child4Accent6" refType="w" fact="0.0615"/>
                  <dgm:constr type="t" for="ch" forName="Child4Accent6" refType="h" fact="0.7684"/>
                  <dgm:constr type="w" for="ch" forName="Child4Accent6" refType="w" fact="0.0287"/>
                  <dgm:constr type="h" for="ch" forName="Child4Accent6" refType="h" fact="0.0381"/>
                  <dgm:constr type="l" for="ch" forName="Child4Accent7" refType="w" fact="0.0002"/>
                  <dgm:constr type="t" for="ch" forName="Child4Accent7" refType="h" fact="0.7684"/>
                  <dgm:constr type="w" for="ch" forName="Child4Accent7" refType="w" fact="0.0287"/>
                  <dgm:constr type="h" for="ch" forName="Child4Accent7" refType="h" fact="0.0381"/>
                  <dgm:constr type="l" for="ch" forName="Child4Accent8" refType="w" fact="0"/>
                  <dgm:constr type="t" for="ch" forName="Child4Accent8" refType="h" fact="0"/>
                  <dgm:constr type="w" for="ch" forName="Child4Accent8" refType="w" fact="0"/>
                  <dgm:constr type="h" for="ch" forName="Child4Accent8" refType="h" fact="0"/>
                  <dgm:constr type="l" for="ch" forName="ParentAccent1" refType="w" fact="0.9713"/>
                  <dgm:constr type="t" for="ch" forName="ParentAccent1" refType="h" fact="0.5252"/>
                  <dgm:constr type="w" for="ch" forName="ParentAccent1" refType="w" fact="0.0287"/>
                  <dgm:constr type="h" for="ch" forName="ParentAccent1" refType="h" fact="0.0381"/>
                  <dgm:constr type="l" for="ch" forName="ParentAccent2" refType="w" fact="0.9187"/>
                  <dgm:constr type="t" for="ch" forName="ParentAccent2" refType="h" fact="0.5252"/>
                  <dgm:constr type="w" for="ch" forName="ParentAccent2" refType="w" fact="0.0287"/>
                  <dgm:constr type="h" for="ch" forName="ParentAccent2" refType="h" fact="0.0381"/>
                  <dgm:constr type="l" for="ch" forName="ParentAccent3" refType="w" fact="0.8661"/>
                  <dgm:constr type="t" for="ch" forName="ParentAccent3" refType="h" fact="0.5252"/>
                  <dgm:constr type="w" for="ch" forName="ParentAccent3" refType="w" fact="0.0287"/>
                  <dgm:constr type="h" for="ch" forName="ParentAccent3" refType="h" fact="0.0381"/>
                  <dgm:constr type="l" for="ch" forName="ParentAccent4" refType="w" fact="0.8136"/>
                  <dgm:constr type="t" for="ch" forName="ParentAccent4" refType="h" fact="0.5252"/>
                  <dgm:constr type="w" for="ch" forName="ParentAccent4" refType="w" fact="0.0287"/>
                  <dgm:constr type="h" for="ch" forName="ParentAccent4" refType="h" fact="0.0381"/>
                  <dgm:constr type="l" for="ch" forName="ParentAccent5" refType="w" fact="0.761"/>
                  <dgm:constr type="t" for="ch" forName="ParentAccent5" refType="h" fact="0.5252"/>
                  <dgm:constr type="w" for="ch" forName="ParentAccent5" refType="w" fact="0.0287"/>
                  <dgm:constr type="h" for="ch" forName="ParentAccent5" refType="h" fact="0.0381"/>
                  <dgm:constr type="l" for="ch" forName="ParentAccent6" refType="w" fact="0.6797"/>
                  <dgm:constr type="t" for="ch" forName="ParentAccent6" refType="h" fact="0.5061"/>
                  <dgm:constr type="w" for="ch" forName="ParentAccent6" refType="w" fact="0.0574"/>
                  <dgm:constr type="h" for="ch" forName="ParentAccent6" refType="h" fact="0.0763"/>
                  <dgm:constr type="l" for="ch" forName="ParentAccent7" refType="w" fact="0.9245"/>
                  <dgm:constr type="t" for="ch" forName="ParentAccent7" refType="h" fact="0.4464"/>
                  <dgm:constr type="w" for="ch" forName="ParentAccent7" refType="w" fact="0.0287"/>
                  <dgm:constr type="h" for="ch" forName="ParentAccent7" refType="h" fact="0.0381"/>
                  <dgm:constr type="l" for="ch" forName="ParentAccent8" refType="w" fact="0.9245"/>
                  <dgm:constr type="t" for="ch" forName="ParentAccent8" refType="h" fact="0.6045"/>
                  <dgm:constr type="w" for="ch" forName="ParentAccent8" refType="w" fact="0.0287"/>
                  <dgm:constr type="h" for="ch" forName="ParentAccent8" refType="h" fact="0.0381"/>
                  <dgm:constr type="l" for="ch" forName="ParentAccent9" refType="w" fact="0.9501"/>
                  <dgm:constr type="t" for="ch" forName="ParentAccent9" refType="h" fact="0.4807"/>
                  <dgm:constr type="w" for="ch" forName="ParentAccent9" refType="w" fact="0.0287"/>
                  <dgm:constr type="h" for="ch" forName="ParentAccent9" refType="h" fact="0.0381"/>
                  <dgm:constr type="l" for="ch" forName="ParentAccent10" refType="w" fact="0.9518"/>
                  <dgm:constr type="t" for="ch" forName="ParentAccent10" refType="h" fact="0.5705"/>
                  <dgm:constr type="w" for="ch" forName="ParentAccent10" refType="w" fact="0.0287"/>
                  <dgm:constr type="h" for="ch" forName="ParentAccent10" refType="h" fact="0.0381"/>
                  <dgm:constr type="l" for="ch" forName="Child1Accent1" refType="w" fact="0.4819"/>
                  <dgm:constr type="t" for="ch" forName="Child1Accent1" refType="h" fact="0.2457"/>
                  <dgm:constr type="w" for="ch" forName="Child1Accent1" refType="w" fact="0.0574"/>
                  <dgm:constr type="h" for="ch" forName="Child1Accent1" refType="h" fact="0.0763"/>
                  <dgm:constr type="l" for="ch" forName="Child1Accent4" refType="w" fact="0.3653"/>
                  <dgm:constr type="t" for="ch" forName="Child1Accent4" refType="h" fact="0.097"/>
                  <dgm:constr type="w" for="ch" forName="Child1Accent4" refType="w" fact="0.0287"/>
                  <dgm:constr type="h" for="ch" forName="Child1Accent4" refType="h" fact="0.0381"/>
                  <dgm:constr type="l" for="ch" forName="Child1Accent5" refType="w" fact="0.304"/>
                  <dgm:constr type="t" for="ch" forName="Child1Accent5" refType="h" fact="0.097"/>
                  <dgm:constr type="w" for="ch" forName="Child1Accent5" refType="w" fact="0.0287"/>
                  <dgm:constr type="h" for="ch" forName="Child1Accent5" refType="h" fact="0.0381"/>
                  <dgm:constr type="l" for="ch" forName="Child1Accent6" refType="w" fact="0.2426"/>
                  <dgm:constr type="t" for="ch" forName="Child1Accent6" refType="h" fact="0.097"/>
                  <dgm:constr type="w" for="ch" forName="Child1Accent6" refType="w" fact="0.0287"/>
                  <dgm:constr type="h" for="ch" forName="Child1Accent6" refType="h" fact="0.0381"/>
                  <dgm:constr type="l" for="ch" forName="Child1Accent7" refType="w" fact="0.1813"/>
                  <dgm:constr type="t" for="ch" forName="Child1Accent7" refType="h" fact="0.097"/>
                  <dgm:constr type="w" for="ch" forName="Child1Accent7" refType="w" fact="0.0287"/>
                  <dgm:constr type="h" for="ch" forName="Child1Accent7" refType="h" fact="0.0381"/>
                  <dgm:constr type="l" for="ch" forName="Child1Accent8" refType="w" fact="0.12"/>
                  <dgm:constr type="t" for="ch" forName="Child1Accent8" refType="h" fact="0.097"/>
                  <dgm:constr type="w" for="ch" forName="Child1Accent8" refType="w" fact="0.0287"/>
                  <dgm:constr type="h" for="ch" forName="Child1Accent8" refType="h" fact="0.0381"/>
                  <dgm:constr type="l" for="ch" forName="Child1Accent9" refType="w" fact="0.0587"/>
                  <dgm:constr type="t" for="ch" forName="Child1Accent9" refType="h" fact="0.097"/>
                  <dgm:constr type="w" for="ch" forName="Child1Accent9" refType="w" fact="0.0287"/>
                  <dgm:constr type="h" for="ch" forName="Child1Accent9" refType="h" fact="0.0381"/>
                  <dgm:constr type="l" for="ch" forName="Child5Accent1" refType="w" fact="0.4819"/>
                  <dgm:constr type="t" for="ch" forName="Child5Accent1" refType="h" fact="0.7601"/>
                  <dgm:constr type="w" for="ch" forName="Child5Accent1" refType="w" fact="0.0574"/>
                  <dgm:constr type="h" for="ch" forName="Child5Accent1" refType="h" fact="0.0763"/>
                  <dgm:constr type="l" for="ch" forName="Child5Accent4" refType="w" fact="0.3653"/>
                  <dgm:constr type="t" for="ch" forName="Child5Accent4" refType="h" fact="0.9619"/>
                  <dgm:constr type="w" for="ch" forName="Child5Accent4" refType="w" fact="0.0287"/>
                  <dgm:constr type="h" for="ch" forName="Child5Accent4" refType="h" fact="0.0381"/>
                  <dgm:constr type="l" for="ch" forName="Child5Accent5" refType="w" fact="0.304"/>
                  <dgm:constr type="t" for="ch" forName="Child5Accent5" refType="h" fact="0.9619"/>
                  <dgm:constr type="w" for="ch" forName="Child5Accent5" refType="w" fact="0.0287"/>
                  <dgm:constr type="h" for="ch" forName="Child5Accent5" refType="h" fact="0.0381"/>
                  <dgm:constr type="l" for="ch" forName="Child5Accent6" refType="w" fact="0.2426"/>
                  <dgm:constr type="t" for="ch" forName="Child5Accent6" refType="h" fact="0.9619"/>
                  <dgm:constr type="w" for="ch" forName="Child5Accent6" refType="w" fact="0.0287"/>
                  <dgm:constr type="h" for="ch" forName="Child5Accent6" refType="h" fact="0.0381"/>
                  <dgm:constr type="l" for="ch" forName="Child5Accent7" refType="w" fact="0.1813"/>
                  <dgm:constr type="t" for="ch" forName="Child5Accent7" refType="h" fact="0.9619"/>
                  <dgm:constr type="w" for="ch" forName="Child5Accent7" refType="w" fact="0.0287"/>
                  <dgm:constr type="h" for="ch" forName="Child5Accent7" refType="h" fact="0.0381"/>
                  <dgm:constr type="l" for="ch" forName="Child5Accent8" refType="w" fact="0.12"/>
                  <dgm:constr type="t" for="ch" forName="Child5Accent8" refType="h" fact="0.9619"/>
                  <dgm:constr type="w" for="ch" forName="Child5Accent8" refType="w" fact="0.0287"/>
                  <dgm:constr type="h" for="ch" forName="Child5Accent8" refType="h" fact="0.0381"/>
                  <dgm:constr type="l" for="ch" forName="Child5Accent9" refType="w" fact="0.0587"/>
                  <dgm:constr type="t" for="ch" forName="Child5Accent9" refType="h" fact="0.9619"/>
                  <dgm:constr type="w" for="ch" forName="Child5Accent9" refType="w" fact="0.0287"/>
                  <dgm:constr type="h" for="ch" forName="Child5Accent9" refType="h" fact="0.0381"/>
                  <dgm:constr type="l" for="ch" forName="Child5Accent2" refType="w" fact="0.453"/>
                  <dgm:constr type="t" for="ch" forName="Child5Accent2" refType="h" fact="0.8375"/>
                  <dgm:constr type="w" for="ch" forName="Child5Accent2" refType="w" fact="0.0287"/>
                  <dgm:constr type="h" for="ch" forName="Child5Accent2" refType="h" fact="0.0381"/>
                  <dgm:constr type="l" for="ch" forName="Child5Accent3" refType="w" fact="0.4118"/>
                  <dgm:constr type="t" for="ch" forName="Child5Accent3" refType="h" fact="0.8991"/>
                  <dgm:constr type="w" for="ch" forName="Child5Accent3" refType="w" fact="0.0287"/>
                  <dgm:constr type="h" for="ch" forName="Child5Accent3" refType="h" fact="0.0381"/>
                  <dgm:constr type="l" for="ch" forName="Child1Accent2" refType="w" fact="0.4458"/>
                  <dgm:constr type="t" for="ch" forName="Child1Accent2" refType="h" fact="0.2004"/>
                  <dgm:constr type="w" for="ch" forName="Child1Accent2" refType="w" fact="0.0287"/>
                  <dgm:constr type="h" for="ch" forName="Child1Accent2" refType="h" fact="0.0381"/>
                  <dgm:constr type="l" for="ch" forName="Child1Accent3" refType="w" fact="0.4054"/>
                  <dgm:constr type="t" for="ch" forName="Child1Accent3" refType="h" fact="0.1445"/>
                  <dgm:constr type="w" for="ch" forName="Child1Accent3" refType="w" fact="0.0287"/>
                  <dgm:constr type="h" for="ch" forName="Child1Accent3" refType="h" fact="0.0381"/>
                  <dgm:constr type="l" for="ch" forName="Child5" refType="w" fact="0.0581"/>
                  <dgm:constr type="t" for="ch" forName="Child5" refType="h" fact="0.8635"/>
                  <dgm:constr type="w" for="ch" forName="Child5" refType="w" fact="0.3364"/>
                  <dgm:constr type="h" for="ch" forName="Child5" refType="h" fact="0.0981"/>
                  <dgm:constr type="l" for="ch" forName="Child4" refType="w" fact="0"/>
                  <dgm:constr type="t" for="ch" forName="Child4" refType="h" fact="0.6701"/>
                  <dgm:constr type="w" for="ch" forName="Child4" refType="w" fact="0.3364"/>
                  <dgm:constr type="h" for="ch" forName="Child4" refType="h" fact="0.0981"/>
                  <dgm:constr type="l" for="ch" forName="Child3" refType="w" fact="0"/>
                  <dgm:constr type="t" for="ch" forName="Child3" refType="h" fact="0.4276"/>
                  <dgm:constr type="w" for="ch" forName="Child3" refType="w" fact="0.2544"/>
                  <dgm:constr type="h" for="ch" forName="Child3" refType="h" fact="0.0981"/>
                  <dgm:constr type="l" for="ch" forName="Child2" refType="w" fact="0"/>
                  <dgm:constr type="t" for="ch" forName="Child2" refType="h" fact="0.1798"/>
                  <dgm:constr type="w" for="ch" forName="Child2" refType="w" fact="0.3364"/>
                  <dgm:constr type="h" for="ch" forName="Child2" refType="h" fact="0.0981"/>
                  <dgm:constr type="l" for="ch" forName="Child1" refType="w" fact="0.0581"/>
                  <dgm:constr type="t" for="ch" forName="Child1" refType="h" fact="0"/>
                  <dgm:constr type="w" for="ch" forName="Child1" refType="w" fact="0.3364"/>
                  <dgm:constr type="h" for="ch" forName="Child1" refType="h" fact="0.0981"/>
                  <dgm:constr type="l" for="ch" forName="Parent" refType="w" fact="0.3653"/>
                  <dgm:constr type="t" for="ch" forName="Parent" refType="h" fact="0.3513"/>
                  <dgm:constr type="w" for="ch" forName="Parent" refType="w" fact="0.2906"/>
                  <dgm:constr type="h" for="ch" forName="Parent" refType="h" fact="0.3859"/>
                </dgm:constrLst>
              </dgm:else>
            </dgm:choose>
          </dgm:if>
          <dgm:else name="Name13">
            <dgm:choose name="Name14">
              <dgm:if name="Name15" axis="ch" ptType="node" func="cnt" op="equ" val="0">
                <dgm:alg type="composite">
                  <dgm:param type="ar" val="2.1059"/>
                </dgm:alg>
                <dgm:constrLst>
                  <dgm:constr type="r" for="ch" forName="Parent" refType="w"/>
                  <dgm:constr type="t" for="ch" forName="Parent" refType="h" fact="0"/>
                  <dgm:constr type="w" for="ch" forName="Parent" refType="w" fact="0.4749"/>
                  <dgm:constr type="h" for="ch" forName="Parent" refType="h"/>
                  <dgm:constr type="r" for="ch" forName="ParentAccent1" refType="w" fact="0.0469"/>
                  <dgm:constr type="t" for="ch" forName="ParentAccent1" refType="h" fact="0.4506"/>
                  <dgm:constr type="w" for="ch" forName="ParentAccent1" refType="w" fact="0.0469"/>
                  <dgm:constr type="h" for="ch" forName="ParentAccent1" refType="h" fact="0.0988"/>
                  <dgm:constr type="r" for="ch" forName="ParentAccent2" refType="w" fact="0.1266"/>
                  <dgm:constr type="t" for="ch" forName="ParentAccent2" refType="h" fact="0.4506"/>
                  <dgm:constr type="w" for="ch" forName="ParentAccent2" refType="w" fact="0.0469"/>
                  <dgm:constr type="h" for="ch" forName="ParentAccent2" refType="h" fact="0.0988"/>
                  <dgm:constr type="r" for="ch" forName="ParentAccent3" refType="w" fact="0.2063"/>
                  <dgm:constr type="t" for="ch" forName="ParentAccent3" refType="h" fact="0.4506"/>
                  <dgm:constr type="w" for="ch" forName="ParentAccent3" refType="w" fact="0.0469"/>
                  <dgm:constr type="h" for="ch" forName="ParentAccent3" refType="h" fact="0.0988"/>
                  <dgm:constr type="r" for="ch" forName="ParentAccent4" refType="w" fact="0.286"/>
                  <dgm:constr type="t" for="ch" forName="ParentAccent4" refType="h" fact="0.4506"/>
                  <dgm:constr type="w" for="ch" forName="ParentAccent4" refType="w" fact="0.0469"/>
                  <dgm:constr type="h" for="ch" forName="ParentAccent4" refType="h" fact="0.0988"/>
                  <dgm:constr type="r" for="ch" forName="ParentAccent5" refType="w" fact="0.3657"/>
                  <dgm:constr type="t" for="ch" forName="ParentAccent5" refType="h" fact="0.4506"/>
                  <dgm:constr type="w" for="ch" forName="ParentAccent5" refType="w" fact="0.0469"/>
                  <dgm:constr type="h" for="ch" forName="ParentAccent5" refType="h" fact="0.0988"/>
                  <dgm:constr type="r" for="ch" forName="ParentAccent6" refType="w" fact="0.4924"/>
                  <dgm:constr type="t" for="ch" forName="ParentAccent6" refType="h" fact="0.4012"/>
                  <dgm:constr type="w" for="ch" forName="ParentAccent6" refType="w" fact="0.0939"/>
                  <dgm:constr type="h" for="ch" forName="ParentAccent6" refType="h" fact="0.1976"/>
                  <dgm:constr type="r" for="ch" forName="ParentAccent7" refType="w" fact="0.1234"/>
                  <dgm:constr type="t" for="ch" forName="ParentAccent7" refType="h" fact="0.2465"/>
                  <dgm:constr type="w" for="ch" forName="ParentAccent7" refType="w" fact="0.0469"/>
                  <dgm:constr type="h" for="ch" forName="ParentAccent7" refType="h" fact="0.0988"/>
                  <dgm:constr type="r" for="ch" forName="ParentAccent8" refType="w" fact="0.1234"/>
                  <dgm:constr type="t" for="ch" forName="ParentAccent8" refType="h" fact="0.6562"/>
                  <dgm:constr type="w" for="ch" forName="ParentAccent8" refType="w" fact="0.0469"/>
                  <dgm:constr type="h" for="ch" forName="ParentAccent8" refType="h" fact="0.0988"/>
                  <dgm:constr type="r" for="ch" forName="ParentAccent9" refType="w" fact="0.0815"/>
                  <dgm:constr type="t" for="ch" forName="ParentAccent9" refType="h" fact="0.3353"/>
                  <dgm:constr type="w" for="ch" forName="ParentAccent9" refType="w" fact="0.0469"/>
                  <dgm:constr type="h" for="ch" forName="ParentAccent9" refType="h" fact="0.0988"/>
                  <dgm:constr type="r" for="ch" forName="ParentAccent10" refType="w" fact="0.0787"/>
                  <dgm:constr type="t" for="ch" forName="ParentAccent10" refType="h" fact="0.5679"/>
                  <dgm:constr type="w" for="ch" forName="ParentAccent10" refType="w" fact="0.0469"/>
                  <dgm:constr type="h" for="ch" forName="ParentAccent10" refType="h" fact="0.0988"/>
                </dgm:constrLst>
              </dgm:if>
              <dgm:if name="Name16" axis="ch" ptType="node" func="cnt" op="equ" val="1">
                <dgm:alg type="composite">
                  <dgm:param type="ar" val="3.4411"/>
                </dgm:alg>
                <dgm:constrLst>
                  <dgm:constr type="primFontSz" for="des" forName="Child1" val="65"/>
                  <dgm:constr type="primFontSz" for="des" forName="Child1" refType="primFontSz" refFor="des" refForName="Parent" op="lte"/>
                  <dgm:constr type="r" for="ch" forName="Child1Accent1" refType="w" fact="0.716"/>
                  <dgm:constr type="t" for="ch" forName="Child1Accent1" refType="h" fact="0.4012"/>
                  <dgm:constr type="w" for="ch" forName="Child1Accent1" refType="w" fact="0.0574"/>
                  <dgm:constr type="h" for="ch" forName="Child1Accent1" refType="h" fact="0.1976"/>
                  <dgm:constr type="r" for="ch" forName="Child1Accent2" refType="w" fact="0.7728"/>
                  <dgm:constr type="t" for="ch" forName="Child1Accent2" refType="h" fact="0.4506"/>
                  <dgm:constr type="w" for="ch" forName="Child1Accent2" refType="w" fact="0.0287"/>
                  <dgm:constr type="h" for="ch" forName="Child1Accent2" refType="h" fact="0.0988"/>
                  <dgm:constr type="r" for="ch" forName="Child1Accent3" refType="w" fact="0.8295"/>
                  <dgm:constr type="t" for="ch" forName="Child1Accent3" refType="h" fact="0.4506"/>
                  <dgm:constr type="w" for="ch" forName="Child1Accent3" refType="w" fact="0.0287"/>
                  <dgm:constr type="h" for="ch" forName="Child1Accent3" refType="h" fact="0.0988"/>
                  <dgm:constr type="r" for="ch" forName="Child1Accent4" refType="w" fact="0.8863"/>
                  <dgm:constr type="t" for="ch" forName="Child1Accent4" refType="h" fact="0.4506"/>
                  <dgm:constr type="w" for="ch" forName="Child1Accent4" refType="w" fact="0.0287"/>
                  <dgm:constr type="h" for="ch" forName="Child1Accent4" refType="h" fact="0.0988"/>
                  <dgm:constr type="r" for="ch" forName="Child1Accent5" refType="w" fact="0.943"/>
                  <dgm:constr type="t" for="ch" forName="Child1Accent5" refType="h" fact="0.4506"/>
                  <dgm:constr type="w" for="ch" forName="Child1Accent5" refType="w" fact="0.0287"/>
                  <dgm:constr type="h" for="ch" forName="Child1Accent5" refType="h" fact="0.0988"/>
                  <dgm:constr type="r" for="ch" forName="Child1Accent6" refType="w" fact="0.9998"/>
                  <dgm:constr type="t" for="ch" forName="Child1Accent6" refType="h" fact="0.4506"/>
                  <dgm:constr type="w" for="ch" forName="Child1Accent6" refType="w" fact="0.0287"/>
                  <dgm:constr type="h" for="ch" forName="Child1Accent6" refType="h" fact="0.0988"/>
                  <dgm:constr type="l" for="ch" forName="Child1Accent7" refType="w" fact="0"/>
                  <dgm:constr type="t" for="ch" forName="Child1Accent7" refType="h" fact="0"/>
                  <dgm:constr type="w" for="ch" forName="Child1Accent7" refType="w" fact="0"/>
                  <dgm:constr type="h" for="ch" forName="Child1Accent7" refType="h" fact="0"/>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r" for="ch" forName="ParentAccent1" refType="w" fact="0.0287"/>
                  <dgm:constr type="t" for="ch" forName="ParentAccent1" refType="h" fact="0.4506"/>
                  <dgm:constr type="w" for="ch" forName="ParentAccent1" refType="w" fact="0.0287"/>
                  <dgm:constr type="h" for="ch" forName="ParentAccent1" refType="h" fact="0.0988"/>
                  <dgm:constr type="r" for="ch" forName="ParentAccent2" refType="w" fact="0.0813"/>
                  <dgm:constr type="t" for="ch" forName="ParentAccent2" refType="h" fact="0.4506"/>
                  <dgm:constr type="w" for="ch" forName="ParentAccent2" refType="w" fact="0.0287"/>
                  <dgm:constr type="h" for="ch" forName="ParentAccent2" refType="h" fact="0.0988"/>
                  <dgm:constr type="r" for="ch" forName="ParentAccent3" refType="w" fact="0.1339"/>
                  <dgm:constr type="t" for="ch" forName="ParentAccent3" refType="h" fact="0.4506"/>
                  <dgm:constr type="w" for="ch" forName="ParentAccent3" refType="w" fact="0.0287"/>
                  <dgm:constr type="h" for="ch" forName="ParentAccent3" refType="h" fact="0.0988"/>
                  <dgm:constr type="r" for="ch" forName="ParentAccent4" refType="w" fact="0.1864"/>
                  <dgm:constr type="t" for="ch" forName="ParentAccent4" refType="h" fact="0.4506"/>
                  <dgm:constr type="w" for="ch" forName="ParentAccent4" refType="w" fact="0.0287"/>
                  <dgm:constr type="h" for="ch" forName="ParentAccent4" refType="h" fact="0.0988"/>
                  <dgm:constr type="r" for="ch" forName="ParentAccent5" refType="w" fact="0.239"/>
                  <dgm:constr type="t" for="ch" forName="ParentAccent5" refType="h" fact="0.4506"/>
                  <dgm:constr type="w" for="ch" forName="ParentAccent5" refType="w" fact="0.0287"/>
                  <dgm:constr type="h" for="ch" forName="ParentAccent5" refType="h" fact="0.0988"/>
                  <dgm:constr type="r" for="ch" forName="ParentAccent6" refType="w" fact="0.3203"/>
                  <dgm:constr type="t" for="ch" forName="ParentAccent6" refType="h" fact="0.4012"/>
                  <dgm:constr type="w" for="ch" forName="ParentAccent6" refType="w" fact="0.0574"/>
                  <dgm:constr type="h" for="ch" forName="ParentAccent6" refType="h" fact="0.1976"/>
                  <dgm:constr type="r" for="ch" forName="ParentAccent7" refType="w" fact="0.0755"/>
                  <dgm:constr type="t" for="ch" forName="ParentAccent7" refType="h" fact="0.2465"/>
                  <dgm:constr type="w" for="ch" forName="ParentAccent7" refType="w" fact="0.0287"/>
                  <dgm:constr type="h" for="ch" forName="ParentAccent7" refType="h" fact="0.0988"/>
                  <dgm:constr type="r" for="ch" forName="ParentAccent8" refType="w" fact="0.0755"/>
                  <dgm:constr type="t" for="ch" forName="ParentAccent8" refType="h" fact="0.6562"/>
                  <dgm:constr type="w" for="ch" forName="ParentAccent8" refType="w" fact="0.0287"/>
                  <dgm:constr type="h" for="ch" forName="ParentAccent8" refType="h" fact="0.0988"/>
                  <dgm:constr type="r" for="ch" forName="ParentAccent9" refType="w" fact="0.0499"/>
                  <dgm:constr type="t" for="ch" forName="ParentAccent9" refType="h" fact="0.3353"/>
                  <dgm:constr type="w" for="ch" forName="ParentAccent9" refType="w" fact="0.0287"/>
                  <dgm:constr type="h" for="ch" forName="ParentAccent9" refType="h" fact="0.0988"/>
                  <dgm:constr type="r" for="ch" forName="ParentAccent10" refType="w" fact="0.0482"/>
                  <dgm:constr type="t" for="ch" forName="ParentAccent10" refType="h" fact="0.5679"/>
                  <dgm:constr type="w" for="ch" forName="ParentAccent10" refType="w" fact="0.0287"/>
                  <dgm:constr type="h" for="ch" forName="ParentAccent10" refType="h" fact="0.0988"/>
                  <dgm:constr type="r" for="ch" forName="Child1" refType="w"/>
                  <dgm:constr type="t" for="ch" forName="Child1" refType="h" fact="0.1978"/>
                  <dgm:constr type="w" for="ch" forName="Child1" refType="w" fact="0.2544"/>
                  <dgm:constr type="h" for="ch" forName="Child1" refType="h" fact="0.2541"/>
                  <dgm:constr type="r" for="ch" forName="Parent" refType="w" fact="0.6347"/>
                  <dgm:constr type="t" for="ch" forName="Parent" refType="h" fact="0"/>
                  <dgm:constr type="w" for="ch" forName="Parent" refType="w" fact="0.2906"/>
                  <dgm:constr type="h" for="ch" forName="Parent" refType="h"/>
                </dgm:constrLst>
              </dgm:if>
              <dgm:if name="Name17" axis="ch" ptType="node" func="cnt" op="equ" val="2">
                <dgm:alg type="composite">
                  <dgm:param type="ar" val="2.1185"/>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Child1Accent1" refType="w" fact="0.6564"/>
                  <dgm:constr type="t" for="ch" forName="Child1Accent1" refType="h" fact="0.2211"/>
                  <dgm:constr type="w" for="ch" forName="Child1Accent1" refType="w" fact="0.0574"/>
                  <dgm:constr type="h" for="ch" forName="Child1Accent1" refType="h" fact="0.1217"/>
                  <dgm:constr type="r" for="ch" forName="Child1Accent2" refType="w" fact="0.6932"/>
                  <dgm:constr type="t" for="ch" forName="Child1Accent2" refType="h" fact="0.1569"/>
                  <dgm:constr type="w" for="ch" forName="Child1Accent2" refType="w" fact="0.0287"/>
                  <dgm:constr type="h" for="ch" forName="Child1Accent2" refType="h" fact="0.0608"/>
                  <dgm:constr type="r" for="ch" forName="Child1Accent3" refType="w" fact="0.7545"/>
                  <dgm:constr type="t" for="ch" forName="Child1Accent3" refType="h" fact="0.1569"/>
                  <dgm:constr type="w" for="ch" forName="Child1Accent3" refType="w" fact="0.0287"/>
                  <dgm:constr type="h" for="ch" forName="Child1Accent3" refType="h" fact="0.0608"/>
                  <dgm:constr type="r" for="ch" forName="Child1Accent4" refType="w" fact="0.8158"/>
                  <dgm:constr type="t" for="ch" forName="Child1Accent4" refType="h" fact="0.1569"/>
                  <dgm:constr type="w" for="ch" forName="Child1Accent4" refType="w" fact="0.0287"/>
                  <dgm:constr type="h" for="ch" forName="Child1Accent4" refType="h" fact="0.0608"/>
                  <dgm:constr type="r" for="ch" forName="Child1Accent5" refType="w" fact="0.8771"/>
                  <dgm:constr type="t" for="ch" forName="Child1Accent5" refType="h" fact="0.1569"/>
                  <dgm:constr type="w" for="ch" forName="Child1Accent5" refType="w" fact="0.0287"/>
                  <dgm:constr type="h" for="ch" forName="Child1Accent5" refType="h" fact="0.0608"/>
                  <dgm:constr type="r" for="ch" forName="Child1Accent6" refType="w" fact="0.9385"/>
                  <dgm:constr type="t" for="ch" forName="Child1Accent6" refType="h" fact="0.1569"/>
                  <dgm:constr type="w" for="ch" forName="Child1Accent6" refType="w" fact="0.0287"/>
                  <dgm:constr type="h" for="ch" forName="Child1Accent6" refType="h" fact="0.0608"/>
                  <dgm:constr type="r" for="ch" forName="Child1Accent7" refType="w" fact="0.9998"/>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r" for="ch" forName="Child2Accent1" refType="w" fact="0.6564"/>
                  <dgm:constr type="t" for="ch" forName="Child2Accent1" refType="h" fact="0.8153"/>
                  <dgm:constr type="w" for="ch" forName="Child2Accent1" refType="w" fact="0.0574"/>
                  <dgm:constr type="h" for="ch" forName="Child2Accent1" refType="h" fact="0.1217"/>
                  <dgm:constr type="r" for="ch" forName="Child2Accent2" refType="w" fact="0.6932"/>
                  <dgm:constr type="t" for="ch" forName="Child2Accent2" refType="h" fact="0.9392"/>
                  <dgm:constr type="w" for="ch" forName="Child2Accent2" refType="w" fact="0.0287"/>
                  <dgm:constr type="h" for="ch" forName="Child2Accent2" refType="h" fact="0.0608"/>
                  <dgm:constr type="r" for="ch" forName="Child2Accent3" refType="w" fact="0.7545"/>
                  <dgm:constr type="t" for="ch" forName="Child2Accent3" refType="h" fact="0.9392"/>
                  <dgm:constr type="w" for="ch" forName="Child2Accent3" refType="w" fact="0.0287"/>
                  <dgm:constr type="h" for="ch" forName="Child2Accent3" refType="h" fact="0.0608"/>
                  <dgm:constr type="r" for="ch" forName="Child2Accent4" refType="w" fact="0.8158"/>
                  <dgm:constr type="t" for="ch" forName="Child2Accent4" refType="h" fact="0.9392"/>
                  <dgm:constr type="w" for="ch" forName="Child2Accent4" refType="w" fact="0.0287"/>
                  <dgm:constr type="h" for="ch" forName="Child2Accent4" refType="h" fact="0.0608"/>
                  <dgm:constr type="r" for="ch" forName="Child2Accent5" refType="w" fact="0.8771"/>
                  <dgm:constr type="t" for="ch" forName="Child2Accent5" refType="h" fact="0.9392"/>
                  <dgm:constr type="w" for="ch" forName="Child2Accent5" refType="w" fact="0.0287"/>
                  <dgm:constr type="h" for="ch" forName="Child2Accent5" refType="h" fact="0.0608"/>
                  <dgm:constr type="r" for="ch" forName="Child2Accent6" refType="w" fact="0.9385"/>
                  <dgm:constr type="t" for="ch" forName="Child2Accent6" refType="h" fact="0.9392"/>
                  <dgm:constr type="w" for="ch" forName="Child2Accent6" refType="w" fact="0.0287"/>
                  <dgm:constr type="h" for="ch" forName="Child2Accent6" refType="h" fact="0.0608"/>
                  <dgm:constr type="r" for="ch" forName="Child2Accent7" refType="w" fact="0.9998"/>
                  <dgm:constr type="t" for="ch" forName="Child2Accent7" refType="h" fact="0.9392"/>
                  <dgm:constr type="w" for="ch" forName="Child2Accent7" refType="w" fact="0.0287"/>
                  <dgm:constr type="h" for="ch" forName="Child2Accent7" refType="h" fact="0.0608"/>
                  <dgm:constr type="r" for="ch" forName="ParentAccent1" refType="w" fact="0.0287"/>
                  <dgm:constr type="t" for="ch" forName="ParentAccent1" refType="h" fact="0.5511"/>
                  <dgm:constr type="w" for="ch" forName="ParentAccent1" refType="w" fact="0.0287"/>
                  <dgm:constr type="h" for="ch" forName="ParentAccent1" refType="h" fact="0.0608"/>
                  <dgm:constr type="r" for="ch" forName="ParentAccent2" refType="w" fact="0.0813"/>
                  <dgm:constr type="t" for="ch" forName="ParentAccent2" refType="h" fact="0.5511"/>
                  <dgm:constr type="w" for="ch" forName="ParentAccent2" refType="w" fact="0.0287"/>
                  <dgm:constr type="h" for="ch" forName="ParentAccent2" refType="h" fact="0.0608"/>
                  <dgm:constr type="r" for="ch" forName="ParentAccent3" refType="w" fact="0.1339"/>
                  <dgm:constr type="t" for="ch" forName="ParentAccent3" refType="h" fact="0.5511"/>
                  <dgm:constr type="w" for="ch" forName="ParentAccent3" refType="w" fact="0.0287"/>
                  <dgm:constr type="h" for="ch" forName="ParentAccent3" refType="h" fact="0.0608"/>
                  <dgm:constr type="r" for="ch" forName="ParentAccent4" refType="w" fact="0.1864"/>
                  <dgm:constr type="t" for="ch" forName="ParentAccent4" refType="h" fact="0.5511"/>
                  <dgm:constr type="w" for="ch" forName="ParentAccent4" refType="w" fact="0.0287"/>
                  <dgm:constr type="h" for="ch" forName="ParentAccent4" refType="h" fact="0.0608"/>
                  <dgm:constr type="r" for="ch" forName="ParentAccent5" refType="w" fact="0.239"/>
                  <dgm:constr type="t" for="ch" forName="ParentAccent5" refType="h" fact="0.5511"/>
                  <dgm:constr type="w" for="ch" forName="ParentAccent5" refType="w" fact="0.0287"/>
                  <dgm:constr type="h" for="ch" forName="ParentAccent5" refType="h" fact="0.0608"/>
                  <dgm:constr type="r" for="ch" forName="ParentAccent6" refType="w" fact="0.3203"/>
                  <dgm:constr type="t" for="ch" forName="ParentAccent6" refType="h" fact="0.5207"/>
                  <dgm:constr type="w" for="ch" forName="ParentAccent6" refType="w" fact="0.0574"/>
                  <dgm:constr type="h" for="ch" forName="ParentAccent6" refType="h" fact="0.1217"/>
                  <dgm:constr type="r" for="ch" forName="ParentAccent7" refType="w" fact="0.0755"/>
                  <dgm:constr type="t" for="ch" forName="ParentAccent7" refType="h" fact="0.4255"/>
                  <dgm:constr type="w" for="ch" forName="ParentAccent7" refType="w" fact="0.0287"/>
                  <dgm:constr type="h" for="ch" forName="ParentAccent7" refType="h" fact="0.0608"/>
                  <dgm:constr type="r" for="ch" forName="ParentAccent8" refType="w" fact="0.0755"/>
                  <dgm:constr type="t" for="ch" forName="ParentAccent8" refType="h" fact="0.6776"/>
                  <dgm:constr type="w" for="ch" forName="ParentAccent8" refType="w" fact="0.0287"/>
                  <dgm:constr type="h" for="ch" forName="ParentAccent8" refType="h" fact="0.0608"/>
                  <dgm:constr type="r" for="ch" forName="ParentAccent9" refType="w" fact="0.0499"/>
                  <dgm:constr type="t" for="ch" forName="ParentAccent9" refType="h" fact="0.4801"/>
                  <dgm:constr type="w" for="ch" forName="ParentAccent9" refType="w" fact="0.0287"/>
                  <dgm:constr type="h" for="ch" forName="ParentAccent9" refType="h" fact="0.0608"/>
                  <dgm:constr type="r" for="ch" forName="ParentAccent10" refType="w" fact="0.0482"/>
                  <dgm:constr type="t" for="ch" forName="ParentAccent10" refType="h" fact="0.6233"/>
                  <dgm:constr type="w" for="ch" forName="ParentAccent10" refType="w" fact="0.0287"/>
                  <dgm:constr type="h" for="ch" forName="ParentAccent10" refType="h" fact="0.0608"/>
                  <dgm:constr type="r" for="ch" forName="Child2" refType="w"/>
                  <dgm:constr type="t" for="ch" forName="Child2" refType="h" fact="0.7822"/>
                  <dgm:constr type="w" for="ch" forName="Child2" refType="w" fact="0.3364"/>
                  <dgm:constr type="h" for="ch" forName="Child2" refType="h" fact="0.1564"/>
                  <dgm:constr type="r" for="ch" forName="Child1" refType="w"/>
                  <dgm:constr type="t" for="ch" forName="Child1" refType="h" fact="0"/>
                  <dgm:constr type="w" for="ch" forName="Child1" refType="w" fact="0.3364"/>
                  <dgm:constr type="h" for="ch" forName="Child1" refType="h" fact="0.1564"/>
                  <dgm:constr type="r" for="ch" forName="Parent" refType="w" fact="0.6347"/>
                  <dgm:constr type="t" for="ch" forName="Parent" refType="h" fact="0.2737"/>
                  <dgm:constr type="w" for="ch" forName="Parent" refType="w" fact="0.2906"/>
                  <dgm:constr type="h" for="ch" forName="Parent" refType="h" fact="0.6157"/>
                </dgm:constrLst>
              </dgm:if>
              <dgm:if name="Name18" axis="ch" ptType="node" func="cnt" op="equ" val="3">
                <dgm:alg type="composite">
                  <dgm:param type="ar" val="2.1185"/>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Child1Accent1" refType="w" fact="0.6564"/>
                  <dgm:constr type="t" for="ch" forName="Child1Accent1" refType="h" fact="0.2211"/>
                  <dgm:constr type="w" for="ch" forName="Child1Accent1" refType="w" fact="0.0574"/>
                  <dgm:constr type="h" for="ch" forName="Child1Accent1" refType="h" fact="0.1217"/>
                  <dgm:constr type="r" for="ch" forName="Child1Accent2" refType="w" fact="0.6932"/>
                  <dgm:constr type="t" for="ch" forName="Child1Accent2" refType="h" fact="0.1569"/>
                  <dgm:constr type="w" for="ch" forName="Child1Accent2" refType="w" fact="0.0287"/>
                  <dgm:constr type="h" for="ch" forName="Child1Accent2" refType="h" fact="0.0608"/>
                  <dgm:constr type="r" for="ch" forName="Child1Accent3" refType="w" fact="0.7545"/>
                  <dgm:constr type="t" for="ch" forName="Child1Accent3" refType="h" fact="0.1569"/>
                  <dgm:constr type="w" for="ch" forName="Child1Accent3" refType="w" fact="0.0287"/>
                  <dgm:constr type="h" for="ch" forName="Child1Accent3" refType="h" fact="0.0608"/>
                  <dgm:constr type="r" for="ch" forName="Child1Accent4" refType="w" fact="0.8158"/>
                  <dgm:constr type="t" for="ch" forName="Child1Accent4" refType="h" fact="0.1569"/>
                  <dgm:constr type="w" for="ch" forName="Child1Accent4" refType="w" fact="0.0287"/>
                  <dgm:constr type="h" for="ch" forName="Child1Accent4" refType="h" fact="0.0608"/>
                  <dgm:constr type="r" for="ch" forName="Child1Accent5" refType="w" fact="0.8771"/>
                  <dgm:constr type="t" for="ch" forName="Child1Accent5" refType="h" fact="0.1569"/>
                  <dgm:constr type="w" for="ch" forName="Child1Accent5" refType="w" fact="0.0287"/>
                  <dgm:constr type="h" for="ch" forName="Child1Accent5" refType="h" fact="0.0608"/>
                  <dgm:constr type="r" for="ch" forName="Child1Accent6" refType="w" fact="0.9385"/>
                  <dgm:constr type="t" for="ch" forName="Child1Accent6" refType="h" fact="0.1569"/>
                  <dgm:constr type="w" for="ch" forName="Child1Accent6" refType="w" fact="0.0287"/>
                  <dgm:constr type="h" for="ch" forName="Child1Accent6" refType="h" fact="0.0608"/>
                  <dgm:constr type="r" for="ch" forName="Child1Accent7" refType="w" fact="0.9998"/>
                  <dgm:constr type="t" for="ch" forName="Child1Accent7" refType="h" fact="0.1569"/>
                  <dgm:constr type="w" for="ch" forName="Child1Accent7" refType="w" fact="0.0287"/>
                  <dgm:constr type="h" for="ch" forName="Child1Accent7" refType="h" fact="0.0608"/>
                  <dgm:constr type="r" for="ch" forName="Child1Accent8" refType="w" fact="0"/>
                  <dgm:constr type="t" for="ch" forName="Child1Accent8" refType="h" fact="0"/>
                  <dgm:constr type="w" for="ch" forName="Child1Accent8" refType="w" fact="0"/>
                  <dgm:constr type="h" for="ch" forName="Child1Accent8" refType="h" fact="0"/>
                  <dgm:constr type="r" for="ch" forName="Child1Accent9" refType="w" fact="0"/>
                  <dgm:constr type="t" for="ch" forName="Child1Accent9" refType="h" fact="0"/>
                  <dgm:constr type="w" for="ch" forName="Child1Accent9" refType="w" fact="0"/>
                  <dgm:constr type="h" for="ch" forName="Child1Accent9" refType="h" fact="0"/>
                  <dgm:constr type="r" for="ch" forName="Child2Accent1" refType="w" fact="0.716"/>
                  <dgm:constr type="t" for="ch" forName="Child2Accent1" refType="h" fact="0.5207"/>
                  <dgm:constr type="w" for="ch" forName="Child2Accent1" refType="w" fact="0.0574"/>
                  <dgm:constr type="h" for="ch" forName="Child2Accent1" refType="h" fact="0.1217"/>
                  <dgm:constr type="r" for="ch" forName="Child2Accent2" refType="w" fact="0.7728"/>
                  <dgm:constr type="t" for="ch" forName="Child2Accent2" refType="h" fact="0.5511"/>
                  <dgm:constr type="w" for="ch" forName="Child2Accent2" refType="w" fact="0.0287"/>
                  <dgm:constr type="h" for="ch" forName="Child2Accent2" refType="h" fact="0.0608"/>
                  <dgm:constr type="r" for="ch" forName="Child2Accent3" refType="w" fact="0.8295"/>
                  <dgm:constr type="t" for="ch" forName="Child2Accent3" refType="h" fact="0.5511"/>
                  <dgm:constr type="w" for="ch" forName="Child2Accent3" refType="w" fact="0.0287"/>
                  <dgm:constr type="h" for="ch" forName="Child2Accent3" refType="h" fact="0.0608"/>
                  <dgm:constr type="r" for="ch" forName="Child2Accent4" refType="w" fact="0.8863"/>
                  <dgm:constr type="t" for="ch" forName="Child2Accent4" refType="h" fact="0.5511"/>
                  <dgm:constr type="w" for="ch" forName="Child2Accent4" refType="w" fact="0.0287"/>
                  <dgm:constr type="h" for="ch" forName="Child2Accent4" refType="h" fact="0.0608"/>
                  <dgm:constr type="r" for="ch" forName="Child2Accent5" refType="w" fact="0.943"/>
                  <dgm:constr type="t" for="ch" forName="Child2Accent5" refType="h" fact="0.5511"/>
                  <dgm:constr type="w" for="ch" forName="Child2Accent5" refType="w" fact="0.0287"/>
                  <dgm:constr type="h" for="ch" forName="Child2Accent5" refType="h" fact="0.0608"/>
                  <dgm:constr type="r" for="ch" forName="Child2Accent6" refType="w" fact="0.9998"/>
                  <dgm:constr type="t" for="ch" forName="Child2Accent6" refType="h" fact="0.5511"/>
                  <dgm:constr type="w" for="ch" forName="Child2Accent6" refType="w" fact="0.0287"/>
                  <dgm:constr type="h" for="ch" forName="Child2Accent6" refType="h" fact="0.0608"/>
                  <dgm:constr type="r" for="ch" forName="Child2Accent7" refType="w" fact="0"/>
                  <dgm:constr type="t" for="ch" forName="Child2Accent7" refType="h" fact="0"/>
                  <dgm:constr type="w" for="ch" forName="Child2Accent7" refType="w" fact="0"/>
                  <dgm:constr type="h" for="ch" forName="Child2Accent7" refType="h" fact="0"/>
                  <dgm:constr type="r" for="ch" forName="Child3Accent1" refType="w" fact="0.6564"/>
                  <dgm:constr type="t" for="ch" forName="Child3Accent1" refType="h" fact="0.8153"/>
                  <dgm:constr type="w" for="ch" forName="Child3Accent1" refType="w" fact="0.0574"/>
                  <dgm:constr type="h" for="ch" forName="Child3Accent1" refType="h" fact="0.1217"/>
                  <dgm:constr type="r" for="ch" forName="Child3Accent2" refType="w" fact="0.6932"/>
                  <dgm:constr type="t" for="ch" forName="Child3Accent2" refType="h" fact="0.9392"/>
                  <dgm:constr type="w" for="ch" forName="Child3Accent2" refType="w" fact="0.0287"/>
                  <dgm:constr type="h" for="ch" forName="Child3Accent2" refType="h" fact="0.0608"/>
                  <dgm:constr type="r" for="ch" forName="Child3Accent3" refType="w" fact="0.7545"/>
                  <dgm:constr type="t" for="ch" forName="Child3Accent3" refType="h" fact="0.9392"/>
                  <dgm:constr type="w" for="ch" forName="Child3Accent3" refType="w" fact="0.0287"/>
                  <dgm:constr type="h" for="ch" forName="Child3Accent3" refType="h" fact="0.0608"/>
                  <dgm:constr type="r" for="ch" forName="Child3Accent4" refType="w" fact="0.8158"/>
                  <dgm:constr type="t" for="ch" forName="Child3Accent4" refType="h" fact="0.9392"/>
                  <dgm:constr type="w" for="ch" forName="Child3Accent4" refType="w" fact="0.0287"/>
                  <dgm:constr type="h" for="ch" forName="Child3Accent4" refType="h" fact="0.0608"/>
                  <dgm:constr type="r" for="ch" forName="Child3Accent5" refType="w" fact="0.8771"/>
                  <dgm:constr type="t" for="ch" forName="Child3Accent5" refType="h" fact="0.9392"/>
                  <dgm:constr type="w" for="ch" forName="Child3Accent5" refType="w" fact="0.0287"/>
                  <dgm:constr type="h" for="ch" forName="Child3Accent5" refType="h" fact="0.0608"/>
                  <dgm:constr type="r" for="ch" forName="Child3Accent6" refType="w" fact="0.9385"/>
                  <dgm:constr type="t" for="ch" forName="Child3Accent6" refType="h" fact="0.9392"/>
                  <dgm:constr type="w" for="ch" forName="Child3Accent6" refType="w" fact="0.0287"/>
                  <dgm:constr type="h" for="ch" forName="Child3Accent6" refType="h" fact="0.0608"/>
                  <dgm:constr type="r" for="ch" forName="Child3Accent7" refType="w" fact="0.9998"/>
                  <dgm:constr type="t" for="ch" forName="Child3Accent7" refType="h" fact="0.9392"/>
                  <dgm:constr type="w" for="ch" forName="Child3Accent7" refType="w" fact="0.0287"/>
                  <dgm:constr type="h" for="ch" forName="Child3Accent7" refType="h" fact="0.0608"/>
                  <dgm:constr type="r" for="ch" forName="ParentAccent1" refType="w" fact="0.0287"/>
                  <dgm:constr type="t" for="ch" forName="ParentAccent1" refType="h" fact="0.5511"/>
                  <dgm:constr type="w" for="ch" forName="ParentAccent1" refType="w" fact="0.0287"/>
                  <dgm:constr type="h" for="ch" forName="ParentAccent1" refType="h" fact="0.0608"/>
                  <dgm:constr type="r" for="ch" forName="ParentAccent2" refType="w" fact="0.0813"/>
                  <dgm:constr type="t" for="ch" forName="ParentAccent2" refType="h" fact="0.5511"/>
                  <dgm:constr type="w" for="ch" forName="ParentAccent2" refType="w" fact="0.0287"/>
                  <dgm:constr type="h" for="ch" forName="ParentAccent2" refType="h" fact="0.0608"/>
                  <dgm:constr type="r" for="ch" forName="ParentAccent3" refType="w" fact="0.1339"/>
                  <dgm:constr type="t" for="ch" forName="ParentAccent3" refType="h" fact="0.5511"/>
                  <dgm:constr type="w" for="ch" forName="ParentAccent3" refType="w" fact="0.0287"/>
                  <dgm:constr type="h" for="ch" forName="ParentAccent3" refType="h" fact="0.0608"/>
                  <dgm:constr type="r" for="ch" forName="ParentAccent4" refType="w" fact="0.1864"/>
                  <dgm:constr type="t" for="ch" forName="ParentAccent4" refType="h" fact="0.5511"/>
                  <dgm:constr type="w" for="ch" forName="ParentAccent4" refType="w" fact="0.0287"/>
                  <dgm:constr type="h" for="ch" forName="ParentAccent4" refType="h" fact="0.0608"/>
                  <dgm:constr type="r" for="ch" forName="ParentAccent5" refType="w" fact="0.239"/>
                  <dgm:constr type="t" for="ch" forName="ParentAccent5" refType="h" fact="0.5511"/>
                  <dgm:constr type="w" for="ch" forName="ParentAccent5" refType="w" fact="0.0287"/>
                  <dgm:constr type="h" for="ch" forName="ParentAccent5" refType="h" fact="0.0608"/>
                  <dgm:constr type="r" for="ch" forName="ParentAccent6" refType="w" fact="0.3203"/>
                  <dgm:constr type="t" for="ch" forName="ParentAccent6" refType="h" fact="0.5207"/>
                  <dgm:constr type="w" for="ch" forName="ParentAccent6" refType="w" fact="0.0574"/>
                  <dgm:constr type="h" for="ch" forName="ParentAccent6" refType="h" fact="0.1217"/>
                  <dgm:constr type="r" for="ch" forName="ParentAccent7" refType="w" fact="0.0755"/>
                  <dgm:constr type="t" for="ch" forName="ParentAccent7" refType="h" fact="0.4255"/>
                  <dgm:constr type="w" for="ch" forName="ParentAccent7" refType="w" fact="0.0287"/>
                  <dgm:constr type="h" for="ch" forName="ParentAccent7" refType="h" fact="0.0608"/>
                  <dgm:constr type="r" for="ch" forName="ParentAccent8" refType="w" fact="0.0755"/>
                  <dgm:constr type="t" for="ch" forName="ParentAccent8" refType="h" fact="0.6776"/>
                  <dgm:constr type="w" for="ch" forName="ParentAccent8" refType="w" fact="0.0287"/>
                  <dgm:constr type="h" for="ch" forName="ParentAccent8" refType="h" fact="0.0608"/>
                  <dgm:constr type="r" for="ch" forName="ParentAccent9" refType="w" fact="0.0499"/>
                  <dgm:constr type="t" for="ch" forName="ParentAccent9" refType="h" fact="0.4801"/>
                  <dgm:constr type="w" for="ch" forName="ParentAccent9" refType="w" fact="0.0287"/>
                  <dgm:constr type="h" for="ch" forName="ParentAccent9" refType="h" fact="0.0608"/>
                  <dgm:constr type="r" for="ch" forName="ParentAccent10" refType="w" fact="0.0482"/>
                  <dgm:constr type="t" for="ch" forName="ParentAccent10" refType="h" fact="0.6233"/>
                  <dgm:constr type="w" for="ch" forName="ParentAccent10" refType="w" fact="0.0287"/>
                  <dgm:constr type="h" for="ch" forName="ParentAccent10" refType="h" fact="0.0608"/>
                  <dgm:constr type="r" for="ch" forName="Child3" refType="w"/>
                  <dgm:constr type="t" for="ch" forName="Child3" refType="h" fact="0.7822"/>
                  <dgm:constr type="w" for="ch" forName="Child3" refType="w" fact="0.3364"/>
                  <dgm:constr type="h" for="ch" forName="Child3" refType="h" fact="0.1564"/>
                  <dgm:constr type="r" for="ch" forName="Child2" refType="w"/>
                  <dgm:constr type="t" for="ch" forName="Child2" refType="h" fact="0.3955"/>
                  <dgm:constr type="w" for="ch" forName="Child2" refType="w" fact="0.2544"/>
                  <dgm:constr type="h" for="ch" forName="Child2" refType="h" fact="0.1564"/>
                  <dgm:constr type="r" for="ch" forName="Child1" refType="w"/>
                  <dgm:constr type="t" for="ch" forName="Child1" refType="h" fact="0"/>
                  <dgm:constr type="w" for="ch" forName="Child1" refType="w" fact="0.3364"/>
                  <dgm:constr type="h" for="ch" forName="Child1" refType="h" fact="0.1564"/>
                  <dgm:constr type="r" for="ch" forName="Parent" refType="w" fact="0.6347"/>
                  <dgm:constr type="t" for="ch" forName="Parent" refType="h" fact="0.2737"/>
                  <dgm:constr type="w" for="ch" forName="Parent" refType="w" fact="0.2906"/>
                  <dgm:constr type="h" for="ch" forName="Parent" refType="h" fact="0.6157"/>
                </dgm:constrLst>
              </dgm:if>
              <dgm:if name="Name19" axis="ch" ptType="node" func="cnt" op="equ" val="4">
                <dgm:alg type="composite">
                  <dgm:param type="ar" val="1.8304"/>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 refType="w" fact="0.6229"/>
                  <dgm:constr type="t" for="ch" forName="Parent" refType="h" fact="0.2946"/>
                  <dgm:constr type="w" for="ch" forName="Parent" refType="w" fact="0.2862"/>
                  <dgm:constr type="h" for="ch" forName="Parent" refType="h" fact="0.5239"/>
                  <dgm:constr type="r" for="ch" forName="Child1Accent1" refType="w" fact="0.6096"/>
                  <dgm:constr type="t" for="ch" forName="Child1Accent1" refType="h" fact="0.2104"/>
                  <dgm:constr type="w" for="ch" forName="Child1Accent1" refType="w" fact="0.0566"/>
                  <dgm:constr type="h" for="ch" forName="Child1Accent1" refType="h" fact="0.1035"/>
                  <dgm:constr type="r" for="ch" forName="Child1Accent3" refType="w" fact="0.6999"/>
                  <dgm:constr type="t" for="ch" forName="Child1Accent3" refType="h" fact="0.128"/>
                  <dgm:constr type="w" for="ch" forName="Child1Accent3" refType="w" fact="0.0283"/>
                  <dgm:constr type="h" for="ch" forName="Child1Accent3" refType="h" fact="0.0518"/>
                  <dgm:constr type="r" for="ch" forName="Child1Accent4" refType="w" fact="0.7582"/>
                  <dgm:constr type="t" for="ch" forName="Child1Accent4" refType="h" fact="0.128"/>
                  <dgm:constr type="w" for="ch" forName="Child1Accent4" refType="w" fact="0.0283"/>
                  <dgm:constr type="h" for="ch" forName="Child1Accent4" refType="h" fact="0.0518"/>
                  <dgm:constr type="r" for="ch" forName="Child1Accent5" refType="w" fact="0.8165"/>
                  <dgm:constr type="t" for="ch" forName="Child1Accent5" refType="h" fact="0.128"/>
                  <dgm:constr type="w" for="ch" forName="Child1Accent5" refType="w" fact="0.0283"/>
                  <dgm:constr type="h" for="ch" forName="Child1Accent5" refType="h" fact="0.0518"/>
                  <dgm:constr type="r" for="ch" forName="Child1Accent6" refType="w" fact="0.8748"/>
                  <dgm:constr type="t" for="ch" forName="Child1Accent6" refType="h" fact="0.128"/>
                  <dgm:constr type="w" for="ch" forName="Child1Accent6" refType="w" fact="0.0283"/>
                  <dgm:constr type="h" for="ch" forName="Child1Accent6" refType="h" fact="0.0518"/>
                  <dgm:constr type="r" for="ch" forName="Child3Accent1" refType="w" fact="0.6842"/>
                  <dgm:constr type="t" for="ch" forName="Child3Accent1" refType="h" fact="0.6212"/>
                  <dgm:constr type="w" for="ch" forName="Child3Accent1" refType="w" fact="0.0566"/>
                  <dgm:constr type="h" for="ch" forName="Child3Accent1" refType="h" fact="0.1035"/>
                  <dgm:constr type="r" for="ch" forName="Child3Accent2" refType="w" fact="0.7311"/>
                  <dgm:constr type="t" for="ch" forName="Child3Accent2" refType="h" fact="0.6828"/>
                  <dgm:constr type="w" for="ch" forName="Child3Accent2" refType="w" fact="0.0283"/>
                  <dgm:constr type="h" for="ch" forName="Child3Accent2" refType="h" fact="0.0518"/>
                  <dgm:constr type="r" for="ch" forName="Child3Accent4" refType="w" fact="0.8386"/>
                  <dgm:constr type="t" for="ch" forName="Child3Accent4" refType="h" fact="0.6828"/>
                  <dgm:constr type="w" for="ch" forName="Child3Accent4" refType="w" fact="0.0283"/>
                  <dgm:constr type="h" for="ch" forName="Child3Accent4" refType="h" fact="0.0518"/>
                  <dgm:constr type="r" for="ch" forName="Child3Accent5" refType="w" fact="0.8923"/>
                  <dgm:constr type="t" for="ch" forName="Child3Accent5" refType="h" fact="0.6828"/>
                  <dgm:constr type="w" for="ch" forName="Child3Accent5" refType="w" fact="0.0283"/>
                  <dgm:constr type="h" for="ch" forName="Child3Accent5" refType="h" fact="0.0518"/>
                  <dgm:constr type="r" for="ch" forName="Child1Accent7" refType="w" fact="0.9332"/>
                  <dgm:constr type="t" for="ch" forName="Child1Accent7" refType="h" fact="0.128"/>
                  <dgm:constr type="w" for="ch" forName="Child1Accent7" refType="w" fact="0.0283"/>
                  <dgm:constr type="h" for="ch" forName="Child1Accent7" refType="h" fact="0.0518"/>
                  <dgm:constr type="r" for="ch" forName="Child3Accent6" refType="w" fact="0.9461"/>
                  <dgm:constr type="t" for="ch" forName="Child3Accent6" refType="h" fact="0.6828"/>
                  <dgm:constr type="w" for="ch" forName="Child3Accent6" refType="w" fact="0.0283"/>
                  <dgm:constr type="h" for="ch" forName="Child3Accent6" refType="h" fact="0.0518"/>
                  <dgm:constr type="r" for="ch" forName="Child1Accent8" refType="w" fact="0.9915"/>
                  <dgm:constr type="t" for="ch" forName="Child1Accent8" refType="h" fact="0.128"/>
                  <dgm:constr type="w" for="ch" forName="Child1Accent8" refType="w" fact="0.0283"/>
                  <dgm:constr type="h" for="ch" forName="Child1Accent8" refType="h" fact="0.0518"/>
                  <dgm:constr type="r" for="ch" forName="Child1Accent9" refType="w" fact="0"/>
                  <dgm:constr type="t" for="ch" forName="Child1Accent9" refType="h" fact="0"/>
                  <dgm:constr type="w" for="ch" forName="Child1Accent9" refType="w" fact="0"/>
                  <dgm:constr type="h" for="ch" forName="Child1Accent9" refType="h" fact="0"/>
                  <dgm:constr type="r" for="ch" forName="Child3Accent7" refType="w" fact="0.9998"/>
                  <dgm:constr type="t" for="ch" forName="Child3Accent7" refType="h" fact="0.6828"/>
                  <dgm:constr type="w" for="ch" forName="Child3Accent7" refType="w" fact="0.0283"/>
                  <dgm:constr type="h" for="ch" forName="Child3Accent7" refType="h" fact="0.0518"/>
                  <dgm:constr type="r" for="ch" forName="Child4Accent1" refType="w" fact="0.6096"/>
                  <dgm:constr type="t" for="ch" forName="Child4Accent1" refType="h" fact="0.8"/>
                  <dgm:constr type="w" for="ch" forName="Child4Accent1" refType="w" fact="0.0566"/>
                  <dgm:constr type="h" for="ch" forName="Child4Accent1" refType="h" fact="0.1035"/>
                  <dgm:constr type="r" for="ch" forName="Child4Accent3" refType="w" fact="0.7002"/>
                  <dgm:constr type="t" for="ch" forName="Child4Accent3" refType="h" fact="0.9482"/>
                  <dgm:constr type="w" for="ch" forName="Child4Accent3" refType="w" fact="0.0283"/>
                  <dgm:constr type="h" for="ch" forName="Child4Accent3" refType="h" fact="0.0518"/>
                  <dgm:constr type="r" for="ch" forName="Child4Accent4" refType="w" fact="0.7585"/>
                  <dgm:constr type="t" for="ch" forName="Child4Accent4" refType="h" fact="0.9482"/>
                  <dgm:constr type="w" for="ch" forName="Child4Accent4" refType="w" fact="0.0283"/>
                  <dgm:constr type="h" for="ch" forName="Child4Accent4" refType="h" fact="0.0518"/>
                  <dgm:constr type="r" for="ch" forName="Child4Accent5" refType="w" fact="0.8167"/>
                  <dgm:constr type="t" for="ch" forName="Child4Accent5" refType="h" fact="0.9482"/>
                  <dgm:constr type="w" for="ch" forName="Child4Accent5" refType="w" fact="0.0283"/>
                  <dgm:constr type="h" for="ch" forName="Child4Accent5" refType="h" fact="0.0518"/>
                  <dgm:constr type="r" for="ch" forName="Child4Accent6" refType="w" fact="0.8749"/>
                  <dgm:constr type="t" for="ch" forName="Child4Accent6" refType="h" fact="0.9482"/>
                  <dgm:constr type="w" for="ch" forName="Child4Accent6" refType="w" fact="0.0283"/>
                  <dgm:constr type="h" for="ch" forName="Child4Accent6" refType="h" fact="0.0518"/>
                  <dgm:constr type="r" for="ch" forName="Child4Accent7" refType="w" fact="0.9332"/>
                  <dgm:constr type="t" for="ch" forName="Child4Accent7" refType="h" fact="0.9482"/>
                  <dgm:constr type="w" for="ch" forName="Child4Accent7" refType="w" fact="0.0283"/>
                  <dgm:constr type="h" for="ch" forName="Child4Accent7" refType="h" fact="0.0518"/>
                  <dgm:constr type="r" for="ch" forName="Child4Accent8" refType="w" fact="0.9914"/>
                  <dgm:constr type="t" for="ch" forName="Child4Accent8" refType="h" fact="0.9482"/>
                  <dgm:constr type="w" for="ch" forName="Child4Accent8" refType="w" fact="0.0283"/>
                  <dgm:constr type="h" for="ch" forName="Child4Accent8" refType="h" fact="0.0518"/>
                  <dgm:constr type="r" for="ch" forName="Child2Accent1" refType="w" fact="0.6842"/>
                  <dgm:constr type="t" for="ch" forName="Child2Accent1" refType="h" fact="0.3725"/>
                  <dgm:constr type="w" for="ch" forName="Child2Accent1" refType="w" fact="0.0566"/>
                  <dgm:constr type="h" for="ch" forName="Child2Accent1" refType="h" fact="0.1035"/>
                  <dgm:constr type="r" for="ch" forName="Child4Accent2" refType="w" fact="0.642"/>
                  <dgm:constr type="t" for="ch" forName="Child4Accent2" refType="h" fact="0.8993"/>
                  <dgm:constr type="w" for="ch" forName="Child4Accent2" refType="w" fact="0.0283"/>
                  <dgm:constr type="h" for="ch" forName="Child4Accent2" refType="h" fact="0.0518"/>
                  <dgm:constr type="r" for="ch" forName="Child1Accent2" refType="w" fact="0.6415"/>
                  <dgm:constr type="t" for="ch" forName="Child1Accent2" refType="h" fact="0.162"/>
                  <dgm:constr type="w" for="ch" forName="Child1Accent2" refType="w" fact="0.0283"/>
                  <dgm:constr type="h" for="ch" forName="Child1Accent2" refType="h" fact="0.0518"/>
                  <dgm:constr type="r" for="ch" forName="Child3Accent3" refType="w" fact="0.7849"/>
                  <dgm:constr type="t" for="ch" forName="Child3Accent3" refType="h" fact="0.6828"/>
                  <dgm:constr type="w" for="ch" forName="Child3Accent3" refType="w" fact="0.0283"/>
                  <dgm:constr type="h" for="ch" forName="Child3Accent3" refType="h" fact="0.0518"/>
                  <dgm:constr type="r" for="ch" forName="Child2Accent2" refType="w" fact="0.7311"/>
                  <dgm:constr type="t" for="ch" forName="Child2Accent2" refType="h" fact="0.3937"/>
                  <dgm:constr type="w" for="ch" forName="Child2Accent2" refType="w" fact="0.0283"/>
                  <dgm:constr type="h" for="ch" forName="Child2Accent2" refType="h" fact="0.0518"/>
                  <dgm:constr type="r" for="ch" forName="Child2Accent4" refType="w" fact="0.8386"/>
                  <dgm:constr type="t" for="ch" forName="Child2Accent4" refType="h" fact="0.3937"/>
                  <dgm:constr type="w" for="ch" forName="Child2Accent4" refType="w" fact="0.0283"/>
                  <dgm:constr type="h" for="ch" forName="Child2Accent4" refType="h" fact="0.0518"/>
                  <dgm:constr type="r" for="ch" forName="Child2Accent5" refType="w" fact="0.8923"/>
                  <dgm:constr type="t" for="ch" forName="Child2Accent5" refType="h" fact="0.3937"/>
                  <dgm:constr type="w" for="ch" forName="Child2Accent5" refType="w" fact="0.0283"/>
                  <dgm:constr type="h" for="ch" forName="Child2Accent5" refType="h" fact="0.0518"/>
                  <dgm:constr type="r" for="ch" forName="Child2Accent6" refType="w" fact="0.9461"/>
                  <dgm:constr type="t" for="ch" forName="Child2Accent6" refType="h" fact="0.3937"/>
                  <dgm:constr type="w" for="ch" forName="Child2Accent6" refType="w" fact="0.0283"/>
                  <dgm:constr type="h" for="ch" forName="Child2Accent6" refType="h" fact="0.0518"/>
                  <dgm:constr type="r" for="ch" forName="Child2Accent7" refType="w" fact="0.9998"/>
                  <dgm:constr type="t" for="ch" forName="Child2Accent7" refType="h" fact="0.3937"/>
                  <dgm:constr type="w" for="ch" forName="Child2Accent7" refType="w" fact="0.0283"/>
                  <dgm:constr type="h" for="ch" forName="Child2Accent7" refType="h" fact="0.0518"/>
                  <dgm:constr type="r" for="ch" forName="Child2Accent3" refType="w" fact="0.7849"/>
                  <dgm:constr type="t" for="ch" forName="Child2Accent3" refType="h" fact="0.3937"/>
                  <dgm:constr type="w" for="ch" forName="Child2Accent3" refType="w" fact="0.0283"/>
                  <dgm:constr type="h" for="ch" forName="Child2Accent3" refType="h" fact="0.0518"/>
                  <dgm:constr type="r" for="ch" forName="ParentAccent1" refType="w" fact="0.0283"/>
                  <dgm:constr type="t" for="ch" forName="ParentAccent1" refType="h" fact="0.5316"/>
                  <dgm:constr type="w" for="ch" forName="ParentAccent1" refType="w" fact="0.0283"/>
                  <dgm:constr type="h" for="ch" forName="ParentAccent1" refType="h" fact="0.0518"/>
                  <dgm:constr type="r" for="ch" forName="ParentAccent2" refType="w" fact="0.0801"/>
                  <dgm:constr type="t" for="ch" forName="ParentAccent2" refType="h" fact="0.5316"/>
                  <dgm:constr type="w" for="ch" forName="ParentAccent2" refType="w" fact="0.0283"/>
                  <dgm:constr type="h" for="ch" forName="ParentAccent2" refType="h" fact="0.0518"/>
                  <dgm:constr type="r" for="ch" forName="ParentAccent3" refType="w" fact="0.1318"/>
                  <dgm:constr type="t" for="ch" forName="ParentAccent3" refType="h" fact="0.5316"/>
                  <dgm:constr type="w" for="ch" forName="ParentAccent3" refType="w" fact="0.0283"/>
                  <dgm:constr type="h" for="ch" forName="ParentAccent3" refType="h" fact="0.0518"/>
                  <dgm:constr type="r" for="ch" forName="ParentAccent4" refType="w" fact="0.1836"/>
                  <dgm:constr type="t" for="ch" forName="ParentAccent4" refType="h" fact="0.5316"/>
                  <dgm:constr type="w" for="ch" forName="ParentAccent4" refType="w" fact="0.0283"/>
                  <dgm:constr type="h" for="ch" forName="ParentAccent4" refType="h" fact="0.0518"/>
                  <dgm:constr type="r" for="ch" forName="ParentAccent5" refType="w" fact="0.2354"/>
                  <dgm:constr type="t" for="ch" forName="ParentAccent5" refType="h" fact="0.5316"/>
                  <dgm:constr type="w" for="ch" forName="ParentAccent5" refType="w" fact="0.0283"/>
                  <dgm:constr type="h" for="ch" forName="ParentAccent5" refType="h" fact="0.0518"/>
                  <dgm:constr type="r" for="ch" forName="ParentAccent6" refType="w" fact="0.3154"/>
                  <dgm:constr type="t" for="ch" forName="ParentAccent6" refType="h" fact="0.5057"/>
                  <dgm:constr type="w" for="ch" forName="ParentAccent6" refType="w" fact="0.0566"/>
                  <dgm:constr type="h" for="ch" forName="ParentAccent6" refType="h" fact="0.1035"/>
                  <dgm:constr type="r" for="ch" forName="ParentAccent7" refType="w" fact="0.0744"/>
                  <dgm:constr type="t" for="ch" forName="ParentAccent7" refType="h" fact="0.4247"/>
                  <dgm:constr type="w" for="ch" forName="ParentAccent7" refType="w" fact="0.0283"/>
                  <dgm:constr type="h" for="ch" forName="ParentAccent7" refType="h" fact="0.0518"/>
                  <dgm:constr type="r" for="ch" forName="ParentAccent8" refType="w" fact="0.0744"/>
                  <dgm:constr type="t" for="ch" forName="ParentAccent8" refType="h" fact="0.6392"/>
                  <dgm:constr type="w" for="ch" forName="ParentAccent8" refType="w" fact="0.0283"/>
                  <dgm:constr type="h" for="ch" forName="ParentAccent8" refType="h" fact="0.0518"/>
                  <dgm:constr type="r" for="ch" forName="ParentAccent9" refType="w" fact="0.0491"/>
                  <dgm:constr type="t" for="ch" forName="ParentAccent9" refType="h" fact="0.4712"/>
                  <dgm:constr type="w" for="ch" forName="ParentAccent9" refType="w" fact="0.0283"/>
                  <dgm:constr type="h" for="ch" forName="ParentAccent9" refType="h" fact="0.0518"/>
                  <dgm:constr type="r" for="ch" forName="ParentAccent10" refType="w" fact="0.0475"/>
                  <dgm:constr type="t" for="ch" forName="ParentAccent10" refType="h" fact="0.593"/>
                  <dgm:constr type="w" for="ch" forName="ParentAccent10" refType="w" fact="0.0283"/>
                  <dgm:constr type="h" for="ch" forName="ParentAccent10" refType="h" fact="0.0518"/>
                  <dgm:constr type="r" for="ch" forName="Child4" refType="w" fact="0.9919"/>
                  <dgm:constr type="t" for="ch" forName="Child4" refType="h" fact="0.8184"/>
                  <dgm:constr type="w" for="ch" forName="Child4" refType="w" fact="0.3192"/>
                  <dgm:constr type="h" for="ch" forName="Child4" refType="h" fact="0.1294"/>
                  <dgm:constr type="r" for="ch" forName="Child3" refType="w"/>
                  <dgm:constr type="t" for="ch" forName="Child3" refType="h" fact="0.5547"/>
                  <dgm:constr type="w" for="ch" forName="Child3" refType="w" fact="0.297"/>
                  <dgm:constr type="h" for="ch" forName="Child3" refType="h" fact="0.1294"/>
                  <dgm:constr type="r" for="ch" forName="Child2" refType="w"/>
                  <dgm:constr type="t" for="ch" forName="Child2" refType="h" fact="0.2662"/>
                  <dgm:constr type="w" for="ch" forName="Child2" refType="w" fact="0.297"/>
                  <dgm:constr type="h" for="ch" forName="Child2" refType="h" fact="0.1294"/>
                  <dgm:constr type="r" for="ch" forName="Child1" refType="w" fact="0.9919"/>
                  <dgm:constr type="t" for="ch" forName="Child1" refType="h" fact="0"/>
                  <dgm:constr type="w" for="ch" forName="Child1" refType="w" fact="0.3192"/>
                  <dgm:constr type="h" for="ch" forName="Child1" refType="h" fact="0.1294"/>
                </dgm:constrLst>
              </dgm:if>
              <dgm:else name="Name20">
                <dgm:alg type="composite">
                  <dgm:param type="ar" val="1.3278"/>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Child2Accent1" refType="w" fact="0.6564"/>
                  <dgm:constr type="t" for="ch" forName="Child2Accent1" refType="h" fact="0.3184"/>
                  <dgm:constr type="w" for="ch" forName="Child2Accent1" refType="w" fact="0.0574"/>
                  <dgm:constr type="h" for="ch" forName="Child2Accent1" refType="h" fact="0.0763"/>
                  <dgm:constr type="r" for="ch" forName="Child2Accent2" refType="w" fact="0.6932"/>
                  <dgm:constr type="t" for="ch" forName="Child2Accent2" refType="h" fact="0.2781"/>
                  <dgm:constr type="w" for="ch" forName="Child2Accent2" refType="w" fact="0.0287"/>
                  <dgm:constr type="h" for="ch" forName="Child2Accent2" refType="h" fact="0.0381"/>
                  <dgm:constr type="r" for="ch" forName="Child2Accent3" refType="w" fact="0.7545"/>
                  <dgm:constr type="t" for="ch" forName="Child2Accent3" refType="h" fact="0.2781"/>
                  <dgm:constr type="w" for="ch" forName="Child2Accent3" refType="w" fact="0.0287"/>
                  <dgm:constr type="h" for="ch" forName="Child2Accent3" refType="h" fact="0.0381"/>
                  <dgm:constr type="r" for="ch" forName="Child2Accent4" refType="w" fact="0.8158"/>
                  <dgm:constr type="t" for="ch" forName="Child2Accent4" refType="h" fact="0.2781"/>
                  <dgm:constr type="w" for="ch" forName="Child2Accent4" refType="w" fact="0.0287"/>
                  <dgm:constr type="h" for="ch" forName="Child2Accent4" refType="h" fact="0.0381"/>
                  <dgm:constr type="r" for="ch" forName="Child2Accent5" refType="w" fact="0.8771"/>
                  <dgm:constr type="t" for="ch" forName="Child2Accent5" refType="h" fact="0.2781"/>
                  <dgm:constr type="w" for="ch" forName="Child2Accent5" refType="w" fact="0.0287"/>
                  <dgm:constr type="h" for="ch" forName="Child2Accent5" refType="h" fact="0.0381"/>
                  <dgm:constr type="r" for="ch" forName="Child2Accent6" refType="w" fact="0.9385"/>
                  <dgm:constr type="t" for="ch" forName="Child2Accent6" refType="h" fact="0.2781"/>
                  <dgm:constr type="w" for="ch" forName="Child2Accent6" refType="w" fact="0.0287"/>
                  <dgm:constr type="h" for="ch" forName="Child2Accent6" refType="h" fact="0.0381"/>
                  <dgm:constr type="r" for="ch" forName="Child2Accent7" refType="w" fact="0.9998"/>
                  <dgm:constr type="t" for="ch" forName="Child2Accent7" refType="h" fact="0.2781"/>
                  <dgm:constr type="w" for="ch" forName="Child2Accent7" refType="w" fact="0.0287"/>
                  <dgm:constr type="h" for="ch" forName="Child2Accent7" refType="h" fact="0.0381"/>
                  <dgm:constr type="r" for="ch" forName="Child3Accent1" refType="w" fact="0.716"/>
                  <dgm:constr type="t" for="ch" forName="Child3Accent1" refType="h" fact="0.5061"/>
                  <dgm:constr type="w" for="ch" forName="Child3Accent1" refType="w" fact="0.0574"/>
                  <dgm:constr type="h" for="ch" forName="Child3Accent1" refType="h" fact="0.0763"/>
                  <dgm:constr type="r" for="ch" forName="Child3Accent2" refType="w" fact="0.7728"/>
                  <dgm:constr type="t" for="ch" forName="Child3Accent2" refType="h" fact="0.5252"/>
                  <dgm:constr type="w" for="ch" forName="Child3Accent2" refType="w" fact="0.0287"/>
                  <dgm:constr type="h" for="ch" forName="Child3Accent2" refType="h" fact="0.0381"/>
                  <dgm:constr type="r" for="ch" forName="Child3Accent3" refType="w" fact="0.8295"/>
                  <dgm:constr type="t" for="ch" forName="Child3Accent3" refType="h" fact="0.5252"/>
                  <dgm:constr type="w" for="ch" forName="Child3Accent3" refType="w" fact="0.0287"/>
                  <dgm:constr type="h" for="ch" forName="Child3Accent3" refType="h" fact="0.0381"/>
                  <dgm:constr type="r" for="ch" forName="Child3Accent4" refType="w" fact="0.8863"/>
                  <dgm:constr type="t" for="ch" forName="Child3Accent4" refType="h" fact="0.5252"/>
                  <dgm:constr type="w" for="ch" forName="Child3Accent4" refType="w" fact="0.0287"/>
                  <dgm:constr type="h" for="ch" forName="Child3Accent4" refType="h" fact="0.0381"/>
                  <dgm:constr type="r" for="ch" forName="Child3Accent5" refType="w" fact="0.943"/>
                  <dgm:constr type="t" for="ch" forName="Child3Accent5" refType="h" fact="0.5252"/>
                  <dgm:constr type="w" for="ch" forName="Child3Accent5" refType="w" fact="0.0287"/>
                  <dgm:constr type="h" for="ch" forName="Child3Accent5" refType="h" fact="0.0381"/>
                  <dgm:constr type="r" for="ch" forName="Child3Accent6" refType="w" fact="0.9998"/>
                  <dgm:constr type="t" for="ch" forName="Child3Accent6" refType="h" fact="0.5252"/>
                  <dgm:constr type="w" for="ch" forName="Child3Accent6" refType="w" fact="0.0287"/>
                  <dgm:constr type="h" for="ch" forName="Child3Accent6" refType="h" fact="0.0381"/>
                  <dgm:constr type="r" for="ch" forName="Child3Accent7" refType="w" fact="0"/>
                  <dgm:constr type="t" for="ch" forName="Child3Accent7" refType="h" fact="0"/>
                  <dgm:constr type="w" for="ch" forName="Child3Accent7" refType="w" fact="0"/>
                  <dgm:constr type="h" for="ch" forName="Child3Accent7" refType="h" fact="0"/>
                  <dgm:constr type="r" for="ch" forName="Child4Accent1" refType="w" fact="0.6564"/>
                  <dgm:constr type="t" for="ch" forName="Child4Accent1" refType="h" fact="0.6908"/>
                  <dgm:constr type="w" for="ch" forName="Child4Accent1" refType="w" fact="0.0574"/>
                  <dgm:constr type="h" for="ch" forName="Child4Accent1" refType="h" fact="0.0763"/>
                  <dgm:constr type="r" for="ch" forName="Child4Accent2" refType="w" fact="0.6932"/>
                  <dgm:constr type="t" for="ch" forName="Child4Accent2" refType="h" fact="0.7684"/>
                  <dgm:constr type="w" for="ch" forName="Child4Accent2" refType="w" fact="0.0287"/>
                  <dgm:constr type="h" for="ch" forName="Child4Accent2" refType="h" fact="0.0381"/>
                  <dgm:constr type="r" for="ch" forName="Child4Accent3" refType="w" fact="0.7545"/>
                  <dgm:constr type="t" for="ch" forName="Child4Accent3" refType="h" fact="0.7684"/>
                  <dgm:constr type="w" for="ch" forName="Child4Accent3" refType="w" fact="0.0287"/>
                  <dgm:constr type="h" for="ch" forName="Child4Accent3" refType="h" fact="0.0381"/>
                  <dgm:constr type="r" for="ch" forName="Child4Accent4" refType="w" fact="0.8158"/>
                  <dgm:constr type="t" for="ch" forName="Child4Accent4" refType="h" fact="0.7684"/>
                  <dgm:constr type="w" for="ch" forName="Child4Accent4" refType="w" fact="0.0287"/>
                  <dgm:constr type="h" for="ch" forName="Child4Accent4" refType="h" fact="0.0381"/>
                  <dgm:constr type="r" for="ch" forName="Child4Accent5" refType="w" fact="0.8771"/>
                  <dgm:constr type="t" for="ch" forName="Child4Accent5" refType="h" fact="0.7684"/>
                  <dgm:constr type="w" for="ch" forName="Child4Accent5" refType="w" fact="0.0287"/>
                  <dgm:constr type="h" for="ch" forName="Child4Accent5" refType="h" fact="0.0381"/>
                  <dgm:constr type="r" for="ch" forName="Child4Accent6" refType="w" fact="0.9385"/>
                  <dgm:constr type="t" for="ch" forName="Child4Accent6" refType="h" fact="0.7684"/>
                  <dgm:constr type="w" for="ch" forName="Child4Accent6" refType="w" fact="0.0287"/>
                  <dgm:constr type="h" for="ch" forName="Child4Accent6" refType="h" fact="0.0381"/>
                  <dgm:constr type="r" for="ch" forName="Child4Accent7" refType="w" fact="0.9998"/>
                  <dgm:constr type="t" for="ch" forName="Child4Accent7" refType="h" fact="0.7684"/>
                  <dgm:constr type="w" for="ch" forName="Child4Accent7" refType="w" fact="0.0287"/>
                  <dgm:constr type="h" for="ch" forName="Child4Accent7" refType="h" fact="0.0381"/>
                  <dgm:constr type="r" for="ch" forName="Child4Accent8" refType="w" fact="0"/>
                  <dgm:constr type="t" for="ch" forName="Child4Accent8" refType="h" fact="0"/>
                  <dgm:constr type="w" for="ch" forName="Child4Accent8" refType="w" fact="0"/>
                  <dgm:constr type="h" for="ch" forName="Child4Accent8" refType="h" fact="0"/>
                  <dgm:constr type="r" for="ch" forName="ParentAccent1" refType="w" fact="0.0287"/>
                  <dgm:constr type="t" for="ch" forName="ParentAccent1" refType="h" fact="0.5252"/>
                  <dgm:constr type="w" for="ch" forName="ParentAccent1" refType="w" fact="0.0287"/>
                  <dgm:constr type="h" for="ch" forName="ParentAccent1" refType="h" fact="0.0381"/>
                  <dgm:constr type="r" for="ch" forName="ParentAccent2" refType="w" fact="0.0813"/>
                  <dgm:constr type="t" for="ch" forName="ParentAccent2" refType="h" fact="0.5252"/>
                  <dgm:constr type="w" for="ch" forName="ParentAccent2" refType="w" fact="0.0287"/>
                  <dgm:constr type="h" for="ch" forName="ParentAccent2" refType="h" fact="0.0381"/>
                  <dgm:constr type="r" for="ch" forName="ParentAccent3" refType="w" fact="0.1339"/>
                  <dgm:constr type="t" for="ch" forName="ParentAccent3" refType="h" fact="0.5252"/>
                  <dgm:constr type="w" for="ch" forName="ParentAccent3" refType="w" fact="0.0287"/>
                  <dgm:constr type="h" for="ch" forName="ParentAccent3" refType="h" fact="0.0381"/>
                  <dgm:constr type="r" for="ch" forName="ParentAccent4" refType="w" fact="0.1864"/>
                  <dgm:constr type="t" for="ch" forName="ParentAccent4" refType="h" fact="0.5252"/>
                  <dgm:constr type="w" for="ch" forName="ParentAccent4" refType="w" fact="0.0287"/>
                  <dgm:constr type="h" for="ch" forName="ParentAccent4" refType="h" fact="0.0381"/>
                  <dgm:constr type="r" for="ch" forName="ParentAccent5" refType="w" fact="0.239"/>
                  <dgm:constr type="t" for="ch" forName="ParentAccent5" refType="h" fact="0.5252"/>
                  <dgm:constr type="w" for="ch" forName="ParentAccent5" refType="w" fact="0.0287"/>
                  <dgm:constr type="h" for="ch" forName="ParentAccent5" refType="h" fact="0.0381"/>
                  <dgm:constr type="r" for="ch" forName="ParentAccent6" refType="w" fact="0.3203"/>
                  <dgm:constr type="t" for="ch" forName="ParentAccent6" refType="h" fact="0.5061"/>
                  <dgm:constr type="w" for="ch" forName="ParentAccent6" refType="w" fact="0.0574"/>
                  <dgm:constr type="h" for="ch" forName="ParentAccent6" refType="h" fact="0.0763"/>
                  <dgm:constr type="r" for="ch" forName="ParentAccent7" refType="w" fact="0.0755"/>
                  <dgm:constr type="t" for="ch" forName="ParentAccent7" refType="h" fact="0.4464"/>
                  <dgm:constr type="w" for="ch" forName="ParentAccent7" refType="w" fact="0.0287"/>
                  <dgm:constr type="h" for="ch" forName="ParentAccent7" refType="h" fact="0.0381"/>
                  <dgm:constr type="r" for="ch" forName="ParentAccent8" refType="w" fact="0.0755"/>
                  <dgm:constr type="t" for="ch" forName="ParentAccent8" refType="h" fact="0.6045"/>
                  <dgm:constr type="w" for="ch" forName="ParentAccent8" refType="w" fact="0.0287"/>
                  <dgm:constr type="h" for="ch" forName="ParentAccent8" refType="h" fact="0.0381"/>
                  <dgm:constr type="r" for="ch" forName="ParentAccent9" refType="w" fact="0.0499"/>
                  <dgm:constr type="t" for="ch" forName="ParentAccent9" refType="h" fact="0.4807"/>
                  <dgm:constr type="w" for="ch" forName="ParentAccent9" refType="w" fact="0.0287"/>
                  <dgm:constr type="h" for="ch" forName="ParentAccent9" refType="h" fact="0.0381"/>
                  <dgm:constr type="r" for="ch" forName="ParentAccent10" refType="w" fact="0.0482"/>
                  <dgm:constr type="t" for="ch" forName="ParentAccent10" refType="h" fact="0.5705"/>
                  <dgm:constr type="w" for="ch" forName="ParentAccent10" refType="w" fact="0.0287"/>
                  <dgm:constr type="h" for="ch" forName="ParentAccent10" refType="h" fact="0.0381"/>
                  <dgm:constr type="r" for="ch" forName="Child1Accent1" refType="w" fact="0.5181"/>
                  <dgm:constr type="t" for="ch" forName="Child1Accent1" refType="h" fact="0.2457"/>
                  <dgm:constr type="w" for="ch" forName="Child1Accent1" refType="w" fact="0.0574"/>
                  <dgm:constr type="h" for="ch" forName="Child1Accent1" refType="h" fact="0.0763"/>
                  <dgm:constr type="r" for="ch" forName="Child1Accent2" refType="w" fact="0.5542"/>
                  <dgm:constr type="t" for="ch" forName="Child1Accent2" refType="h" fact="0.2004"/>
                  <dgm:constr type="w" for="ch" forName="Child1Accent2" refType="w" fact="0.0287"/>
                  <dgm:constr type="h" for="ch" forName="Child1Accent2" refType="h" fact="0.0381"/>
                  <dgm:constr type="r" for="ch" forName="Child1Accent3" refType="w" fact="0.5946"/>
                  <dgm:constr type="t" for="ch" forName="Child1Accent3" refType="h" fact="0.1445"/>
                  <dgm:constr type="w" for="ch" forName="Child1Accent3" refType="w" fact="0.0287"/>
                  <dgm:constr type="h" for="ch" forName="Child1Accent3" refType="h" fact="0.0381"/>
                  <dgm:constr type="r" for="ch" forName="Child1Accent4" refType="w" fact="0.6347"/>
                  <dgm:constr type="t" for="ch" forName="Child1Accent4" refType="h" fact="0.097"/>
                  <dgm:constr type="w" for="ch" forName="Child1Accent4" refType="w" fact="0.0287"/>
                  <dgm:constr type="h" for="ch" forName="Child1Accent4" refType="h" fact="0.0381"/>
                  <dgm:constr type="r" for="ch" forName="Child1Accent5" refType="w" fact="0.696"/>
                  <dgm:constr type="t" for="ch" forName="Child1Accent5" refType="h" fact="0.097"/>
                  <dgm:constr type="w" for="ch" forName="Child1Accent5" refType="w" fact="0.0287"/>
                  <dgm:constr type="h" for="ch" forName="Child1Accent5" refType="h" fact="0.0381"/>
                  <dgm:constr type="r" for="ch" forName="Child1Accent6" refType="w" fact="0.7574"/>
                  <dgm:constr type="t" for="ch" forName="Child1Accent6" refType="h" fact="0.097"/>
                  <dgm:constr type="w" for="ch" forName="Child1Accent6" refType="w" fact="0.0287"/>
                  <dgm:constr type="h" for="ch" forName="Child1Accent6" refType="h" fact="0.0381"/>
                  <dgm:constr type="r" for="ch" forName="Child1Accent7" refType="w" fact="0.8187"/>
                  <dgm:constr type="t" for="ch" forName="Child1Accent7" refType="h" fact="0.097"/>
                  <dgm:constr type="w" for="ch" forName="Child1Accent7" refType="w" fact="0.0287"/>
                  <dgm:constr type="h" for="ch" forName="Child1Accent7" refType="h" fact="0.0381"/>
                  <dgm:constr type="r" for="ch" forName="Child1Accent8" refType="w" fact="0.88"/>
                  <dgm:constr type="t" for="ch" forName="Child1Accent8" refType="h" fact="0.097"/>
                  <dgm:constr type="w" for="ch" forName="Child1Accent8" refType="w" fact="0.0287"/>
                  <dgm:constr type="h" for="ch" forName="Child1Accent8" refType="h" fact="0.0381"/>
                  <dgm:constr type="r" for="ch" forName="Child1Accent9" refType="w" fact="0.9413"/>
                  <dgm:constr type="t" for="ch" forName="Child1Accent9" refType="h" fact="0.097"/>
                  <dgm:constr type="w" for="ch" forName="Child1Accent9" refType="w" fact="0.0287"/>
                  <dgm:constr type="h" for="ch" forName="Child1Accent9" refType="h" fact="0.0381"/>
                  <dgm:constr type="r" for="ch" forName="Child5Accent1" refType="w" fact="0.5181"/>
                  <dgm:constr type="t" for="ch" forName="Child5Accent1" refType="h" fact="0.7601"/>
                  <dgm:constr type="w" for="ch" forName="Child5Accent1" refType="w" fact="0.0574"/>
                  <dgm:constr type="h" for="ch" forName="Child5Accent1" refType="h" fact="0.0763"/>
                  <dgm:constr type="r" for="ch" forName="Child5Accent2" refType="w" fact="0.547"/>
                  <dgm:constr type="t" for="ch" forName="Child5Accent2" refType="h" fact="0.8375"/>
                  <dgm:constr type="w" for="ch" forName="Child5Accent2" refType="w" fact="0.0287"/>
                  <dgm:constr type="h" for="ch" forName="Child5Accent2" refType="h" fact="0.0381"/>
                  <dgm:constr type="r" for="ch" forName="Child5Accent3" refType="w" fact="0.5882"/>
                  <dgm:constr type="t" for="ch" forName="Child5Accent3" refType="h" fact="0.8991"/>
                  <dgm:constr type="w" for="ch" forName="Child5Accent3" refType="w" fact="0.0287"/>
                  <dgm:constr type="h" for="ch" forName="Child5Accent3" refType="h" fact="0.0381"/>
                  <dgm:constr type="r" for="ch" forName="Child5Accent4" refType="w" fact="0.6347"/>
                  <dgm:constr type="t" for="ch" forName="Child5Accent4" refType="h" fact="0.9619"/>
                  <dgm:constr type="w" for="ch" forName="Child5Accent4" refType="w" fact="0.0287"/>
                  <dgm:constr type="h" for="ch" forName="Child5Accent4" refType="h" fact="0.0381"/>
                  <dgm:constr type="r" for="ch" forName="Child5Accent5" refType="w" fact="0.696"/>
                  <dgm:constr type="t" for="ch" forName="Child5Accent5" refType="h" fact="0.9619"/>
                  <dgm:constr type="w" for="ch" forName="Child5Accent5" refType="w" fact="0.0287"/>
                  <dgm:constr type="h" for="ch" forName="Child5Accent5" refType="h" fact="0.0381"/>
                  <dgm:constr type="r" for="ch" forName="Child5Accent6" refType="w" fact="0.7574"/>
                  <dgm:constr type="t" for="ch" forName="Child5Accent6" refType="h" fact="0.9619"/>
                  <dgm:constr type="w" for="ch" forName="Child5Accent6" refType="w" fact="0.0287"/>
                  <dgm:constr type="h" for="ch" forName="Child5Accent6" refType="h" fact="0.0381"/>
                  <dgm:constr type="r" for="ch" forName="Child5Accent7" refType="w" fact="0.8187"/>
                  <dgm:constr type="t" for="ch" forName="Child5Accent7" refType="h" fact="0.9619"/>
                  <dgm:constr type="w" for="ch" forName="Child5Accent7" refType="w" fact="0.0287"/>
                  <dgm:constr type="h" for="ch" forName="Child5Accent7" refType="h" fact="0.0381"/>
                  <dgm:constr type="r" for="ch" forName="Child5Accent8" refType="w" fact="0.88"/>
                  <dgm:constr type="t" for="ch" forName="Child5Accent8" refType="h" fact="0.9619"/>
                  <dgm:constr type="w" for="ch" forName="Child5Accent8" refType="w" fact="0.0287"/>
                  <dgm:constr type="h" for="ch" forName="Child5Accent8" refType="h" fact="0.0381"/>
                  <dgm:constr type="r" for="ch" forName="Child5Accent9" refType="w" fact="0.9423"/>
                  <dgm:constr type="t" for="ch" forName="Child5Accent9" refType="h" fact="0.9619"/>
                  <dgm:constr type="w" for="ch" forName="Child5Accent9" refType="w" fact="0.0287"/>
                  <dgm:constr type="h" for="ch" forName="Child5Accent9" refType="h" fact="0.0381"/>
                  <dgm:constr type="r" for="ch" forName="Child5" refType="w" fact="0.9419"/>
                  <dgm:constr type="t" for="ch" forName="Child5" refType="h" fact="0.8635"/>
                  <dgm:constr type="w" for="ch" forName="Child5" refType="w" fact="0.3364"/>
                  <dgm:constr type="h" for="ch" forName="Child5" refType="h" fact="0.0981"/>
                  <dgm:constr type="r" for="ch" forName="Child4" refType="w"/>
                  <dgm:constr type="t" for="ch" forName="Child4" refType="h" fact="0.6701"/>
                  <dgm:constr type="w" for="ch" forName="Child4" refType="w" fact="0.3364"/>
                  <dgm:constr type="h" for="ch" forName="Child4" refType="h" fact="0.0981"/>
                  <dgm:constr type="r" for="ch" forName="Child3" refType="w"/>
                  <dgm:constr type="t" for="ch" forName="Child3" refType="h" fact="0.4276"/>
                  <dgm:constr type="w" for="ch" forName="Child3" refType="w" fact="0.2544"/>
                  <dgm:constr type="h" for="ch" forName="Child3" refType="h" fact="0.0981"/>
                  <dgm:constr type="r" for="ch" forName="Child2" refType="w"/>
                  <dgm:constr type="t" for="ch" forName="Child2" refType="h" fact="0.1798"/>
                  <dgm:constr type="w" for="ch" forName="Child2" refType="w" fact="0.3364"/>
                  <dgm:constr type="h" for="ch" forName="Child2" refType="h" fact="0.0981"/>
                  <dgm:constr type="r" for="ch" forName="Child1" refType="w" fact="0.9419"/>
                  <dgm:constr type="t" for="ch" forName="Child1" refType="h" fact="0"/>
                  <dgm:constr type="w" for="ch" forName="Child1" refType="w" fact="0.3364"/>
                  <dgm:constr type="h" for="ch" forName="Child1" refType="h" fact="0.0981"/>
                  <dgm:constr type="r" for="ch" forName="Parent" refType="w" fact="0.6347"/>
                  <dgm:constr type="t" for="ch" forName="Parent" refType="h" fact="0.3513"/>
                  <dgm:constr type="w" for="ch" forName="Parent" refType="w" fact="0.2906"/>
                  <dgm:constr type="h" for="ch" forName="Parent" refType="h" fact="0.3859"/>
                </dgm:constrLst>
              </dgm:else>
            </dgm:choose>
          </dgm:else>
        </dgm:choose>
        <dgm:layoutNode name="ParentAccent1" styleLbl="alignNode1">
          <dgm:alg type="sp"/>
          <dgm:shape xmlns:r="http://schemas.openxmlformats.org/officeDocument/2006/relationships" type="ellipse" r:blip="">
            <dgm:adjLst/>
          </dgm:shape>
          <dgm:presOf/>
        </dgm:layoutNode>
        <dgm:layoutNode name="ParentAccent2" styleLbl="alignNode1">
          <dgm:alg type="sp"/>
          <dgm:shape xmlns:r="http://schemas.openxmlformats.org/officeDocument/2006/relationships" type="ellipse" r:blip="">
            <dgm:adjLst/>
          </dgm:shape>
          <dgm:presOf/>
        </dgm:layoutNode>
        <dgm:layoutNode name="ParentAccent3" styleLbl="alignNode1">
          <dgm:alg type="sp"/>
          <dgm:shape xmlns:r="http://schemas.openxmlformats.org/officeDocument/2006/relationships" type="ellipse" r:blip="">
            <dgm:adjLst/>
          </dgm:shape>
          <dgm:presOf/>
        </dgm:layoutNode>
        <dgm:layoutNode name="ParentAccent4" styleLbl="alignNode1">
          <dgm:alg type="sp"/>
          <dgm:shape xmlns:r="http://schemas.openxmlformats.org/officeDocument/2006/relationships" type="ellipse" r:blip="">
            <dgm:adjLst/>
          </dgm:shape>
          <dgm:presOf/>
        </dgm:layoutNode>
        <dgm:layoutNode name="ParentAccent5" styleLbl="alignNode1">
          <dgm:alg type="sp"/>
          <dgm:shape xmlns:r="http://schemas.openxmlformats.org/officeDocument/2006/relationships" type="ellipse" r:blip="">
            <dgm:adjLst/>
          </dgm:shape>
          <dgm:presOf/>
        </dgm:layoutNode>
        <dgm:layoutNode name="ParentAccent6" styleLbl="alignNode1">
          <dgm:alg type="sp"/>
          <dgm:shape xmlns:r="http://schemas.openxmlformats.org/officeDocument/2006/relationships" type="ellipse" r:blip="">
            <dgm:adjLst/>
          </dgm:shape>
          <dgm:presOf/>
        </dgm:layoutNode>
        <dgm:layoutNode name="ParentAccent7" styleLbl="alignNode1">
          <dgm:alg type="sp"/>
          <dgm:shape xmlns:r="http://schemas.openxmlformats.org/officeDocument/2006/relationships" type="ellipse" r:blip="">
            <dgm:adjLst/>
          </dgm:shape>
          <dgm:presOf/>
        </dgm:layoutNode>
        <dgm:layoutNode name="ParentAccent8" styleLbl="alignNode1">
          <dgm:alg type="sp"/>
          <dgm:shape xmlns:r="http://schemas.openxmlformats.org/officeDocument/2006/relationships" type="ellipse" r:blip="">
            <dgm:adjLst/>
          </dgm:shape>
          <dgm:presOf/>
        </dgm:layoutNode>
        <dgm:layoutNode name="ParentAccent9" styleLbl="alignNode1">
          <dgm:alg type="sp"/>
          <dgm:shape xmlns:r="http://schemas.openxmlformats.org/officeDocument/2006/relationships" type="ellipse" r:blip="">
            <dgm:adjLst/>
          </dgm:shape>
          <dgm:presOf/>
        </dgm:layoutNode>
        <dgm:layoutNode name="ParentAccent10" styleLbl="alignNode1">
          <dgm:alg type="sp"/>
          <dgm:shape xmlns:r="http://schemas.openxmlformats.org/officeDocument/2006/relationships" type="ellipse" r:blip="">
            <dgm:adjLst/>
          </dgm:shape>
          <dgm:presOf/>
        </dgm:layoutNode>
        <dgm:layoutNode name="Parent" styleLbl="alignNode1">
          <dgm:varLst>
            <dgm:chMax val="5"/>
            <dgm:chPref val="3"/>
            <dgm:bulletEnabled val="1"/>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name="Name21" axis="ch" ptType="node" cnt="1">
          <dgm:layoutNode name="Child1Accent1" styleLbl="alignNode1">
            <dgm:alg type="sp"/>
            <dgm:shape xmlns:r="http://schemas.openxmlformats.org/officeDocument/2006/relationships" type="ellipse" r:blip="">
              <dgm:adjLst/>
            </dgm:shape>
            <dgm:presOf/>
          </dgm:layoutNode>
          <dgm:layoutNode name="Child1Accent2" styleLbl="alignNode1">
            <dgm:alg type="sp"/>
            <dgm:shape xmlns:r="http://schemas.openxmlformats.org/officeDocument/2006/relationships" type="ellipse" r:blip="">
              <dgm:adjLst/>
            </dgm:shape>
            <dgm:presOf/>
          </dgm:layoutNode>
          <dgm:layoutNode name="Child1Accent3" styleLbl="alignNode1">
            <dgm:alg type="sp"/>
            <dgm:shape xmlns:r="http://schemas.openxmlformats.org/officeDocument/2006/relationships" type="ellipse" r:blip="">
              <dgm:adjLst/>
            </dgm:shape>
            <dgm:presOf/>
          </dgm:layoutNode>
          <dgm:layoutNode name="Child1Accent4" styleLbl="alignNode1">
            <dgm:alg type="sp"/>
            <dgm:shape xmlns:r="http://schemas.openxmlformats.org/officeDocument/2006/relationships" type="ellipse" r:blip="">
              <dgm:adjLst/>
            </dgm:shape>
            <dgm:presOf/>
          </dgm:layoutNode>
          <dgm:layoutNode name="Child1Accent5" styleLbl="alignNode1">
            <dgm:alg type="sp"/>
            <dgm:shape xmlns:r="http://schemas.openxmlformats.org/officeDocument/2006/relationships" type="ellipse" r:blip="">
              <dgm:adjLst/>
            </dgm:shape>
            <dgm:presOf/>
          </dgm:layoutNode>
          <dgm:layoutNode name="Child1Accent6" styleLbl="alignNode1">
            <dgm:alg type="sp"/>
            <dgm:shape xmlns:r="http://schemas.openxmlformats.org/officeDocument/2006/relationships" type="ellipse" r:blip="">
              <dgm:adjLst/>
            </dgm:shape>
            <dgm:presOf/>
          </dgm:layoutNode>
          <dgm:layoutNode name="Child1Accent7" styleLbl="alignNode1">
            <dgm:alg type="sp"/>
            <dgm:shape xmlns:r="http://schemas.openxmlformats.org/officeDocument/2006/relationships" type="ellipse" r:blip="">
              <dgm:adjLst/>
            </dgm:shape>
            <dgm:presOf/>
          </dgm:layoutNode>
          <dgm:layoutNode name="Child1Accent8" styleLbl="alignNode1">
            <dgm:alg type="sp"/>
            <dgm:shape xmlns:r="http://schemas.openxmlformats.org/officeDocument/2006/relationships" type="ellipse" r:blip="">
              <dgm:adjLst/>
            </dgm:shape>
            <dgm:presOf/>
          </dgm:layoutNode>
          <dgm:layoutNode name="Child1Accent9" styleLbl="alignNode1">
            <dgm:alg type="sp"/>
            <dgm:shape xmlns:r="http://schemas.openxmlformats.org/officeDocument/2006/relationships" type="ellipse" r:blip="">
              <dgm:adjLst/>
            </dgm:shape>
            <dgm:presOf/>
          </dgm:layoutNode>
          <dgm:layoutNode name="Child1"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2" axis="ch" ptType="node" st="2" cnt="1">
          <dgm:layoutNode name="Child2Accent1" styleLbl="alignNode1">
            <dgm:alg type="sp"/>
            <dgm:shape xmlns:r="http://schemas.openxmlformats.org/officeDocument/2006/relationships" type="ellipse" r:blip="">
              <dgm:adjLst/>
            </dgm:shape>
            <dgm:presOf/>
          </dgm:layoutNode>
          <dgm:layoutNode name="Child2Accent2" styleLbl="alignNode1">
            <dgm:alg type="sp"/>
            <dgm:shape xmlns:r="http://schemas.openxmlformats.org/officeDocument/2006/relationships" type="ellipse" r:blip="">
              <dgm:adjLst/>
            </dgm:shape>
            <dgm:presOf/>
          </dgm:layoutNode>
          <dgm:layoutNode name="Child2Accent3" styleLbl="alignNode1">
            <dgm:alg type="sp"/>
            <dgm:shape xmlns:r="http://schemas.openxmlformats.org/officeDocument/2006/relationships" type="ellipse" r:blip="">
              <dgm:adjLst/>
            </dgm:shape>
            <dgm:presOf/>
          </dgm:layoutNode>
          <dgm:layoutNode name="Child2Accent4" styleLbl="alignNode1">
            <dgm:alg type="sp"/>
            <dgm:shape xmlns:r="http://schemas.openxmlformats.org/officeDocument/2006/relationships" type="ellipse" r:blip="">
              <dgm:adjLst/>
            </dgm:shape>
            <dgm:presOf/>
          </dgm:layoutNode>
          <dgm:layoutNode name="Child2Accent5" styleLbl="alignNode1">
            <dgm:alg type="sp"/>
            <dgm:shape xmlns:r="http://schemas.openxmlformats.org/officeDocument/2006/relationships" type="ellipse" r:blip="">
              <dgm:adjLst/>
            </dgm:shape>
            <dgm:presOf/>
          </dgm:layoutNode>
          <dgm:layoutNode name="Child2Accent6" styleLbl="alignNode1">
            <dgm:alg type="sp"/>
            <dgm:shape xmlns:r="http://schemas.openxmlformats.org/officeDocument/2006/relationships" type="ellipse" r:blip="">
              <dgm:adjLst/>
            </dgm:shape>
            <dgm:presOf/>
          </dgm:layoutNode>
          <dgm:layoutNode name="Child2Accent7" styleLbl="alignNode1">
            <dgm:alg type="sp"/>
            <dgm:shape xmlns:r="http://schemas.openxmlformats.org/officeDocument/2006/relationships" type="ellipse" r:blip="">
              <dgm:adjLst/>
            </dgm:shape>
            <dgm:presOf/>
          </dgm:layoutNode>
          <dgm:layoutNode name="Child2"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3" axis="ch" ptType="node" st="3" cnt="1">
          <dgm:layoutNode name="Child3Accent1" styleLbl="alignNode1">
            <dgm:alg type="sp"/>
            <dgm:shape xmlns:r="http://schemas.openxmlformats.org/officeDocument/2006/relationships" type="ellipse" r:blip="">
              <dgm:adjLst/>
            </dgm:shape>
            <dgm:presOf/>
          </dgm:layoutNode>
          <dgm:layoutNode name="Child3Accent2" styleLbl="alignNode1">
            <dgm:alg type="sp"/>
            <dgm:shape xmlns:r="http://schemas.openxmlformats.org/officeDocument/2006/relationships" type="ellipse" r:blip="">
              <dgm:adjLst/>
            </dgm:shape>
            <dgm:presOf/>
          </dgm:layoutNode>
          <dgm:layoutNode name="Child3Accent3" styleLbl="alignNode1">
            <dgm:alg type="sp"/>
            <dgm:shape xmlns:r="http://schemas.openxmlformats.org/officeDocument/2006/relationships" type="ellipse" r:blip="">
              <dgm:adjLst/>
            </dgm:shape>
            <dgm:presOf/>
          </dgm:layoutNode>
          <dgm:layoutNode name="Child3Accent4" styleLbl="alignNode1">
            <dgm:alg type="sp"/>
            <dgm:shape xmlns:r="http://schemas.openxmlformats.org/officeDocument/2006/relationships" type="ellipse" r:blip="">
              <dgm:adjLst/>
            </dgm:shape>
            <dgm:presOf/>
          </dgm:layoutNode>
          <dgm:layoutNode name="Child3Accent5" styleLbl="alignNode1">
            <dgm:alg type="sp"/>
            <dgm:shape xmlns:r="http://schemas.openxmlformats.org/officeDocument/2006/relationships" type="ellipse" r:blip="">
              <dgm:adjLst/>
            </dgm:shape>
            <dgm:presOf/>
          </dgm:layoutNode>
          <dgm:layoutNode name="Child3Accent6" styleLbl="alignNode1">
            <dgm:alg type="sp"/>
            <dgm:shape xmlns:r="http://schemas.openxmlformats.org/officeDocument/2006/relationships" type="ellipse" r:blip="">
              <dgm:adjLst/>
            </dgm:shape>
            <dgm:presOf/>
          </dgm:layoutNode>
          <dgm:layoutNode name="Child3Accent7" styleLbl="alignNode1">
            <dgm:alg type="sp"/>
            <dgm:shape xmlns:r="http://schemas.openxmlformats.org/officeDocument/2006/relationships" type="ellipse" r:blip="">
              <dgm:adjLst/>
            </dgm:shape>
            <dgm:presOf/>
          </dgm:layoutNode>
          <dgm:layoutNode name="Child3"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4" axis="ch" ptType="node" st="4" cnt="1">
          <dgm:layoutNode name="Child4Accent1" styleLbl="alignNode1">
            <dgm:alg type="sp"/>
            <dgm:shape xmlns:r="http://schemas.openxmlformats.org/officeDocument/2006/relationships" type="ellipse" r:blip="">
              <dgm:adjLst/>
            </dgm:shape>
            <dgm:presOf/>
          </dgm:layoutNode>
          <dgm:layoutNode name="Child4Accent2" styleLbl="alignNode1">
            <dgm:alg type="sp"/>
            <dgm:shape xmlns:r="http://schemas.openxmlformats.org/officeDocument/2006/relationships" type="ellipse" r:blip="">
              <dgm:adjLst/>
            </dgm:shape>
            <dgm:presOf/>
          </dgm:layoutNode>
          <dgm:layoutNode name="Child4Accent3" styleLbl="alignNode1">
            <dgm:alg type="sp"/>
            <dgm:shape xmlns:r="http://schemas.openxmlformats.org/officeDocument/2006/relationships" type="ellipse" r:blip="">
              <dgm:adjLst/>
            </dgm:shape>
            <dgm:presOf/>
          </dgm:layoutNode>
          <dgm:layoutNode name="Child4Accent4" styleLbl="alignNode1">
            <dgm:alg type="sp"/>
            <dgm:shape xmlns:r="http://schemas.openxmlformats.org/officeDocument/2006/relationships" type="ellipse" r:blip="">
              <dgm:adjLst/>
            </dgm:shape>
            <dgm:presOf/>
          </dgm:layoutNode>
          <dgm:layoutNode name="Child4Accent5" styleLbl="alignNode1">
            <dgm:alg type="sp"/>
            <dgm:shape xmlns:r="http://schemas.openxmlformats.org/officeDocument/2006/relationships" type="ellipse" r:blip="">
              <dgm:adjLst/>
            </dgm:shape>
            <dgm:presOf/>
          </dgm:layoutNode>
          <dgm:layoutNode name="Child4Accent6" styleLbl="alignNode1">
            <dgm:alg type="sp"/>
            <dgm:shape xmlns:r="http://schemas.openxmlformats.org/officeDocument/2006/relationships" type="ellipse" r:blip="">
              <dgm:adjLst/>
            </dgm:shape>
            <dgm:presOf/>
          </dgm:layoutNode>
          <dgm:layoutNode name="Child4Accent7" styleLbl="alignNode1">
            <dgm:alg type="sp"/>
            <dgm:shape xmlns:r="http://schemas.openxmlformats.org/officeDocument/2006/relationships" type="ellipse" r:blip="">
              <dgm:adjLst/>
            </dgm:shape>
            <dgm:presOf/>
          </dgm:layoutNode>
          <dgm:layoutNode name="Child4Accent8" styleLbl="alignNode1">
            <dgm:alg type="sp"/>
            <dgm:shape xmlns:r="http://schemas.openxmlformats.org/officeDocument/2006/relationships" type="ellipse" r:blip="">
              <dgm:adjLst/>
            </dgm:shape>
            <dgm:presOf/>
          </dgm:layoutNode>
          <dgm:layoutNode name="Child4"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5" axis="ch" ptType="node" st="5" cnt="1">
          <dgm:layoutNode name="Child5Accent1" styleLbl="alignNode1">
            <dgm:alg type="sp"/>
            <dgm:shape xmlns:r="http://schemas.openxmlformats.org/officeDocument/2006/relationships" type="ellipse" r:blip="">
              <dgm:adjLst/>
            </dgm:shape>
            <dgm:presOf/>
          </dgm:layoutNode>
          <dgm:layoutNode name="Child5Accent2" styleLbl="alignNode1">
            <dgm:alg type="sp"/>
            <dgm:shape xmlns:r="http://schemas.openxmlformats.org/officeDocument/2006/relationships" type="ellipse" r:blip="">
              <dgm:adjLst/>
            </dgm:shape>
            <dgm:presOf/>
          </dgm:layoutNode>
          <dgm:layoutNode name="Child5Accent3" styleLbl="alignNode1">
            <dgm:alg type="sp"/>
            <dgm:shape xmlns:r="http://schemas.openxmlformats.org/officeDocument/2006/relationships" type="ellipse" r:blip="">
              <dgm:adjLst/>
            </dgm:shape>
            <dgm:presOf/>
          </dgm:layoutNode>
          <dgm:layoutNode name="Child5Accent4" styleLbl="alignNode1">
            <dgm:alg type="sp"/>
            <dgm:shape xmlns:r="http://schemas.openxmlformats.org/officeDocument/2006/relationships" type="ellipse" r:blip="">
              <dgm:adjLst/>
            </dgm:shape>
            <dgm:presOf/>
          </dgm:layoutNode>
          <dgm:layoutNode name="Child5Accent5" styleLbl="alignNode1">
            <dgm:alg type="sp"/>
            <dgm:shape xmlns:r="http://schemas.openxmlformats.org/officeDocument/2006/relationships" type="ellipse" r:blip="">
              <dgm:adjLst/>
            </dgm:shape>
            <dgm:presOf/>
          </dgm:layoutNode>
          <dgm:layoutNode name="Child5Accent6" styleLbl="alignNode1">
            <dgm:alg type="sp"/>
            <dgm:shape xmlns:r="http://schemas.openxmlformats.org/officeDocument/2006/relationships" type="ellipse" r:blip="">
              <dgm:adjLst/>
            </dgm:shape>
            <dgm:presOf/>
          </dgm:layoutNode>
          <dgm:layoutNode name="Child5Accent7" styleLbl="alignNode1">
            <dgm:alg type="sp"/>
            <dgm:shape xmlns:r="http://schemas.openxmlformats.org/officeDocument/2006/relationships" type="ellipse" r:blip="">
              <dgm:adjLst/>
            </dgm:shape>
            <dgm:presOf/>
          </dgm:layoutNode>
          <dgm:layoutNode name="Child5Accent8" styleLbl="alignNode1">
            <dgm:alg type="sp"/>
            <dgm:shape xmlns:r="http://schemas.openxmlformats.org/officeDocument/2006/relationships" type="ellipse" r:blip="">
              <dgm:adjLst/>
            </dgm:shape>
            <dgm:presOf/>
          </dgm:layoutNode>
          <dgm:layoutNode name="Child5Accent9" styleLbl="alignNode1">
            <dgm:alg type="sp"/>
            <dgm:shape xmlns:r="http://schemas.openxmlformats.org/officeDocument/2006/relationships" type="ellipse" r:blip="">
              <dgm:adjLst/>
            </dgm:shape>
            <dgm:presOf/>
          </dgm:layoutNode>
          <dgm:layoutNode name="Child5"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0.80833</cdr:x>
      <cdr:y>0.13321</cdr:y>
    </cdr:from>
    <cdr:to>
      <cdr:x>0.90833</cdr:x>
      <cdr:y>0.28396</cdr:y>
    </cdr:to>
    <cdr:sp macro="" textlink="">
      <cdr:nvSpPr>
        <cdr:cNvPr id="2" name="TextBox 1"/>
        <cdr:cNvSpPr txBox="1"/>
      </cdr:nvSpPr>
      <cdr:spPr>
        <a:xfrm xmlns:a="http://schemas.openxmlformats.org/drawingml/2006/main">
          <a:off x="7391400" y="80803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600" dirty="0" smtClean="0"/>
            <a:t>Higher Risk</a:t>
          </a:r>
        </a:p>
        <a:p xmlns:a="http://schemas.openxmlformats.org/drawingml/2006/main">
          <a:endParaRPr lang="en-US" sz="1600" dirty="0" smtClean="0"/>
        </a:p>
        <a:p xmlns:a="http://schemas.openxmlformats.org/drawingml/2006/main">
          <a:r>
            <a:rPr lang="en-US" sz="1600" dirty="0" smtClean="0"/>
            <a:t>Lower Risk</a:t>
          </a:r>
          <a:endParaRPr lang="en-US" sz="1600" dirty="0"/>
        </a:p>
      </cdr:txBody>
    </cdr:sp>
  </cdr:relSizeAnchor>
  <cdr:relSizeAnchor xmlns:cdr="http://schemas.openxmlformats.org/drawingml/2006/chartDrawing">
    <cdr:from>
      <cdr:x>0.775</cdr:x>
      <cdr:y>0.13321</cdr:y>
    </cdr:from>
    <cdr:to>
      <cdr:x>0.80833</cdr:x>
      <cdr:y>0.18346</cdr:y>
    </cdr:to>
    <cdr:sp macro="" textlink="">
      <cdr:nvSpPr>
        <cdr:cNvPr id="3" name="Rectangle 2"/>
        <cdr:cNvSpPr/>
      </cdr:nvSpPr>
      <cdr:spPr>
        <a:xfrm xmlns:a="http://schemas.openxmlformats.org/drawingml/2006/main">
          <a:off x="7086600" y="808038"/>
          <a:ext cx="304800" cy="304800"/>
        </a:xfrm>
        <a:prstGeom xmlns:a="http://schemas.openxmlformats.org/drawingml/2006/main" prst="rect">
          <a:avLst/>
        </a:prstGeom>
      </cdr:spPr>
      <cdr:style>
        <a:lnRef xmlns:a="http://schemas.openxmlformats.org/drawingml/2006/main" idx="2">
          <a:schemeClr val="accent2">
            <a:shade val="50000"/>
          </a:schemeClr>
        </a:lnRef>
        <a:fillRef xmlns:a="http://schemas.openxmlformats.org/drawingml/2006/main" idx="1">
          <a:schemeClr val="accent2"/>
        </a:fillRef>
        <a:effectRef xmlns:a="http://schemas.openxmlformats.org/drawingml/2006/main" idx="0">
          <a:schemeClr val="accent2"/>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0.775</cdr:x>
      <cdr:y>0.20858</cdr:y>
    </cdr:from>
    <cdr:to>
      <cdr:x>0.80833</cdr:x>
      <cdr:y>0.25883</cdr:y>
    </cdr:to>
    <cdr:sp macro="" textlink="">
      <cdr:nvSpPr>
        <cdr:cNvPr id="4" name="Rectangle 3"/>
        <cdr:cNvSpPr/>
      </cdr:nvSpPr>
      <cdr:spPr>
        <a:xfrm xmlns:a="http://schemas.openxmlformats.org/drawingml/2006/main">
          <a:off x="7086600" y="1265238"/>
          <a:ext cx="304800" cy="304800"/>
        </a:xfrm>
        <a:prstGeom xmlns:a="http://schemas.openxmlformats.org/drawingml/2006/main" prst="rect">
          <a:avLst/>
        </a:prstGeom>
        <a:solidFill xmlns:a="http://schemas.openxmlformats.org/drawingml/2006/main">
          <a:schemeClr val="accent2">
            <a:lumMod val="60000"/>
            <a:lumOff val="40000"/>
          </a:schemeClr>
        </a:solidFill>
      </cdr:spPr>
      <cdr:style>
        <a:lnRef xmlns:a="http://schemas.openxmlformats.org/drawingml/2006/main" idx="2">
          <a:schemeClr val="accent2">
            <a:shade val="50000"/>
          </a:schemeClr>
        </a:lnRef>
        <a:fillRef xmlns:a="http://schemas.openxmlformats.org/drawingml/2006/main" idx="1">
          <a:schemeClr val="accent2"/>
        </a:fillRef>
        <a:effectRef xmlns:a="http://schemas.openxmlformats.org/drawingml/2006/main" idx="0">
          <a:schemeClr val="accent2"/>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8B32C7-DF20-4840-8AA8-95B9267D7841}" type="datetimeFigureOut">
              <a:rPr lang="en-US" smtClean="0"/>
              <a:t>4/24/2014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09C691-3B88-47C3-AB90-1BC2351D4787}" type="slidenum">
              <a:rPr lang="en-US" smtClean="0"/>
              <a:t>‹#›</a:t>
            </a:fld>
            <a:endParaRPr lang="en-US"/>
          </a:p>
        </p:txBody>
      </p:sp>
    </p:spTree>
    <p:extLst>
      <p:ext uri="{BB962C8B-B14F-4D97-AF65-F5344CB8AC3E}">
        <p14:creationId xmlns:p14="http://schemas.microsoft.com/office/powerpoint/2010/main" val="3484107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Hi – I’m Jeff Williams.  For</a:t>
            </a:r>
            <a:r>
              <a:rPr lang="en-US" sz="1200" kern="1200" baseline="0" dirty="0" smtClean="0">
                <a:solidFill>
                  <a:schemeClr val="tx1"/>
                </a:solidFill>
                <a:effectLst/>
                <a:latin typeface="+mn-lt"/>
                <a:ea typeface="+mn-ea"/>
                <a:cs typeface="+mn-cs"/>
              </a:rPr>
              <a:t> those who don’t know me, I helped start OWASP and was the Global Chair for 8 years.  I contributed projects like </a:t>
            </a:r>
            <a:r>
              <a:rPr lang="en-US" sz="1200" kern="1200" baseline="0" dirty="0" err="1" smtClean="0">
                <a:solidFill>
                  <a:schemeClr val="tx1"/>
                </a:solidFill>
                <a:effectLst/>
                <a:latin typeface="+mn-lt"/>
                <a:ea typeface="+mn-ea"/>
                <a:cs typeface="+mn-cs"/>
              </a:rPr>
              <a:t>WebGoat</a:t>
            </a:r>
            <a:r>
              <a:rPr lang="en-US" sz="1200" kern="1200" baseline="0" dirty="0" smtClean="0">
                <a:solidFill>
                  <a:schemeClr val="tx1"/>
                </a:solidFill>
                <a:effectLst/>
                <a:latin typeface="+mn-lt"/>
                <a:ea typeface="+mn-ea"/>
                <a:cs typeface="+mn-cs"/>
              </a:rPr>
              <a:t>, Top Ten, ESAPI, and ASVS.   By day I am the CTO at Contrast Security.</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This talk is “sort of” a PART II – The first part is called “Application Security at </a:t>
            </a:r>
            <a:r>
              <a:rPr lang="en-US" sz="1200" kern="1200" baseline="0" dirty="0" err="1" smtClean="0">
                <a:solidFill>
                  <a:schemeClr val="tx1"/>
                </a:solidFill>
                <a:effectLst/>
                <a:latin typeface="+mn-lt"/>
                <a:ea typeface="+mn-ea"/>
                <a:cs typeface="+mn-cs"/>
              </a:rPr>
              <a:t>DevOps</a:t>
            </a:r>
            <a:r>
              <a:rPr lang="en-US" sz="1200" kern="1200" baseline="0" dirty="0" smtClean="0">
                <a:solidFill>
                  <a:schemeClr val="tx1"/>
                </a:solidFill>
                <a:effectLst/>
                <a:latin typeface="+mn-lt"/>
                <a:ea typeface="+mn-ea"/>
                <a:cs typeface="+mn-cs"/>
              </a:rPr>
              <a:t> Speed and Portfolio Scale” – you can find it online at http://youtube.com/watch?v=4B-HgsT_J_M</a:t>
            </a:r>
          </a:p>
          <a:p>
            <a:endParaRPr lang="en-US" sz="1200" kern="1200" baseline="0" dirty="0" smtClean="0">
              <a:solidFill>
                <a:schemeClr val="tx1"/>
              </a:solidFill>
              <a:effectLst/>
              <a:latin typeface="+mn-lt"/>
              <a:ea typeface="+mn-ea"/>
              <a:cs typeface="+mn-cs"/>
            </a:endParaRPr>
          </a:p>
          <a:p>
            <a:endParaRPr lang="en-US" sz="1200" kern="1200" baseline="0" dirty="0" smtClean="0">
              <a:solidFill>
                <a:schemeClr val="tx1"/>
              </a:solidFill>
              <a:effectLst/>
              <a:latin typeface="+mn-lt"/>
              <a:ea typeface="+mn-ea"/>
              <a:cs typeface="+mn-cs"/>
            </a:endParaRPr>
          </a:p>
          <a:p>
            <a:endParaRPr lang="en-US"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E09C691-3B88-47C3-AB90-1BC2351D4787}" type="slidenum">
              <a:rPr lang="en-US" smtClean="0"/>
              <a:t>1</a:t>
            </a:fld>
            <a:endParaRPr lang="en-US"/>
          </a:p>
        </p:txBody>
      </p:sp>
    </p:spTree>
    <p:extLst>
      <p:ext uri="{BB962C8B-B14F-4D97-AF65-F5344CB8AC3E}">
        <p14:creationId xmlns:p14="http://schemas.microsoft.com/office/powerpoint/2010/main" val="26744613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KEY is</a:t>
            </a:r>
            <a:r>
              <a:rPr lang="en-US" baseline="0" dirty="0" smtClean="0"/>
              <a:t> to make it VERY easy to create, deploy, and manage sensors.</a:t>
            </a:r>
            <a:endParaRPr lang="en-US" dirty="0" smtClean="0"/>
          </a:p>
          <a:p>
            <a:endParaRPr lang="en-US" dirty="0" smtClean="0"/>
          </a:p>
          <a:p>
            <a:r>
              <a:rPr lang="en-US" dirty="0" smtClean="0"/>
              <a:t>Ok great – how did you get there….</a:t>
            </a:r>
            <a:r>
              <a:rPr lang="en-US" baseline="0" dirty="0" smtClean="0"/>
              <a:t>   Let’s take a look.</a:t>
            </a:r>
            <a:endParaRPr lang="en-US" dirty="0"/>
          </a:p>
        </p:txBody>
      </p:sp>
      <p:sp>
        <p:nvSpPr>
          <p:cNvPr id="4" name="Slide Number Placeholder 3"/>
          <p:cNvSpPr>
            <a:spLocks noGrp="1"/>
          </p:cNvSpPr>
          <p:nvPr>
            <p:ph type="sldNum" sz="quarter" idx="10"/>
          </p:nvPr>
        </p:nvSpPr>
        <p:spPr/>
        <p:txBody>
          <a:bodyPr/>
          <a:lstStyle/>
          <a:p>
            <a:fld id="{DE09C691-3B88-47C3-AB90-1BC2351D4787}" type="slidenum">
              <a:rPr lang="en-US" smtClean="0"/>
              <a:t>11</a:t>
            </a:fld>
            <a:endParaRPr lang="en-US"/>
          </a:p>
        </p:txBody>
      </p:sp>
    </p:spTree>
    <p:extLst>
      <p:ext uri="{BB962C8B-B14F-4D97-AF65-F5344CB8AC3E}">
        <p14:creationId xmlns:p14="http://schemas.microsoft.com/office/powerpoint/2010/main" val="40959490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sensors get pushed to HOSTS  -- like dependency check.  Personally I</a:t>
            </a:r>
            <a:r>
              <a:rPr lang="en-US" baseline="0" dirty="0" smtClean="0"/>
              <a:t> believe this is the more powerful approach because they can get information directly from the APPLICATION</a:t>
            </a:r>
            <a:endParaRPr lang="en-US" dirty="0" smtClean="0"/>
          </a:p>
          <a:p>
            <a:endParaRPr lang="en-US" dirty="0" smtClean="0"/>
          </a:p>
          <a:p>
            <a:r>
              <a:rPr lang="en-US" dirty="0" smtClean="0"/>
              <a:t>OTHERS</a:t>
            </a:r>
            <a:r>
              <a:rPr lang="en-US" baseline="0" dirty="0" smtClean="0"/>
              <a:t> run on MONKEY server – scanners</a:t>
            </a:r>
          </a:p>
          <a:p>
            <a:endParaRPr lang="en-US" dirty="0" smtClean="0"/>
          </a:p>
        </p:txBody>
      </p:sp>
      <p:sp>
        <p:nvSpPr>
          <p:cNvPr id="4" name="Slide Number Placeholder 3"/>
          <p:cNvSpPr>
            <a:spLocks noGrp="1"/>
          </p:cNvSpPr>
          <p:nvPr>
            <p:ph type="sldNum" sz="quarter" idx="10"/>
          </p:nvPr>
        </p:nvSpPr>
        <p:spPr/>
        <p:txBody>
          <a:bodyPr/>
          <a:lstStyle/>
          <a:p>
            <a:fld id="{DE09C691-3B88-47C3-AB90-1BC2351D4787}" type="slidenum">
              <a:rPr lang="en-US" smtClean="0"/>
              <a:t>12</a:t>
            </a:fld>
            <a:endParaRPr lang="en-US"/>
          </a:p>
        </p:txBody>
      </p:sp>
    </p:spTree>
    <p:extLst>
      <p:ext uri="{BB962C8B-B14F-4D97-AF65-F5344CB8AC3E}">
        <p14:creationId xmlns:p14="http://schemas.microsoft.com/office/powerpoint/2010/main" val="35050205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These sensors GET PUSHED out application servers.   It’s really just a way to package a tool, a launcher, and a configuration. </a:t>
            </a:r>
          </a:p>
          <a:p>
            <a:endParaRPr lang="en-US" baseline="0" dirty="0" smtClean="0"/>
          </a:p>
          <a:p>
            <a:r>
              <a:rPr lang="en-US" baseline="0" dirty="0" smtClean="0"/>
              <a:t>A </a:t>
            </a:r>
            <a:r>
              <a:rPr lang="en-US" baseline="0" dirty="0" err="1" smtClean="0"/>
              <a:t>cron</a:t>
            </a:r>
            <a:r>
              <a:rPr lang="en-US" baseline="0" dirty="0" smtClean="0"/>
              <a:t> job is also pushed by PUPPET to run the tools periodically.</a:t>
            </a:r>
            <a:endParaRPr lang="en-US" dirty="0" smtClean="0"/>
          </a:p>
          <a:p>
            <a:endParaRPr lang="en-US" dirty="0" smtClean="0"/>
          </a:p>
          <a:p>
            <a:r>
              <a:rPr lang="en-US" dirty="0" smtClean="0"/>
              <a:t>Currently</a:t>
            </a:r>
            <a:r>
              <a:rPr lang="en-US" baseline="0" dirty="0" smtClean="0"/>
              <a:t> we don’t support much PER APPLICATION configuration, but that’s coming.</a:t>
            </a:r>
            <a:endParaRPr lang="en-US" dirty="0"/>
          </a:p>
        </p:txBody>
      </p:sp>
      <p:sp>
        <p:nvSpPr>
          <p:cNvPr id="4" name="Slide Number Placeholder 3"/>
          <p:cNvSpPr>
            <a:spLocks noGrp="1"/>
          </p:cNvSpPr>
          <p:nvPr>
            <p:ph type="sldNum" sz="quarter" idx="10"/>
          </p:nvPr>
        </p:nvSpPr>
        <p:spPr/>
        <p:txBody>
          <a:bodyPr/>
          <a:lstStyle/>
          <a:p>
            <a:fld id="{DE09C691-3B88-47C3-AB90-1BC2351D4787}" type="slidenum">
              <a:rPr lang="en-US" smtClean="0"/>
              <a:t>13</a:t>
            </a:fld>
            <a:endParaRPr lang="en-US"/>
          </a:p>
        </p:txBody>
      </p:sp>
    </p:spTree>
    <p:extLst>
      <p:ext uri="{BB962C8B-B14F-4D97-AF65-F5344CB8AC3E}">
        <p14:creationId xmlns:p14="http://schemas.microsoft.com/office/powerpoint/2010/main" val="12658549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09C691-3B88-47C3-AB90-1BC2351D4787}" type="slidenum">
              <a:rPr lang="en-US" smtClean="0"/>
              <a:t>15</a:t>
            </a:fld>
            <a:endParaRPr lang="en-US"/>
          </a:p>
        </p:txBody>
      </p:sp>
    </p:spTree>
    <p:extLst>
      <p:ext uri="{BB962C8B-B14F-4D97-AF65-F5344CB8AC3E}">
        <p14:creationId xmlns:p14="http://schemas.microsoft.com/office/powerpoint/2010/main" val="13021467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Okay, so how do</a:t>
            </a:r>
            <a:r>
              <a:rPr lang="en-US" baseline="0" dirty="0" smtClean="0"/>
              <a:t> we generate these MONKEY files?</a:t>
            </a:r>
          </a:p>
          <a:p>
            <a:endParaRPr lang="en-US" baseline="0" dirty="0" smtClean="0"/>
          </a:p>
          <a:p>
            <a:r>
              <a:rPr lang="en-US" baseline="0" dirty="0" smtClean="0"/>
              <a:t>We build digesters, one for each sensor.  They just extract the data we need from each tool and format into CSV.</a:t>
            </a:r>
            <a:endParaRPr lang="en-US" dirty="0"/>
          </a:p>
        </p:txBody>
      </p:sp>
      <p:sp>
        <p:nvSpPr>
          <p:cNvPr id="4" name="Slide Number Placeholder 3"/>
          <p:cNvSpPr>
            <a:spLocks noGrp="1"/>
          </p:cNvSpPr>
          <p:nvPr>
            <p:ph type="sldNum" sz="quarter" idx="10"/>
          </p:nvPr>
        </p:nvSpPr>
        <p:spPr/>
        <p:txBody>
          <a:bodyPr/>
          <a:lstStyle/>
          <a:p>
            <a:fld id="{DE09C691-3B88-47C3-AB90-1BC2351D4787}" type="slidenum">
              <a:rPr lang="en-US" smtClean="0"/>
              <a:t>17</a:t>
            </a:fld>
            <a:endParaRPr lang="en-US"/>
          </a:p>
        </p:txBody>
      </p:sp>
    </p:spTree>
    <p:extLst>
      <p:ext uri="{BB962C8B-B14F-4D97-AF65-F5344CB8AC3E}">
        <p14:creationId xmlns:p14="http://schemas.microsoft.com/office/powerpoint/2010/main" val="42041859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09C691-3B88-47C3-AB90-1BC2351D4787}" type="slidenum">
              <a:rPr lang="en-US" smtClean="0"/>
              <a:t>18</a:t>
            </a:fld>
            <a:endParaRPr lang="en-US"/>
          </a:p>
        </p:txBody>
      </p:sp>
    </p:spTree>
    <p:extLst>
      <p:ext uri="{BB962C8B-B14F-4D97-AF65-F5344CB8AC3E}">
        <p14:creationId xmlns:p14="http://schemas.microsoft.com/office/powerpoint/2010/main" val="23939370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the simple MONKEY format.   These are the columns in the CSV.</a:t>
            </a:r>
          </a:p>
          <a:p>
            <a:endParaRPr lang="en-US" dirty="0" smtClean="0"/>
          </a:p>
          <a:p>
            <a:r>
              <a:rPr lang="en-US" dirty="0" smtClean="0"/>
              <a:t>Pretty straightforward, but</a:t>
            </a:r>
            <a:r>
              <a:rPr lang="en-US" baseline="0" dirty="0" smtClean="0"/>
              <a:t> I want to draw your</a:t>
            </a:r>
          </a:p>
          <a:p>
            <a:endParaRPr lang="en-US" baseline="0" dirty="0" smtClean="0"/>
          </a:p>
          <a:p>
            <a:r>
              <a:rPr lang="en-US" baseline="0" dirty="0" smtClean="0"/>
              <a:t>Also, there is some more metadata that I want to collect – ANYTHING that you might want to search/sort on.</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E09C691-3B88-47C3-AB90-1BC2351D4787}" type="slidenum">
              <a:rPr lang="en-US" smtClean="0"/>
              <a:t>19</a:t>
            </a:fld>
            <a:endParaRPr lang="en-US"/>
          </a:p>
        </p:txBody>
      </p:sp>
    </p:spTree>
    <p:extLst>
      <p:ext uri="{BB962C8B-B14F-4D97-AF65-F5344CB8AC3E}">
        <p14:creationId xmlns:p14="http://schemas.microsoft.com/office/powerpoint/2010/main" val="24779457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this is really important.  Here are the tests</a:t>
            </a:r>
            <a:r>
              <a:rPr lang="en-US" baseline="0" dirty="0" smtClean="0"/>
              <a:t> that Monkey currently supports.</a:t>
            </a:r>
          </a:p>
          <a:p>
            <a:endParaRPr lang="en-US" baseline="0" dirty="0" smtClean="0"/>
          </a:p>
          <a:p>
            <a:r>
              <a:rPr lang="en-US" baseline="0" dirty="0" smtClean="0"/>
              <a:t>Pretty good coverage of Headers, Libraries, and Transport.</a:t>
            </a:r>
          </a:p>
          <a:p>
            <a:endParaRPr lang="en-US" baseline="0" dirty="0" smtClean="0"/>
          </a:p>
          <a:p>
            <a:r>
              <a:rPr lang="en-US" baseline="0" dirty="0" smtClean="0"/>
              <a:t>But these other areas are pretty sketchy.  We need to get more and better sensors hooked in.</a:t>
            </a:r>
          </a:p>
          <a:p>
            <a:endParaRPr lang="en-US" baseline="0" dirty="0" smtClean="0"/>
          </a:p>
          <a:p>
            <a:r>
              <a:rPr lang="en-US" baseline="0" dirty="0" smtClean="0"/>
              <a:t>But now that we have a SENSOR PLATFORM – this is much easier.</a:t>
            </a:r>
            <a:endParaRPr lang="en-US" dirty="0"/>
          </a:p>
        </p:txBody>
      </p:sp>
      <p:sp>
        <p:nvSpPr>
          <p:cNvPr id="4" name="Slide Number Placeholder 3"/>
          <p:cNvSpPr>
            <a:spLocks noGrp="1"/>
          </p:cNvSpPr>
          <p:nvPr>
            <p:ph type="sldNum" sz="quarter" idx="10"/>
          </p:nvPr>
        </p:nvSpPr>
        <p:spPr/>
        <p:txBody>
          <a:bodyPr/>
          <a:lstStyle/>
          <a:p>
            <a:fld id="{DE09C691-3B88-47C3-AB90-1BC2351D4787}" type="slidenum">
              <a:rPr lang="en-US" smtClean="0"/>
              <a:t>20</a:t>
            </a:fld>
            <a:endParaRPr lang="en-US"/>
          </a:p>
        </p:txBody>
      </p:sp>
    </p:spTree>
    <p:extLst>
      <p:ext uri="{BB962C8B-B14F-4D97-AF65-F5344CB8AC3E}">
        <p14:creationId xmlns:p14="http://schemas.microsoft.com/office/powerpoint/2010/main" val="11812089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Positive vs. negative?</a:t>
            </a:r>
          </a:p>
          <a:p>
            <a:r>
              <a:rPr lang="en-US" dirty="0" smtClean="0"/>
              <a:t>SAST, DAST, IAST, Manual, Passive?</a:t>
            </a:r>
          </a:p>
          <a:p>
            <a:r>
              <a:rPr lang="en-US" dirty="0" smtClean="0"/>
              <a:t>DEV, CI, TEST, QA, SEC, OPS?</a:t>
            </a:r>
          </a:p>
          <a:p>
            <a:endParaRPr lang="en-US" dirty="0"/>
          </a:p>
        </p:txBody>
      </p:sp>
      <p:sp>
        <p:nvSpPr>
          <p:cNvPr id="4" name="Slide Number Placeholder 3"/>
          <p:cNvSpPr>
            <a:spLocks noGrp="1"/>
          </p:cNvSpPr>
          <p:nvPr>
            <p:ph type="sldNum" sz="quarter" idx="10"/>
          </p:nvPr>
        </p:nvSpPr>
        <p:spPr/>
        <p:txBody>
          <a:bodyPr/>
          <a:lstStyle/>
          <a:p>
            <a:fld id="{DE09C691-3B88-47C3-AB90-1BC2351D4787}" type="slidenum">
              <a:rPr lang="en-US" smtClean="0"/>
              <a:t>23</a:t>
            </a:fld>
            <a:endParaRPr lang="en-US"/>
          </a:p>
        </p:txBody>
      </p:sp>
    </p:spTree>
    <p:extLst>
      <p:ext uri="{BB962C8B-B14F-4D97-AF65-F5344CB8AC3E}">
        <p14:creationId xmlns:p14="http://schemas.microsoft.com/office/powerpoint/2010/main" val="20274700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a:t>
            </a:r>
            <a:r>
              <a:rPr lang="en-US" baseline="0" dirty="0" smtClean="0"/>
              <a:t> WHAT SEPARATES REAL SECURITY ENGINEERS FROM HACKERS – You are VERIFYING your model.</a:t>
            </a:r>
            <a:endParaRPr lang="en-US" dirty="0" smtClean="0"/>
          </a:p>
          <a:p>
            <a:endParaRPr lang="en-US" dirty="0" smtClean="0"/>
          </a:p>
          <a:p>
            <a:r>
              <a:rPr lang="en-US" dirty="0" smtClean="0"/>
              <a:t>Unfortunately,</a:t>
            </a:r>
            <a:r>
              <a:rPr lang="en-US" baseline="0" dirty="0" smtClean="0"/>
              <a:t> we don’t really have a clear picture of what we expect. Both our EXPECTED and ACTUAL are spotty.  That means we don’t have a complete and clear EXPECTED model.  We also don’t know exactly what was VERIFIED.</a:t>
            </a:r>
          </a:p>
          <a:p>
            <a:endParaRPr lang="en-US"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I’ve seen folks testing for SQL injection on applications that don’t even have a SQL database.  That’s just WASTE.  When our tests don’t match up to our EXPECTED model, we aren’t getting good coverage.  And even worse are things in the EXPECTED model that aren’t even getting tested.</a:t>
            </a:r>
          </a:p>
          <a:p>
            <a:endParaRPr lang="en-US" baseline="0" dirty="0" smtClean="0"/>
          </a:p>
          <a:p>
            <a:r>
              <a:rPr lang="en-US" baseline="0" dirty="0" smtClean="0"/>
              <a:t>So we end up with a muddy, spotty picture of risks – which leads to bad decisions, exposure, breaches, etc….  This is not to say that we’re not adding value.  BUT if we’re going to SCALE we have to get a lot more EFFICIENT.</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DECF6115-BD7B-499D-9F91-D3D1FA0D0866}" type="slidenum">
              <a:rPr lang="en-US" smtClean="0"/>
              <a:t>27</a:t>
            </a:fld>
            <a:endParaRPr lang="en-US"/>
          </a:p>
        </p:txBody>
      </p:sp>
    </p:spTree>
    <p:extLst>
      <p:ext uri="{BB962C8B-B14F-4D97-AF65-F5344CB8AC3E}">
        <p14:creationId xmlns:p14="http://schemas.microsoft.com/office/powerpoint/2010/main" val="25059469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a:t>
            </a:r>
            <a:r>
              <a:rPr lang="en-US" baseline="0" dirty="0" smtClean="0"/>
              <a:t> an of you visited an industrial factory recently?</a:t>
            </a:r>
          </a:p>
          <a:p>
            <a:r>
              <a:rPr lang="en-US" baseline="0" dirty="0" smtClean="0"/>
              <a:t>They instrument everything…</a:t>
            </a:r>
          </a:p>
          <a:p>
            <a:r>
              <a:rPr lang="en-US" dirty="0" smtClean="0"/>
              <a:t>These are sensors for all sorts</a:t>
            </a:r>
            <a:r>
              <a:rPr lang="en-US" baseline="0" dirty="0" smtClean="0"/>
              <a:t> of things… </a:t>
            </a:r>
            <a:r>
              <a:rPr lang="en-US" dirty="0" smtClean="0"/>
              <a:t>Vibration, sound,</a:t>
            </a:r>
            <a:r>
              <a:rPr lang="en-US" baseline="0" dirty="0" smtClean="0"/>
              <a:t> moisture, temperature</a:t>
            </a:r>
            <a:r>
              <a:rPr lang="en-US" baseline="0" smtClean="0"/>
              <a:t>, cameras, etc</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DE09C691-3B88-47C3-AB90-1BC2351D4787}" type="slidenum">
              <a:rPr lang="en-US" smtClean="0"/>
              <a:t>2</a:t>
            </a:fld>
            <a:endParaRPr lang="en-US"/>
          </a:p>
        </p:txBody>
      </p:sp>
    </p:spTree>
    <p:extLst>
      <p:ext uri="{BB962C8B-B14F-4D97-AF65-F5344CB8AC3E}">
        <p14:creationId xmlns:p14="http://schemas.microsoft.com/office/powerpoint/2010/main" val="2594084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Unfortunately,</a:t>
            </a:r>
            <a:r>
              <a:rPr lang="en-US" baseline="0" dirty="0" smtClean="0"/>
              <a:t> we don’t really have a clear picture of what we expect. Both our EXPECTED and ACTUAL are spotty.  That means we don’t have a complete and clear EXPECTED model.  We also don’t know exactly what was VERIFIED.</a:t>
            </a:r>
          </a:p>
          <a:p>
            <a:endParaRPr lang="en-US"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I’ve seen folks testing for SQL injection on applications that don’t even have a SQL database.  That’s just WASTE.  When our tests don’t match up to our EXPECTED model, we aren’t getting good coverage.  And even worse are things in the EXPECTED model that aren’t even getting tested.</a:t>
            </a:r>
          </a:p>
          <a:p>
            <a:endParaRPr lang="en-US" baseline="0" dirty="0" smtClean="0"/>
          </a:p>
          <a:p>
            <a:r>
              <a:rPr lang="en-US" baseline="0" dirty="0" smtClean="0"/>
              <a:t>So we end up with a muddy, spotty picture of risks – which leads to bad decisions, exposure, breaches, etc….  This is not to say that we’re not adding value.  BUT if we’re going to SCALE we have to get a lot more EFFICIENT.</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DECF6115-BD7B-499D-9F91-D3D1FA0D0866}" type="slidenum">
              <a:rPr lang="en-US" smtClean="0"/>
              <a:t>28</a:t>
            </a:fld>
            <a:endParaRPr lang="en-US"/>
          </a:p>
        </p:txBody>
      </p:sp>
    </p:spTree>
    <p:extLst>
      <p:ext uri="{BB962C8B-B14F-4D97-AF65-F5344CB8AC3E}">
        <p14:creationId xmlns:p14="http://schemas.microsoft.com/office/powerpoint/2010/main" val="40264373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Unfortunately,</a:t>
            </a:r>
            <a:r>
              <a:rPr lang="en-US" baseline="0" dirty="0" smtClean="0"/>
              <a:t> we don’t really have a clear picture of what we expect. Both our EXPECTED and ACTUAL are spotty.  That means we don’t have a complete and clear EXPECTED model.  We also don’t know exactly what was VERIFIED.</a:t>
            </a:r>
          </a:p>
          <a:p>
            <a:endParaRPr lang="en-US"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I’ve seen folks testing for SQL injection on applications that don’t even have a SQL database.  That’s just WASTE.  When our tests don’t match up to our EXPECTED model, we aren’t getting good coverage.  And even worse are things in the EXPECTED model that aren’t even getting tested.</a:t>
            </a:r>
          </a:p>
          <a:p>
            <a:endParaRPr lang="en-US" baseline="0" dirty="0" smtClean="0"/>
          </a:p>
          <a:p>
            <a:r>
              <a:rPr lang="en-US" baseline="0" dirty="0" smtClean="0"/>
              <a:t>So we end up with a muddy, spotty picture of risks – which leads to bad decisions, exposure, breaches, etc….  This is not to say that we’re not adding value.  BUT if we’re going to SCALE we have to get a lot more EFFICIENT.</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DECF6115-BD7B-499D-9F91-D3D1FA0D0866}" type="slidenum">
              <a:rPr lang="en-US" smtClean="0"/>
              <a:t>29</a:t>
            </a:fld>
            <a:endParaRPr lang="en-US"/>
          </a:p>
        </p:txBody>
      </p:sp>
    </p:spTree>
    <p:extLst>
      <p:ext uri="{BB962C8B-B14F-4D97-AF65-F5344CB8AC3E}">
        <p14:creationId xmlns:p14="http://schemas.microsoft.com/office/powerpoint/2010/main" val="9925205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Unfortunately,</a:t>
            </a:r>
            <a:r>
              <a:rPr lang="en-US" baseline="0" dirty="0" smtClean="0"/>
              <a:t> we don’t really have a clear picture of what we expect. Both our EXPECTED and ACTUAL are spotty.  That means we don’t have a complete and clear EXPECTED model.  We also don’t know exactly what was VERIFIED.</a:t>
            </a:r>
          </a:p>
          <a:p>
            <a:endParaRPr lang="en-US"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I’ve seen folks testing for SQL injection on applications that don’t even have a SQL database.  That’s just WASTE.  When our tests don’t match up to our EXPECTED model, we aren’t getting good coverage.  And even worse are things in the EXPECTED model that aren’t even getting tested.</a:t>
            </a:r>
          </a:p>
          <a:p>
            <a:endParaRPr lang="en-US" baseline="0" dirty="0" smtClean="0"/>
          </a:p>
          <a:p>
            <a:r>
              <a:rPr lang="en-US" baseline="0" dirty="0" smtClean="0"/>
              <a:t>So we end up with a muddy, spotty picture of risks – which leads to bad decisions, exposure, breaches, etc….  This is not to say that we’re not adding value.  BUT if we’re going to SCALE we have to get a lot more EFFICIENT.</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DECF6115-BD7B-499D-9F91-D3D1FA0D0866}" type="slidenum">
              <a:rPr lang="en-US" smtClean="0"/>
              <a:t>30</a:t>
            </a:fld>
            <a:endParaRPr lang="en-US"/>
          </a:p>
        </p:txBody>
      </p:sp>
    </p:spTree>
    <p:extLst>
      <p:ext uri="{BB962C8B-B14F-4D97-AF65-F5344CB8AC3E}">
        <p14:creationId xmlns:p14="http://schemas.microsoft.com/office/powerpoint/2010/main" val="41716789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strongly encourage you</a:t>
            </a:r>
            <a:r>
              <a:rPr lang="en-US" baseline="0" dirty="0" smtClean="0"/>
              <a:t> to break it down with a structured defense strategy.</a:t>
            </a:r>
          </a:p>
          <a:p>
            <a:endParaRPr lang="en-US" baseline="0" dirty="0" smtClean="0"/>
          </a:p>
          <a:p>
            <a:r>
              <a:rPr lang="en-US" dirty="0" smtClean="0"/>
              <a:t>You</a:t>
            </a:r>
            <a:r>
              <a:rPr lang="en-US" baseline="0" dirty="0" smtClean="0"/>
              <a:t> can a</a:t>
            </a:r>
            <a:r>
              <a:rPr lang="en-US" dirty="0" smtClean="0"/>
              <a:t>chieve a LINE OF SIGHT.  You</a:t>
            </a:r>
            <a:r>
              <a:rPr lang="en-US" baseline="0" dirty="0" smtClean="0"/>
              <a:t> CAN match up your sensors with Business Concerns, but not directly</a:t>
            </a:r>
            <a:endParaRPr lang="en-US" dirty="0" smtClean="0"/>
          </a:p>
          <a:p>
            <a:endParaRPr lang="en-US" dirty="0" smtClean="0"/>
          </a:p>
          <a:p>
            <a:r>
              <a:rPr lang="en-US" dirty="0" smtClean="0"/>
              <a:t>Identify your most important business concerns</a:t>
            </a:r>
          </a:p>
          <a:p>
            <a:r>
              <a:rPr lang="en-US" dirty="0" smtClean="0"/>
              <a:t>Work out</a:t>
            </a:r>
            <a:r>
              <a:rPr lang="en-US" baseline="0" dirty="0" smtClean="0"/>
              <a:t> defense strategies – PRIMARY, SECONDARY, PREVENTATIVE, REACTIVE</a:t>
            </a:r>
          </a:p>
          <a:p>
            <a:endParaRPr lang="en-US" baseline="0" dirty="0" smtClean="0"/>
          </a:p>
          <a:p>
            <a:r>
              <a:rPr lang="en-US" baseline="0" dirty="0" smtClean="0"/>
              <a:t>Once you specify your ACTUAL defenses, your sensors are OBVIOUS</a:t>
            </a:r>
            <a:endParaRPr lang="en-US" dirty="0"/>
          </a:p>
        </p:txBody>
      </p:sp>
      <p:sp>
        <p:nvSpPr>
          <p:cNvPr id="4" name="Slide Number Placeholder 3"/>
          <p:cNvSpPr>
            <a:spLocks noGrp="1"/>
          </p:cNvSpPr>
          <p:nvPr>
            <p:ph type="sldNum" sz="quarter" idx="10"/>
          </p:nvPr>
        </p:nvSpPr>
        <p:spPr/>
        <p:txBody>
          <a:bodyPr/>
          <a:lstStyle/>
          <a:p>
            <a:fld id="{DE09C691-3B88-47C3-AB90-1BC2351D4787}" type="slidenum">
              <a:rPr lang="en-US" smtClean="0"/>
              <a:t>31</a:t>
            </a:fld>
            <a:endParaRPr lang="en-US"/>
          </a:p>
        </p:txBody>
      </p:sp>
    </p:spTree>
    <p:extLst>
      <p:ext uri="{BB962C8B-B14F-4D97-AF65-F5344CB8AC3E}">
        <p14:creationId xmlns:p14="http://schemas.microsoft.com/office/powerpoint/2010/main" val="39973402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Talk about creating a cycle of evolve the model, deploy sensors, analyze results, make strategic decisions.  This creates high-speed ITERATION and improvement.</a:t>
            </a:r>
          </a:p>
          <a:p>
            <a:endParaRPr lang="en-US" dirty="0" smtClean="0"/>
          </a:p>
          <a:p>
            <a:r>
              <a:rPr lang="en-US" dirty="0" smtClean="0"/>
              <a:t>This leaves the people</a:t>
            </a:r>
            <a:r>
              <a:rPr lang="en-US" baseline="0" dirty="0" smtClean="0"/>
              <a:t> to ACTUALLY figure out what they care about.  Now you can have that principled discussion about whether to allow SHA-1.  You’ll have data about how many instances of SHA-1 you actually have, and how hard it will be to update.</a:t>
            </a:r>
          </a:p>
          <a:p>
            <a:endParaRPr lang="en-US" baseline="0" dirty="0" smtClean="0"/>
          </a:p>
          <a:p>
            <a:r>
              <a:rPr lang="en-US" dirty="0" smtClean="0"/>
              <a:t>We lose 90% of the intelligence we gain during a penetration test… and we do it all over again next year.</a:t>
            </a:r>
          </a:p>
          <a:p>
            <a:endParaRPr lang="en-US" dirty="0" smtClean="0"/>
          </a:p>
          <a:p>
            <a:pPr marL="0" indent="0">
              <a:buNone/>
            </a:pPr>
            <a:r>
              <a:rPr lang="en-US" dirty="0" smtClean="0"/>
              <a:t>Penetration tests are great at:</a:t>
            </a:r>
          </a:p>
          <a:p>
            <a:r>
              <a:rPr lang="en-US" dirty="0" smtClean="0"/>
              <a:t>1) Identifying holes in the expected model</a:t>
            </a:r>
          </a:p>
          <a:p>
            <a:r>
              <a:rPr lang="en-US" dirty="0" smtClean="0"/>
              <a:t>2) Figuring out how to test expected model</a:t>
            </a:r>
          </a:p>
          <a:p>
            <a:r>
              <a:rPr lang="en-US" dirty="0" smtClean="0"/>
              <a:t>3) Defining (and maybe building) sensors</a:t>
            </a:r>
          </a:p>
          <a:p>
            <a:endParaRPr lang="en-US" baseline="0" dirty="0" smtClean="0"/>
          </a:p>
          <a:p>
            <a:r>
              <a:rPr lang="en-US" baseline="0" dirty="0" smtClean="0"/>
              <a:t>That’s a business case for security.</a:t>
            </a:r>
            <a:endParaRPr lang="en-US" dirty="0"/>
          </a:p>
        </p:txBody>
      </p:sp>
      <p:sp>
        <p:nvSpPr>
          <p:cNvPr id="4" name="Slide Number Placeholder 3"/>
          <p:cNvSpPr>
            <a:spLocks noGrp="1"/>
          </p:cNvSpPr>
          <p:nvPr>
            <p:ph type="sldNum" sz="quarter" idx="10"/>
          </p:nvPr>
        </p:nvSpPr>
        <p:spPr/>
        <p:txBody>
          <a:bodyPr/>
          <a:lstStyle/>
          <a:p>
            <a:fld id="{DA78EF31-44A1-914E-98B5-3ECFD8805078}" type="slidenum">
              <a:rPr lang="en-US" smtClean="0"/>
              <a:t>32</a:t>
            </a:fld>
            <a:endParaRPr lang="en-US"/>
          </a:p>
        </p:txBody>
      </p:sp>
    </p:spTree>
    <p:extLst>
      <p:ext uri="{BB962C8B-B14F-4D97-AF65-F5344CB8AC3E}">
        <p14:creationId xmlns:p14="http://schemas.microsoft.com/office/powerpoint/2010/main" val="36445190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Later you can include in CI</a:t>
            </a:r>
          </a:p>
          <a:p>
            <a:endParaRPr lang="en-US" dirty="0"/>
          </a:p>
        </p:txBody>
      </p:sp>
      <p:sp>
        <p:nvSpPr>
          <p:cNvPr id="4" name="Slide Number Placeholder 3"/>
          <p:cNvSpPr>
            <a:spLocks noGrp="1"/>
          </p:cNvSpPr>
          <p:nvPr>
            <p:ph type="sldNum" sz="quarter" idx="10"/>
          </p:nvPr>
        </p:nvSpPr>
        <p:spPr/>
        <p:txBody>
          <a:bodyPr/>
          <a:lstStyle/>
          <a:p>
            <a:fld id="{DE09C691-3B88-47C3-AB90-1BC2351D4787}" type="slidenum">
              <a:rPr lang="en-US" smtClean="0"/>
              <a:t>33</a:t>
            </a:fld>
            <a:endParaRPr lang="en-US"/>
          </a:p>
        </p:txBody>
      </p:sp>
    </p:spTree>
    <p:extLst>
      <p:ext uri="{BB962C8B-B14F-4D97-AF65-F5344CB8AC3E}">
        <p14:creationId xmlns:p14="http://schemas.microsoft.com/office/powerpoint/2010/main" val="6804143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a:t>
            </a:r>
            <a:r>
              <a:rPr lang="en-US" baseline="0" dirty="0" smtClean="0"/>
              <a:t> Aspect’s results for MANUAL code review and penetration testing </a:t>
            </a:r>
            <a:r>
              <a:rPr lang="en-US" dirty="0" smtClean="0"/>
              <a:t>of</a:t>
            </a:r>
            <a:r>
              <a:rPr lang="en-US" baseline="0" dirty="0" smtClean="0"/>
              <a:t> 5,000,000 lines of code every month.</a:t>
            </a:r>
          </a:p>
          <a:p>
            <a:endParaRPr lang="en-US" baseline="0" dirty="0" smtClean="0"/>
          </a:p>
          <a:p>
            <a:endParaRPr lang="en-US" baseline="0" dirty="0" smtClean="0"/>
          </a:p>
        </p:txBody>
      </p:sp>
    </p:spTree>
    <p:extLst>
      <p:ext uri="{BB962C8B-B14F-4D97-AF65-F5344CB8AC3E}">
        <p14:creationId xmlns:p14="http://schemas.microsoft.com/office/powerpoint/2010/main" val="8927882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Run </a:t>
            </a:r>
            <a:r>
              <a:rPr lang="en-US" dirty="0" err="1" smtClean="0"/>
              <a:t>DependencyCheck</a:t>
            </a:r>
            <a:r>
              <a:rPr lang="en-US" dirty="0" smtClean="0"/>
              <a:t> during every build</a:t>
            </a:r>
          </a:p>
          <a:p>
            <a:r>
              <a:rPr lang="en-US" dirty="0" smtClean="0"/>
              <a:t>Struts2</a:t>
            </a:r>
          </a:p>
          <a:p>
            <a:r>
              <a:rPr lang="en-US" dirty="0" smtClean="0"/>
              <a:t>Need to find who has it fast</a:t>
            </a:r>
          </a:p>
          <a:p>
            <a:r>
              <a:rPr lang="en-US" dirty="0" smtClean="0"/>
              <a:t>Not all apps are in development and test</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DE09C691-3B88-47C3-AB90-1BC2351D4787}" type="slidenum">
              <a:rPr lang="en-US" smtClean="0"/>
              <a:t>37</a:t>
            </a:fld>
            <a:endParaRPr lang="en-US"/>
          </a:p>
        </p:txBody>
      </p:sp>
    </p:spTree>
    <p:extLst>
      <p:ext uri="{BB962C8B-B14F-4D97-AF65-F5344CB8AC3E}">
        <p14:creationId xmlns:p14="http://schemas.microsoft.com/office/powerpoint/2010/main" val="20611399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the Enterprise Security API project, we</a:t>
            </a:r>
            <a:r>
              <a:rPr lang="en-US" baseline="0" dirty="0" smtClean="0"/>
              <a:t> knew that we needed proof that the security controls we built were “CORRECT”</a:t>
            </a:r>
          </a:p>
          <a:p>
            <a:endParaRPr lang="en-US" baseline="0" dirty="0" smtClean="0"/>
          </a:p>
          <a:p>
            <a:r>
              <a:rPr lang="en-US" baseline="0" dirty="0" smtClean="0"/>
              <a:t>So we wrote thousands of test cases to prove that the controls:</a:t>
            </a:r>
          </a:p>
          <a:p>
            <a:r>
              <a:rPr lang="en-US" baseline="0" dirty="0" smtClean="0"/>
              <a:t>    * Performed their function</a:t>
            </a:r>
          </a:p>
          <a:p>
            <a:r>
              <a:rPr lang="en-US" baseline="0" dirty="0" smtClean="0"/>
              <a:t>    * Were tamperproof and non-</a:t>
            </a:r>
            <a:r>
              <a:rPr lang="en-US" baseline="0" dirty="0" err="1" smtClean="0"/>
              <a:t>bypassable</a:t>
            </a:r>
            <a:endParaRPr lang="en-US" dirty="0" smtClean="0"/>
          </a:p>
          <a:p>
            <a:endParaRPr lang="en-US" dirty="0" smtClean="0"/>
          </a:p>
          <a:p>
            <a:r>
              <a:rPr lang="en-US" dirty="0" smtClean="0"/>
              <a:t>Today</a:t>
            </a:r>
            <a:r>
              <a:rPr lang="en-US" baseline="0" dirty="0" smtClean="0"/>
              <a:t> there are almost 5,000 companies using ESAPI.  And we have had only 1 vulnerability identified.  We immediately added a test case and we’ll never have that one again </a:t>
            </a:r>
            <a:r>
              <a:rPr lang="en-US" baseline="0" dirty="0" smtClean="0">
                <a:sym typeface="Wingdings" panose="05000000000000000000" pitchFamily="2" charset="2"/>
              </a:rPr>
              <a:t></a:t>
            </a:r>
            <a:endParaRPr lang="en-US" dirty="0" smtClean="0"/>
          </a:p>
          <a:p>
            <a:endParaRPr lang="en-US" dirty="0" smtClean="0"/>
          </a:p>
          <a:p>
            <a:r>
              <a:rPr lang="en-US" dirty="0" smtClean="0"/>
              <a:t>Here</a:t>
            </a:r>
            <a:r>
              <a:rPr lang="en-US" baseline="0" dirty="0" smtClean="0"/>
              <a:t> is a snippet of code from an ESAPI test case.</a:t>
            </a:r>
            <a:endParaRPr lang="en-US" dirty="0"/>
          </a:p>
        </p:txBody>
      </p:sp>
      <p:sp>
        <p:nvSpPr>
          <p:cNvPr id="4" name="Slide Number Placeholder 3"/>
          <p:cNvSpPr>
            <a:spLocks noGrp="1"/>
          </p:cNvSpPr>
          <p:nvPr>
            <p:ph type="sldNum" sz="quarter" idx="10"/>
          </p:nvPr>
        </p:nvSpPr>
        <p:spPr/>
        <p:txBody>
          <a:bodyPr/>
          <a:lstStyle/>
          <a:p>
            <a:pPr>
              <a:defRPr/>
            </a:pPr>
            <a:fld id="{481AEF49-3DC4-466C-8883-E8DB0F03052A}" type="slidenum">
              <a:rPr lang="en-US" smtClean="0"/>
              <a:pPr>
                <a:defRPr/>
              </a:pPr>
              <a:t>39</a:t>
            </a:fld>
            <a:endParaRPr lang="en-US"/>
          </a:p>
        </p:txBody>
      </p:sp>
    </p:spTree>
    <p:extLst>
      <p:ext uri="{BB962C8B-B14F-4D97-AF65-F5344CB8AC3E}">
        <p14:creationId xmlns:p14="http://schemas.microsoft.com/office/powerpoint/2010/main" val="8270793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a:t>
            </a:r>
            <a:r>
              <a:rPr lang="en-US" baseline="0" dirty="0" smtClean="0"/>
              <a:t> can’t point at a diagram like this and say, SECURITY GOES HERE.</a:t>
            </a:r>
          </a:p>
          <a:p>
            <a:endParaRPr lang="en-US" baseline="0" dirty="0" smtClean="0"/>
          </a:p>
          <a:p>
            <a:r>
              <a:rPr lang="en-US" baseline="0" dirty="0" smtClean="0"/>
              <a:t>SECURITY IS NOT </a:t>
            </a:r>
            <a:r>
              <a:rPr lang="en-US" dirty="0" smtClean="0"/>
              <a:t>just a single</a:t>
            </a:r>
            <a:r>
              <a:rPr lang="en-US" baseline="0" dirty="0" smtClean="0"/>
              <a:t> point in the code.  It’s a PATH through an application that goes from custom code, to libraries, to frameworks, to platform and back again.</a:t>
            </a:r>
          </a:p>
          <a:p>
            <a:endParaRPr lang="en-US" baseline="0" dirty="0" smtClean="0"/>
          </a:p>
          <a:p>
            <a:r>
              <a:rPr lang="en-US" baseline="0" dirty="0" smtClean="0"/>
              <a:t>So when we VERIFY security, we need access to lots of different types of information.</a:t>
            </a:r>
          </a:p>
          <a:p>
            <a:endParaRPr lang="en-US" baseline="0" dirty="0" smtClean="0"/>
          </a:p>
          <a:p>
            <a:r>
              <a:rPr lang="en-US" baseline="0" dirty="0" smtClean="0"/>
              <a:t>What kinds of information are relevant?  HTTP, Data Flow, Libraries, Control Flow, Configuration, and Backend Connections to name just a few.</a:t>
            </a:r>
          </a:p>
          <a:p>
            <a:endParaRPr lang="en-US" baseline="0" dirty="0" smtClean="0"/>
          </a:p>
          <a:p>
            <a:r>
              <a:rPr lang="en-US" baseline="0" dirty="0" smtClean="0"/>
              <a:t>So what kind of TECHNIQUES can we use to verify that this app does the right thing in stressful situations?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481AEF49-3DC4-466C-8883-E8DB0F03052A}" type="slidenum">
              <a:rPr lang="en-US" smtClean="0"/>
              <a:pPr>
                <a:defRPr/>
              </a:pPr>
              <a:t>42</a:t>
            </a:fld>
            <a:endParaRPr lang="en-US"/>
          </a:p>
        </p:txBody>
      </p:sp>
    </p:spTree>
    <p:extLst>
      <p:ext uri="{BB962C8B-B14F-4D97-AF65-F5344CB8AC3E}">
        <p14:creationId xmlns:p14="http://schemas.microsoft.com/office/powerpoint/2010/main" val="4273041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Now all those sensors are connected to Programmable</a:t>
            </a:r>
            <a:r>
              <a:rPr lang="en-US" baseline="0" dirty="0" smtClean="0"/>
              <a:t> Logic Controller (PLC) or Programmable Automation Controller (PAC)</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They gather up all the raw data and they process it into standard forms.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They do </a:t>
            </a:r>
            <a:r>
              <a:rPr lang="en-US" baseline="0" dirty="0" err="1" smtClean="0"/>
              <a:t>realtime</a:t>
            </a:r>
            <a:r>
              <a:rPr lang="en-US" baseline="0" dirty="0" smtClean="0"/>
              <a:t> analytics to check for problems with the equipment AND the product.</a:t>
            </a:r>
          </a:p>
          <a:p>
            <a:endParaRPr lang="en-US" dirty="0"/>
          </a:p>
        </p:txBody>
      </p:sp>
      <p:sp>
        <p:nvSpPr>
          <p:cNvPr id="4" name="Slide Number Placeholder 3"/>
          <p:cNvSpPr>
            <a:spLocks noGrp="1"/>
          </p:cNvSpPr>
          <p:nvPr>
            <p:ph type="sldNum" sz="quarter" idx="10"/>
          </p:nvPr>
        </p:nvSpPr>
        <p:spPr/>
        <p:txBody>
          <a:bodyPr/>
          <a:lstStyle/>
          <a:p>
            <a:fld id="{DE09C691-3B88-47C3-AB90-1BC2351D4787}" type="slidenum">
              <a:rPr lang="en-US" smtClean="0"/>
              <a:t>3</a:t>
            </a:fld>
            <a:endParaRPr lang="en-US"/>
          </a:p>
        </p:txBody>
      </p:sp>
    </p:spTree>
    <p:extLst>
      <p:ext uri="{BB962C8B-B14F-4D97-AF65-F5344CB8AC3E}">
        <p14:creationId xmlns:p14="http://schemas.microsoft.com/office/powerpoint/2010/main" val="32012907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requirements…</a:t>
            </a:r>
          </a:p>
          <a:p>
            <a:pPr lvl="1"/>
            <a:r>
              <a:rPr lang="en-US" dirty="0" smtClean="0"/>
              <a:t>Get sitemap to tools</a:t>
            </a:r>
          </a:p>
          <a:p>
            <a:pPr lvl="1"/>
            <a:r>
              <a:rPr lang="en-US" dirty="0" smtClean="0"/>
              <a:t>Manage sensor configurations</a:t>
            </a:r>
          </a:p>
          <a:p>
            <a:pPr lvl="1"/>
            <a:r>
              <a:rPr lang="en-US" dirty="0" smtClean="0"/>
              <a:t>Get data back from remote tools securely</a:t>
            </a:r>
          </a:p>
          <a:p>
            <a:pPr lvl="1"/>
            <a:r>
              <a:rPr lang="en-US" dirty="0" smtClean="0"/>
              <a:t>Organizing the data for dashboards</a:t>
            </a:r>
          </a:p>
          <a:p>
            <a:pPr lvl="1"/>
            <a:r>
              <a:rPr lang="en-US" dirty="0" smtClean="0"/>
              <a:t>Discovery in </a:t>
            </a:r>
            <a:r>
              <a:rPr lang="en-US" dirty="0" err="1" smtClean="0"/>
              <a:t>dev</a:t>
            </a:r>
            <a:r>
              <a:rPr lang="en-US" dirty="0" smtClean="0"/>
              <a:t> is GOOD!!</a:t>
            </a:r>
          </a:p>
          <a:p>
            <a:pPr lvl="1"/>
            <a:r>
              <a:rPr lang="en-US" dirty="0" smtClean="0"/>
              <a:t>Alerting</a:t>
            </a:r>
          </a:p>
          <a:p>
            <a:pPr lvl="1"/>
            <a:r>
              <a:rPr lang="en-US" dirty="0" smtClean="0"/>
              <a:t>Show trends – track which environment it came from</a:t>
            </a:r>
          </a:p>
          <a:p>
            <a:pPr lvl="1"/>
            <a:r>
              <a:rPr lang="en-US" dirty="0" smtClean="0"/>
              <a:t>Authentication</a:t>
            </a:r>
          </a:p>
          <a:p>
            <a:pPr lvl="1"/>
            <a:r>
              <a:rPr lang="en-US" dirty="0" smtClean="0"/>
              <a:t>Access control – keep audit from early stuff</a:t>
            </a:r>
          </a:p>
          <a:p>
            <a:endParaRPr lang="en-US" dirty="0"/>
          </a:p>
        </p:txBody>
      </p:sp>
      <p:sp>
        <p:nvSpPr>
          <p:cNvPr id="4" name="Slide Number Placeholder 3"/>
          <p:cNvSpPr>
            <a:spLocks noGrp="1"/>
          </p:cNvSpPr>
          <p:nvPr>
            <p:ph type="sldNum" sz="quarter" idx="10"/>
          </p:nvPr>
        </p:nvSpPr>
        <p:spPr/>
        <p:txBody>
          <a:bodyPr/>
          <a:lstStyle/>
          <a:p>
            <a:fld id="{DE09C691-3B88-47C3-AB90-1BC2351D4787}" type="slidenum">
              <a:rPr lang="en-US" smtClean="0"/>
              <a:t>44</a:t>
            </a:fld>
            <a:endParaRPr lang="en-US"/>
          </a:p>
        </p:txBody>
      </p:sp>
    </p:spTree>
    <p:extLst>
      <p:ext uri="{BB962C8B-B14F-4D97-AF65-F5344CB8AC3E}">
        <p14:creationId xmlns:p14="http://schemas.microsoft.com/office/powerpoint/2010/main" val="15420631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imagine</a:t>
            </a:r>
            <a:r>
              <a:rPr lang="en-US" baseline="0" dirty="0" smtClean="0"/>
              <a:t> all the connectors and adapters that they have to have to do all this</a:t>
            </a:r>
          </a:p>
          <a:p>
            <a:r>
              <a:rPr lang="en-US" baseline="0" dirty="0" smtClean="0"/>
              <a:t>They’ve got all kinds of signals and data to process</a:t>
            </a:r>
          </a:p>
          <a:p>
            <a:r>
              <a:rPr lang="en-US" baseline="0" dirty="0" smtClean="0"/>
              <a:t>So a large chunk of the problem is getting the sensor data standardized</a:t>
            </a:r>
            <a:endParaRPr lang="en-US" dirty="0"/>
          </a:p>
        </p:txBody>
      </p:sp>
      <p:sp>
        <p:nvSpPr>
          <p:cNvPr id="4" name="Slide Number Placeholder 3"/>
          <p:cNvSpPr>
            <a:spLocks noGrp="1"/>
          </p:cNvSpPr>
          <p:nvPr>
            <p:ph type="sldNum" sz="quarter" idx="10"/>
          </p:nvPr>
        </p:nvSpPr>
        <p:spPr/>
        <p:txBody>
          <a:bodyPr/>
          <a:lstStyle/>
          <a:p>
            <a:fld id="{DE09C691-3B88-47C3-AB90-1BC2351D4787}" type="slidenum">
              <a:rPr lang="en-US" smtClean="0"/>
              <a:t>4</a:t>
            </a:fld>
            <a:endParaRPr lang="en-US"/>
          </a:p>
        </p:txBody>
      </p:sp>
    </p:spTree>
    <p:extLst>
      <p:ext uri="{BB962C8B-B14F-4D97-AF65-F5344CB8AC3E}">
        <p14:creationId xmlns:p14="http://schemas.microsoft.com/office/powerpoint/2010/main" val="35602780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they </a:t>
            </a:r>
            <a:r>
              <a:rPr lang="en-US" dirty="0" err="1" smtClean="0"/>
              <a:t>they</a:t>
            </a:r>
            <a:r>
              <a:rPr lang="en-US" dirty="0" smtClean="0"/>
              <a:t> pull all this data together to create</a:t>
            </a:r>
            <a:r>
              <a:rPr lang="en-US" baseline="0" dirty="0" smtClean="0"/>
              <a:t> awesome dashboards</a:t>
            </a:r>
          </a:p>
          <a:p>
            <a:r>
              <a:rPr lang="en-US" baseline="0" dirty="0" smtClean="0"/>
              <a:t>Now let me ask you….   How do you think they figure out what they want on their dashboard?</a:t>
            </a:r>
          </a:p>
          <a:p>
            <a:r>
              <a:rPr lang="en-US" baseline="0" dirty="0" smtClean="0"/>
              <a:t>Do you think they just grab whatever sensors are on sale at Radio Shack that week</a:t>
            </a:r>
          </a:p>
          <a:p>
            <a:r>
              <a:rPr lang="en-US" baseline="0" dirty="0" smtClean="0"/>
              <a:t>And then their dashboard is just a direct dump from those sensors?</a:t>
            </a:r>
          </a:p>
          <a:p>
            <a:r>
              <a:rPr lang="en-US" baseline="0" dirty="0" smtClean="0"/>
              <a:t>Because that’s basically what we do in </a:t>
            </a:r>
            <a:r>
              <a:rPr lang="en-US" baseline="0" dirty="0" err="1" smtClean="0"/>
              <a:t>appsec</a:t>
            </a:r>
            <a:r>
              <a:rPr lang="en-US" baseline="0" dirty="0" smtClean="0"/>
              <a:t>. </a:t>
            </a:r>
          </a:p>
          <a:p>
            <a:r>
              <a:rPr lang="en-US" baseline="0" dirty="0" smtClean="0"/>
              <a:t>I’m safe because I run a static analysis tool.</a:t>
            </a:r>
          </a:p>
          <a:p>
            <a:endParaRPr lang="en-US" dirty="0"/>
          </a:p>
        </p:txBody>
      </p:sp>
      <p:sp>
        <p:nvSpPr>
          <p:cNvPr id="4" name="Slide Number Placeholder 3"/>
          <p:cNvSpPr>
            <a:spLocks noGrp="1"/>
          </p:cNvSpPr>
          <p:nvPr>
            <p:ph type="sldNum" sz="quarter" idx="10"/>
          </p:nvPr>
        </p:nvSpPr>
        <p:spPr/>
        <p:txBody>
          <a:bodyPr/>
          <a:lstStyle/>
          <a:p>
            <a:fld id="{DE09C691-3B88-47C3-AB90-1BC2351D4787}" type="slidenum">
              <a:rPr lang="en-US" smtClean="0"/>
              <a:t>5</a:t>
            </a:fld>
            <a:endParaRPr lang="en-US"/>
          </a:p>
        </p:txBody>
      </p:sp>
    </p:spTree>
    <p:extLst>
      <p:ext uri="{BB962C8B-B14F-4D97-AF65-F5344CB8AC3E}">
        <p14:creationId xmlns:p14="http://schemas.microsoft.com/office/powerpoint/2010/main" val="29310739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a lot of lessons that software development can can</a:t>
            </a:r>
            <a:r>
              <a:rPr lang="en-US" baseline="0" dirty="0" smtClean="0"/>
              <a:t> learn from Industrial Manufacturing</a:t>
            </a:r>
          </a:p>
          <a:p>
            <a:r>
              <a:rPr lang="en-US" baseline="0" dirty="0" smtClean="0"/>
              <a:t>If you want to know more – check out THE PHOENIX PROJECT by my friend Gene Kim</a:t>
            </a:r>
          </a:p>
          <a:p>
            <a:endParaRPr lang="en-US" baseline="0" dirty="0" smtClean="0"/>
          </a:p>
          <a:p>
            <a:r>
              <a:rPr lang="en-US" dirty="0" smtClean="0"/>
              <a:t>I’m here to</a:t>
            </a:r>
            <a:r>
              <a:rPr lang="en-US" baseline="0" dirty="0" smtClean="0"/>
              <a:t> talk about how this applies to security.</a:t>
            </a:r>
          </a:p>
          <a:p>
            <a:r>
              <a:rPr lang="en-US" baseline="0" dirty="0" smtClean="0"/>
              <a:t>My THESIS is that we can instrument the software development organization to CONTINUOUS APPSEC</a:t>
            </a:r>
          </a:p>
          <a:p>
            <a:r>
              <a:rPr lang="en-US" baseline="0" dirty="0" smtClean="0"/>
              <a:t>  -- better assurance at lower cost</a:t>
            </a:r>
          </a:p>
          <a:p>
            <a:endParaRPr lang="en-US" baseline="0" dirty="0" smtClean="0"/>
          </a:p>
          <a:p>
            <a:endParaRPr lang="en-US" dirty="0" smtClean="0"/>
          </a:p>
        </p:txBody>
      </p:sp>
      <p:sp>
        <p:nvSpPr>
          <p:cNvPr id="4" name="Slide Number Placeholder 3"/>
          <p:cNvSpPr>
            <a:spLocks noGrp="1"/>
          </p:cNvSpPr>
          <p:nvPr>
            <p:ph type="sldNum" sz="quarter" idx="10"/>
          </p:nvPr>
        </p:nvSpPr>
        <p:spPr/>
        <p:txBody>
          <a:bodyPr/>
          <a:lstStyle/>
          <a:p>
            <a:fld id="{DE09C691-3B88-47C3-AB90-1BC2351D4787}" type="slidenum">
              <a:rPr lang="en-US" smtClean="0"/>
              <a:t>6</a:t>
            </a:fld>
            <a:endParaRPr lang="en-US"/>
          </a:p>
        </p:txBody>
      </p:sp>
    </p:spTree>
    <p:extLst>
      <p:ext uri="{BB962C8B-B14F-4D97-AF65-F5344CB8AC3E}">
        <p14:creationId xmlns:p14="http://schemas.microsoft.com/office/powerpoint/2010/main" val="368075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Continuous </a:t>
            </a:r>
            <a:r>
              <a:rPr lang="en-US" dirty="0" err="1" smtClean="0"/>
              <a:t>AppSec</a:t>
            </a:r>
            <a:r>
              <a:rPr lang="en-US" baseline="0" dirty="0" smtClean="0"/>
              <a:t> is both an outcome (A WHAT) and an approach for getting there (A HOW)</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WHAT is easy to imagine – I want to go to sleep at night with some confidence that my applications have the right defenses, that they are correctly implemented, and used properly by developers.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HOW is more constraining.  All evidence has to be generated automatically, continuously, and in basically real time.  I want to know right away if anything goes wrong.  This pretty much rules out anything that requires EXPERTS directly producing evidence.</a:t>
            </a:r>
          </a:p>
          <a:p>
            <a:endParaRPr lang="en-US" baseline="0" dirty="0" smtClean="0"/>
          </a:p>
          <a:p>
            <a:r>
              <a:rPr lang="en-US" baseline="0" dirty="0" smtClean="0"/>
              <a:t>That’s hard for me to say – but if you need an expert, it won’t scale.  And if it won’t scale, I don’t care.</a:t>
            </a:r>
          </a:p>
          <a:p>
            <a:r>
              <a:rPr lang="en-US" b="1" baseline="0" dirty="0" smtClean="0"/>
              <a:t>More on this at the end!</a:t>
            </a:r>
            <a:endParaRPr lang="en-US" b="1" dirty="0" smtClean="0"/>
          </a:p>
        </p:txBody>
      </p:sp>
      <p:sp>
        <p:nvSpPr>
          <p:cNvPr id="4" name="Slide Number Placeholder 3"/>
          <p:cNvSpPr>
            <a:spLocks noGrp="1"/>
          </p:cNvSpPr>
          <p:nvPr>
            <p:ph type="sldNum" sz="quarter" idx="10"/>
          </p:nvPr>
        </p:nvSpPr>
        <p:spPr/>
        <p:txBody>
          <a:bodyPr/>
          <a:lstStyle/>
          <a:p>
            <a:pPr>
              <a:defRPr/>
            </a:pPr>
            <a:fld id="{06D0942A-8AAA-494D-A088-A120151648A3}" type="slidenum">
              <a:rPr lang="en-US" smtClean="0"/>
              <a:pPr>
                <a:defRPr/>
              </a:pPr>
              <a:t>7</a:t>
            </a:fld>
            <a:endParaRPr lang="en-US" dirty="0"/>
          </a:p>
        </p:txBody>
      </p:sp>
    </p:spTree>
    <p:extLst>
      <p:ext uri="{BB962C8B-B14F-4D97-AF65-F5344CB8AC3E}">
        <p14:creationId xmlns:p14="http://schemas.microsoft.com/office/powerpoint/2010/main" val="11882308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a:t>
            </a:r>
            <a:r>
              <a:rPr lang="en-US" baseline="0" dirty="0" smtClean="0"/>
              <a:t> organizations look like this…</a:t>
            </a:r>
          </a:p>
          <a:p>
            <a:r>
              <a:rPr lang="en-US" baseline="0" dirty="0" smtClean="0"/>
              <a:t>They have a security group that uses all the different security approaches somewhere before the code goes to production.</a:t>
            </a:r>
          </a:p>
          <a:p>
            <a:endParaRPr lang="en-US" baseline="0" dirty="0" smtClean="0"/>
          </a:p>
          <a:p>
            <a:r>
              <a:rPr lang="en-US" baseline="0" dirty="0" smtClean="0"/>
              <a:t>I want to:</a:t>
            </a:r>
          </a:p>
          <a:p>
            <a:endParaRPr lang="en-US" baseline="0" dirty="0" smtClean="0"/>
          </a:p>
          <a:p>
            <a:pPr marL="228600" indent="-228600">
              <a:buAutoNum type="arabicParenR"/>
            </a:pPr>
            <a:r>
              <a:rPr lang="en-US" baseline="0" dirty="0" smtClean="0"/>
              <a:t>Transform our existing tools into SENSORS</a:t>
            </a:r>
          </a:p>
          <a:p>
            <a:pPr marL="228600" indent="-228600">
              <a:buAutoNum type="arabicParenR"/>
            </a:pPr>
            <a:r>
              <a:rPr lang="en-US" baseline="0" dirty="0" smtClean="0"/>
              <a:t>Instrument the entire software development organization</a:t>
            </a:r>
          </a:p>
          <a:p>
            <a:pPr marL="228600" indent="-228600">
              <a:buAutoNum type="arabicParenR"/>
            </a:pPr>
            <a:r>
              <a:rPr lang="en-US" baseline="0" dirty="0" smtClean="0"/>
              <a:t>Collect all that evidence and pull it together – big data analytics style</a:t>
            </a:r>
            <a:endParaRPr lang="en-US" dirty="0"/>
          </a:p>
        </p:txBody>
      </p:sp>
      <p:sp>
        <p:nvSpPr>
          <p:cNvPr id="4" name="Slide Number Placeholder 3"/>
          <p:cNvSpPr>
            <a:spLocks noGrp="1"/>
          </p:cNvSpPr>
          <p:nvPr>
            <p:ph type="sldNum" sz="quarter" idx="10"/>
          </p:nvPr>
        </p:nvSpPr>
        <p:spPr/>
        <p:txBody>
          <a:bodyPr/>
          <a:lstStyle/>
          <a:p>
            <a:pPr>
              <a:defRPr/>
            </a:pPr>
            <a:fld id="{481AEF49-3DC4-466C-8883-E8DB0F03052A}" type="slidenum">
              <a:rPr lang="en-US" smtClean="0"/>
              <a:pPr>
                <a:defRPr/>
              </a:pPr>
              <a:t>8</a:t>
            </a:fld>
            <a:endParaRPr lang="en-US"/>
          </a:p>
        </p:txBody>
      </p:sp>
    </p:spTree>
    <p:extLst>
      <p:ext uri="{BB962C8B-B14F-4D97-AF65-F5344CB8AC3E}">
        <p14:creationId xmlns:p14="http://schemas.microsoft.com/office/powerpoint/2010/main" val="32005089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Beastie Boys brought you Check Your Head…. But I’m bringing you </a:t>
            </a:r>
            <a:r>
              <a:rPr lang="en-US" baseline="0" dirty="0" err="1" smtClean="0"/>
              <a:t>CheckYourHeaders</a:t>
            </a:r>
            <a:r>
              <a:rPr lang="en-US" baseline="0" dirty="0" smtClean="0"/>
              <a:t>!!!</a:t>
            </a:r>
          </a:p>
          <a:p>
            <a:endParaRPr lang="en-US" baseline="0" dirty="0" smtClean="0"/>
          </a:p>
          <a:p>
            <a:r>
              <a:rPr lang="en-US" baseline="0" dirty="0" smtClean="0"/>
              <a:t>It’s </a:t>
            </a:r>
            <a:endParaRPr lang="en-US" dirty="0"/>
          </a:p>
        </p:txBody>
      </p:sp>
      <p:sp>
        <p:nvSpPr>
          <p:cNvPr id="4" name="Slide Number Placeholder 3"/>
          <p:cNvSpPr>
            <a:spLocks noGrp="1"/>
          </p:cNvSpPr>
          <p:nvPr>
            <p:ph type="sldNum" sz="quarter" idx="10"/>
          </p:nvPr>
        </p:nvSpPr>
        <p:spPr/>
        <p:txBody>
          <a:bodyPr/>
          <a:lstStyle/>
          <a:p>
            <a:fld id="{DE09C691-3B88-47C3-AB90-1BC2351D4787}" type="slidenum">
              <a:rPr lang="en-US" smtClean="0"/>
              <a:t>9</a:t>
            </a:fld>
            <a:endParaRPr lang="en-US"/>
          </a:p>
        </p:txBody>
      </p:sp>
    </p:spTree>
    <p:extLst>
      <p:ext uri="{BB962C8B-B14F-4D97-AF65-F5344CB8AC3E}">
        <p14:creationId xmlns:p14="http://schemas.microsoft.com/office/powerpoint/2010/main" val="5610226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itle 1"/>
          <p:cNvSpPr>
            <a:spLocks noGrp="1"/>
          </p:cNvSpPr>
          <p:nvPr>
            <p:ph type="ctrTitle"/>
          </p:nvPr>
        </p:nvSpPr>
        <p:spPr>
          <a:xfrm>
            <a:off x="685800" y="3124200"/>
            <a:ext cx="7772400" cy="1981200"/>
          </a:xfrm>
        </p:spPr>
        <p:txBody>
          <a:bodyPr/>
          <a:lstStyle/>
          <a:p>
            <a:pPr algn="l"/>
            <a:endParaRPr lang="en-US" sz="3600" dirty="0">
              <a:solidFill>
                <a:schemeClr val="bg1"/>
              </a:solidFill>
              <a:latin typeface="Helvetica"/>
              <a:cs typeface="Helvetica"/>
            </a:endParaRPr>
          </a:p>
        </p:txBody>
      </p:sp>
      <p:sp>
        <p:nvSpPr>
          <p:cNvPr id="9" name="Subtitle 2"/>
          <p:cNvSpPr>
            <a:spLocks noGrp="1"/>
          </p:cNvSpPr>
          <p:nvPr>
            <p:ph type="subTitle" idx="1"/>
          </p:nvPr>
        </p:nvSpPr>
        <p:spPr>
          <a:xfrm>
            <a:off x="685800" y="5105400"/>
            <a:ext cx="7772400" cy="1219200"/>
          </a:xfrm>
        </p:spPr>
        <p:txBody>
          <a:bodyPr rtlCol="0">
            <a:normAutofit/>
          </a:bodyPr>
          <a:lstStyle/>
          <a:p>
            <a:pPr algn="l" fontAlgn="auto">
              <a:spcAft>
                <a:spcPts val="0"/>
              </a:spcAft>
              <a:buFont typeface="Arial" pitchFamily="34" charset="0"/>
              <a:buNone/>
              <a:defRPr/>
            </a:pPr>
            <a:endParaRPr lang="en-US" sz="2400" dirty="0">
              <a:solidFill>
                <a:schemeClr val="bg1"/>
              </a:solidFill>
              <a:latin typeface="Helvetica"/>
              <a:ea typeface="+mn-ea"/>
              <a:cs typeface="Helvetica"/>
            </a:endParaRPr>
          </a:p>
        </p:txBody>
      </p:sp>
    </p:spTree>
    <p:extLst>
      <p:ext uri="{BB962C8B-B14F-4D97-AF65-F5344CB8AC3E}">
        <p14:creationId xmlns:p14="http://schemas.microsoft.com/office/powerpoint/2010/main" val="7950191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70037"/>
            <a:ext cx="8229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p:nvPr userDrawn="1"/>
        </p:nvSpPr>
        <p:spPr>
          <a:xfrm>
            <a:off x="1219200" y="228600"/>
            <a:ext cx="3810000" cy="381000"/>
          </a:xfrm>
          <a:prstGeom prst="rect">
            <a:avLst/>
          </a:prstGeom>
          <a:solidFill>
            <a:srgbClr val="1B3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33400" y="76200"/>
            <a:ext cx="8153400" cy="715963"/>
          </a:xfrm>
        </p:spPr>
        <p:txBody>
          <a:bodyPr/>
          <a:lstStyle>
            <a:lvl1pPr algn="r">
              <a:defRPr>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9142565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userDrawn="1"/>
        </p:nvSpPr>
        <p:spPr>
          <a:xfrm>
            <a:off x="1219200" y="228600"/>
            <a:ext cx="3810000" cy="381000"/>
          </a:xfrm>
          <a:prstGeom prst="rect">
            <a:avLst/>
          </a:prstGeom>
          <a:solidFill>
            <a:srgbClr val="1B3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6701323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6342489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Section Header">
    <p:spTree>
      <p:nvGrpSpPr>
        <p:cNvPr id="1" name=""/>
        <p:cNvGrpSpPr/>
        <p:nvPr/>
      </p:nvGrpSpPr>
      <p:grpSpPr>
        <a:xfrm>
          <a:off x="0" y="0"/>
          <a:ext cx="0" cy="0"/>
          <a:chOff x="0" y="0"/>
          <a:chExt cx="0" cy="0"/>
        </a:xfrm>
      </p:grpSpPr>
      <p:pic>
        <p:nvPicPr>
          <p:cNvPr id="7" name="Picture 6" descr="CS_ppt-conclussion-bg.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descr="CS_ppt-conclussion-bg.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 name="Picture 9" descr="Contrast Security-logo-white.eps"/>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919885" y="2689953"/>
            <a:ext cx="2541391" cy="734756"/>
          </a:xfrm>
          <a:prstGeom prst="rect">
            <a:avLst/>
          </a:prstGeom>
        </p:spPr>
      </p:pic>
      <p:cxnSp>
        <p:nvCxnSpPr>
          <p:cNvPr id="11" name="Straight Connector 10"/>
          <p:cNvCxnSpPr/>
          <p:nvPr/>
        </p:nvCxnSpPr>
        <p:spPr>
          <a:xfrm>
            <a:off x="5434731" y="2626849"/>
            <a:ext cx="0" cy="924078"/>
          </a:xfrm>
          <a:prstGeom prst="line">
            <a:avLst/>
          </a:prstGeom>
          <a:ln w="19050">
            <a:solidFill>
              <a:schemeClr val="bg1"/>
            </a:solidFill>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583706" y="2461187"/>
            <a:ext cx="4882581" cy="1200329"/>
          </a:xfrm>
          <a:prstGeom prst="rect">
            <a:avLst/>
          </a:prstGeom>
          <a:noFill/>
        </p:spPr>
        <p:txBody>
          <a:bodyPr wrap="square" rtlCol="0">
            <a:spAutoFit/>
          </a:bodyPr>
          <a:lstStyle/>
          <a:p>
            <a:r>
              <a:rPr lang="en-US" sz="7200" dirty="0" smtClean="0">
                <a:solidFill>
                  <a:schemeClr val="bg1"/>
                </a:solidFill>
                <a:latin typeface="Source Sans Pro"/>
                <a:cs typeface="Source Sans Pro"/>
              </a:rPr>
              <a:t>Thank</a:t>
            </a:r>
            <a:r>
              <a:rPr lang="en-US" sz="7200" baseline="0" dirty="0" smtClean="0">
                <a:solidFill>
                  <a:schemeClr val="bg1"/>
                </a:solidFill>
                <a:latin typeface="Source Sans Pro"/>
                <a:cs typeface="Source Sans Pro"/>
              </a:rPr>
              <a:t> You!</a:t>
            </a:r>
            <a:endParaRPr lang="en-US" sz="7200" dirty="0">
              <a:solidFill>
                <a:schemeClr val="bg1"/>
              </a:solidFill>
              <a:latin typeface="Source Sans Pro"/>
              <a:cs typeface="Source Sans Pro"/>
            </a:endParaRPr>
          </a:p>
        </p:txBody>
      </p:sp>
    </p:spTree>
    <p:extLst>
      <p:ext uri="{BB962C8B-B14F-4D97-AF65-F5344CB8AC3E}">
        <p14:creationId xmlns:p14="http://schemas.microsoft.com/office/powerpoint/2010/main" val="379801721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7"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p:cNvSpPr/>
          <p:nvPr userDrawn="1"/>
        </p:nvSpPr>
        <p:spPr>
          <a:xfrm>
            <a:off x="1219200" y="228600"/>
            <a:ext cx="3810000" cy="381000"/>
          </a:xfrm>
          <a:prstGeom prst="rect">
            <a:avLst/>
          </a:prstGeom>
          <a:solidFill>
            <a:srgbClr val="1B3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6" name="Title Placeholder 1"/>
          <p:cNvSpPr>
            <a:spLocks noGrp="1"/>
          </p:cNvSpPr>
          <p:nvPr>
            <p:ph type="title"/>
          </p:nvPr>
        </p:nvSpPr>
        <p:spPr bwMode="auto">
          <a:xfrm>
            <a:off x="533400" y="76200"/>
            <a:ext cx="8153400" cy="71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pic>
        <p:nvPicPr>
          <p:cNvPr id="7" name="Picture 6"/>
          <p:cNvPicPr>
            <a:picLocks noChangeAspect="1"/>
          </p:cNvPicPr>
          <p:nvPr userDrawn="1"/>
        </p:nvPicPr>
        <p:blipFill rotWithShape="1">
          <a:blip r:embed="rId8"/>
          <a:srcRect l="958" r="80114"/>
          <a:stretch/>
        </p:blipFill>
        <p:spPr>
          <a:xfrm>
            <a:off x="103715" y="0"/>
            <a:ext cx="859370" cy="838200"/>
          </a:xfrm>
          <a:prstGeom prst="ellipse">
            <a:avLst/>
          </a:prstGeom>
          <a:ln w="38100">
            <a:solidFill>
              <a:schemeClr val="bg2">
                <a:lumMod val="90000"/>
              </a:schemeClr>
            </a:solid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56" r:id="rId4"/>
    <p:sldLayoutId id="2147483655" r:id="rId5"/>
  </p:sldLayoutIdLst>
  <p:txStyles>
    <p:titleStyle>
      <a:lvl1pPr algn="r" rtl="0" fontAlgn="base">
        <a:spcBef>
          <a:spcPct val="0"/>
        </a:spcBef>
        <a:spcAft>
          <a:spcPct val="0"/>
        </a:spcAft>
        <a:defRPr sz="2800" kern="1200">
          <a:solidFill>
            <a:schemeClr val="bg1"/>
          </a:solidFill>
          <a:latin typeface="+mj-lt"/>
          <a:ea typeface="ＭＳ Ｐゴシック" charset="0"/>
          <a:cs typeface="ＭＳ Ｐゴシック" charset="0"/>
        </a:defRPr>
      </a:lvl1pPr>
      <a:lvl2pPr algn="ctr" rtl="0" fontAlgn="base">
        <a:spcBef>
          <a:spcPct val="0"/>
        </a:spcBef>
        <a:spcAft>
          <a:spcPct val="0"/>
        </a:spcAft>
        <a:defRPr sz="2800">
          <a:solidFill>
            <a:srgbClr val="D9D9D9"/>
          </a:solidFill>
          <a:latin typeface="Calibri" charset="0"/>
          <a:ea typeface="ＭＳ Ｐゴシック" charset="0"/>
          <a:cs typeface="ＭＳ Ｐゴシック" charset="0"/>
        </a:defRPr>
      </a:lvl2pPr>
      <a:lvl3pPr algn="ctr" rtl="0" fontAlgn="base">
        <a:spcBef>
          <a:spcPct val="0"/>
        </a:spcBef>
        <a:spcAft>
          <a:spcPct val="0"/>
        </a:spcAft>
        <a:defRPr sz="2800">
          <a:solidFill>
            <a:srgbClr val="D9D9D9"/>
          </a:solidFill>
          <a:latin typeface="Calibri" charset="0"/>
          <a:ea typeface="ＭＳ Ｐゴシック" charset="0"/>
          <a:cs typeface="ＭＳ Ｐゴシック" charset="0"/>
        </a:defRPr>
      </a:lvl3pPr>
      <a:lvl4pPr algn="ctr" rtl="0" fontAlgn="base">
        <a:spcBef>
          <a:spcPct val="0"/>
        </a:spcBef>
        <a:spcAft>
          <a:spcPct val="0"/>
        </a:spcAft>
        <a:defRPr sz="2800">
          <a:solidFill>
            <a:srgbClr val="D9D9D9"/>
          </a:solidFill>
          <a:latin typeface="Calibri" charset="0"/>
          <a:ea typeface="ＭＳ Ｐゴシック" charset="0"/>
          <a:cs typeface="ＭＳ Ｐゴシック" charset="0"/>
        </a:defRPr>
      </a:lvl4pPr>
      <a:lvl5pPr algn="ctr" rtl="0" fontAlgn="base">
        <a:spcBef>
          <a:spcPct val="0"/>
        </a:spcBef>
        <a:spcAft>
          <a:spcPct val="0"/>
        </a:spcAft>
        <a:defRPr sz="2800">
          <a:solidFill>
            <a:srgbClr val="D9D9D9"/>
          </a:solidFill>
          <a:latin typeface="Calibri" charset="0"/>
          <a:ea typeface="ＭＳ Ｐゴシック" charset="0"/>
          <a:cs typeface="ＭＳ Ｐゴシック" charset="0"/>
        </a:defRPr>
      </a:lvl5pPr>
      <a:lvl6pPr marL="457200" algn="ctr" rtl="0" fontAlgn="base">
        <a:spcBef>
          <a:spcPct val="0"/>
        </a:spcBef>
        <a:spcAft>
          <a:spcPct val="0"/>
        </a:spcAft>
        <a:defRPr sz="2800">
          <a:solidFill>
            <a:srgbClr val="D9D9D9"/>
          </a:solidFill>
          <a:latin typeface="Calibri" charset="0"/>
          <a:ea typeface="ＭＳ Ｐゴシック" charset="0"/>
          <a:cs typeface="ＭＳ Ｐゴシック" charset="0"/>
        </a:defRPr>
      </a:lvl6pPr>
      <a:lvl7pPr marL="914400" algn="ctr" rtl="0" fontAlgn="base">
        <a:spcBef>
          <a:spcPct val="0"/>
        </a:spcBef>
        <a:spcAft>
          <a:spcPct val="0"/>
        </a:spcAft>
        <a:defRPr sz="2800">
          <a:solidFill>
            <a:srgbClr val="D9D9D9"/>
          </a:solidFill>
          <a:latin typeface="Calibri" charset="0"/>
          <a:ea typeface="ＭＳ Ｐゴシック" charset="0"/>
          <a:cs typeface="ＭＳ Ｐゴシック" charset="0"/>
        </a:defRPr>
      </a:lvl7pPr>
      <a:lvl8pPr marL="1371600" algn="ctr" rtl="0" fontAlgn="base">
        <a:spcBef>
          <a:spcPct val="0"/>
        </a:spcBef>
        <a:spcAft>
          <a:spcPct val="0"/>
        </a:spcAft>
        <a:defRPr sz="2800">
          <a:solidFill>
            <a:srgbClr val="D9D9D9"/>
          </a:solidFill>
          <a:latin typeface="Calibri" charset="0"/>
          <a:ea typeface="ＭＳ Ｐゴシック" charset="0"/>
          <a:cs typeface="ＭＳ Ｐゴシック" charset="0"/>
        </a:defRPr>
      </a:lvl8pPr>
      <a:lvl9pPr marL="1828800" algn="ctr" rtl="0" fontAlgn="base">
        <a:spcBef>
          <a:spcPct val="0"/>
        </a:spcBef>
        <a:spcAft>
          <a:spcPct val="0"/>
        </a:spcAft>
        <a:defRPr sz="2800">
          <a:solidFill>
            <a:srgbClr val="D9D9D9"/>
          </a:solidFill>
          <a:latin typeface="Calibri" charset="0"/>
          <a:ea typeface="ＭＳ Ｐゴシック" charset="0"/>
          <a:cs typeface="ＭＳ Ｐゴシック"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fontAlgn="base">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8.jp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hyperlink" Target="http://www.owasp.org/index.php/OWASP_Dependency_Check" TargetMode="External"/><Relationship Id="rId2" Type="http://schemas.openxmlformats.org/officeDocument/2006/relationships/hyperlink" Target="http://cyh.heroku.com/cyh" TargetMode="External"/><Relationship Id="rId1" Type="http://schemas.openxmlformats.org/officeDocument/2006/relationships/slideLayout" Target="../slideLayouts/slideLayout2.xml"/><Relationship Id="rId6" Type="http://schemas.openxmlformats.org/officeDocument/2006/relationships/hyperlink" Target="http://www.owasp.org/index.php/OWASP_Zed_Attack_Proxy_Project" TargetMode="External"/><Relationship Id="rId5" Type="http://schemas.openxmlformats.org/officeDocument/2006/relationships/hyperlink" Target="https://github.com/iSECPartners/sslyze" TargetMode="External"/><Relationship Id="rId4" Type="http://schemas.openxmlformats.org/officeDocument/2006/relationships/hyperlink" Target="http://nmap.or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microsoft.com/office/2007/relationships/hdphoto" Target="../media/hdphoto3.wdp"/></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3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8.xml"/><Relationship Id="rId1" Type="http://schemas.openxmlformats.org/officeDocument/2006/relationships/slideLayout" Target="../slideLayouts/slideLayout3.xml"/><Relationship Id="rId5" Type="http://schemas.openxmlformats.org/officeDocument/2006/relationships/image" Target="../media/image43.png"/><Relationship Id="rId4" Type="http://schemas.openxmlformats.org/officeDocument/2006/relationships/image" Target="../media/image42.pn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1.png"/><Relationship Id="rId7" Type="http://schemas.microsoft.com/office/2007/relationships/hdphoto" Target="../media/hdphoto2.wdp"/><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png"/><Relationship Id="rId5" Type="http://schemas.microsoft.com/office/2007/relationships/hdphoto" Target="../media/hdphoto1.wdp"/><Relationship Id="rId4" Type="http://schemas.openxmlformats.org/officeDocument/2006/relationships/image" Target="../media/image12.png"/><Relationship Id="rId9" Type="http://schemas.openxmlformats.org/officeDocument/2006/relationships/image" Target="../media/image15.png"/></Relationships>
</file>

<file path=ppt/slides/_rels/slide4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microsoft.com/office/2007/relationships/hdphoto" Target="../media/hdphoto4.wdp"/></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ags" Target="../tags/tag1.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ags" Target="../tags/tag2.xml"/><Relationship Id="rId4" Type="http://schemas.openxmlformats.org/officeDocument/2006/relationships/image" Target="../media/image19.emf"/></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ags" Target="../tags/tag3.xml"/><Relationship Id="rId6" Type="http://schemas.openxmlformats.org/officeDocument/2006/relationships/hyperlink" Target="https://cyh.herokuapp.com/cyh" TargetMode="External"/><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a:stretch>
            <a:fillRect/>
          </a:stretch>
        </p:blipFill>
        <p:spPr>
          <a:xfrm>
            <a:off x="0" y="-21336"/>
            <a:ext cx="9144000" cy="6879336"/>
          </a:xfrm>
          <a:prstGeom prst="rect">
            <a:avLst/>
          </a:prstGeom>
        </p:spPr>
      </p:pic>
      <p:sp>
        <p:nvSpPr>
          <p:cNvPr id="2050" name="Title 1"/>
          <p:cNvSpPr>
            <a:spLocks noGrp="1"/>
          </p:cNvSpPr>
          <p:nvPr>
            <p:ph type="ctrTitle"/>
          </p:nvPr>
        </p:nvSpPr>
        <p:spPr>
          <a:xfrm>
            <a:off x="0" y="3429000"/>
            <a:ext cx="9144000" cy="3429000"/>
          </a:xfrm>
          <a:solidFill>
            <a:srgbClr val="000000">
              <a:alpha val="65098"/>
            </a:srgbClr>
          </a:solidFill>
        </p:spPr>
        <p:txBody>
          <a:bodyPr anchor="ctr"/>
          <a:lstStyle/>
          <a:p>
            <a:pPr marL="622300" algn="l"/>
            <a:r>
              <a:rPr lang="en-US" sz="4000" dirty="0" smtClean="0">
                <a:solidFill>
                  <a:schemeClr val="bg1"/>
                </a:solidFill>
                <a:effectLst>
                  <a:glow rad="101600">
                    <a:schemeClr val="tx1">
                      <a:alpha val="60000"/>
                    </a:schemeClr>
                  </a:glow>
                  <a:outerShdw blurRad="63500" sx="102000" sy="102000" algn="ctr" rotWithShape="0">
                    <a:prstClr val="black">
                      <a:alpha val="40000"/>
                    </a:prstClr>
                  </a:outerShdw>
                </a:effectLst>
                <a:latin typeface="Helvetica"/>
                <a:cs typeface="Helvetica"/>
              </a:rPr>
              <a:t>Continuous Application Security</a:t>
            </a:r>
            <a:r>
              <a:rPr lang="en-US" sz="3600" dirty="0" smtClean="0">
                <a:solidFill>
                  <a:schemeClr val="bg1"/>
                </a:solidFill>
                <a:effectLst>
                  <a:glow rad="101600">
                    <a:schemeClr val="tx1">
                      <a:alpha val="60000"/>
                    </a:schemeClr>
                  </a:glow>
                  <a:outerShdw blurRad="63500" sx="102000" sy="102000" algn="ctr" rotWithShape="0">
                    <a:prstClr val="black">
                      <a:alpha val="40000"/>
                    </a:prstClr>
                  </a:outerShdw>
                </a:effectLst>
                <a:latin typeface="Helvetica"/>
                <a:cs typeface="Helvetica"/>
              </a:rPr>
              <a:t/>
            </a:r>
            <a:br>
              <a:rPr lang="en-US" sz="3600" dirty="0" smtClean="0">
                <a:solidFill>
                  <a:schemeClr val="bg1"/>
                </a:solidFill>
                <a:effectLst>
                  <a:glow rad="101600">
                    <a:schemeClr val="tx1">
                      <a:alpha val="60000"/>
                    </a:schemeClr>
                  </a:glow>
                  <a:outerShdw blurRad="63500" sx="102000" sy="102000" algn="ctr" rotWithShape="0">
                    <a:prstClr val="black">
                      <a:alpha val="40000"/>
                    </a:prstClr>
                  </a:outerShdw>
                </a:effectLst>
                <a:latin typeface="Helvetica"/>
                <a:cs typeface="Helvetica"/>
              </a:rPr>
            </a:br>
            <a:r>
              <a:rPr lang="en-US" sz="3200" dirty="0" smtClean="0">
                <a:effectLst>
                  <a:glow rad="101600">
                    <a:schemeClr val="tx1">
                      <a:alpha val="60000"/>
                    </a:schemeClr>
                  </a:glow>
                  <a:outerShdw blurRad="63500" sx="102000" sy="102000" algn="ctr" rotWithShape="0">
                    <a:prstClr val="black">
                      <a:alpha val="40000"/>
                    </a:prstClr>
                  </a:outerShdw>
                </a:effectLst>
                <a:latin typeface="Helvetica"/>
                <a:cs typeface="Helvetica"/>
              </a:rPr>
              <a:t>“We’re Pulling Out All the Stops”</a:t>
            </a:r>
            <a:br>
              <a:rPr lang="en-US" sz="3200" dirty="0" smtClean="0">
                <a:effectLst>
                  <a:glow rad="101600">
                    <a:schemeClr val="tx1">
                      <a:alpha val="60000"/>
                    </a:schemeClr>
                  </a:glow>
                  <a:outerShdw blurRad="63500" sx="102000" sy="102000" algn="ctr" rotWithShape="0">
                    <a:prstClr val="black">
                      <a:alpha val="40000"/>
                    </a:prstClr>
                  </a:outerShdw>
                </a:effectLst>
                <a:latin typeface="Helvetica"/>
                <a:cs typeface="Helvetica"/>
              </a:rPr>
            </a:br>
            <a:r>
              <a:rPr lang="en-US" sz="3200" dirty="0">
                <a:effectLst>
                  <a:glow rad="101600">
                    <a:schemeClr val="tx1">
                      <a:alpha val="60000"/>
                    </a:schemeClr>
                  </a:glow>
                  <a:outerShdw blurRad="63500" sx="102000" sy="102000" algn="ctr" rotWithShape="0">
                    <a:prstClr val="black">
                      <a:alpha val="40000"/>
                    </a:prstClr>
                  </a:outerShdw>
                </a:effectLst>
                <a:latin typeface="Helvetica"/>
                <a:cs typeface="Helvetica"/>
              </a:rPr>
              <a:t/>
            </a:r>
            <a:br>
              <a:rPr lang="en-US" sz="3200" dirty="0">
                <a:effectLst>
                  <a:glow rad="101600">
                    <a:schemeClr val="tx1">
                      <a:alpha val="60000"/>
                    </a:schemeClr>
                  </a:glow>
                  <a:outerShdw blurRad="63500" sx="102000" sy="102000" algn="ctr" rotWithShape="0">
                    <a:prstClr val="black">
                      <a:alpha val="40000"/>
                    </a:prstClr>
                  </a:outerShdw>
                </a:effectLst>
                <a:latin typeface="Helvetica"/>
                <a:cs typeface="Helvetica"/>
              </a:rPr>
            </a:br>
            <a:r>
              <a:rPr lang="en-US" sz="3200" dirty="0" smtClean="0">
                <a:effectLst>
                  <a:glow rad="101600">
                    <a:schemeClr val="tx1">
                      <a:alpha val="60000"/>
                    </a:schemeClr>
                  </a:glow>
                  <a:outerShdw blurRad="63500" sx="102000" sy="102000" algn="ctr" rotWithShape="0">
                    <a:prstClr val="black">
                      <a:alpha val="40000"/>
                    </a:prstClr>
                  </a:outerShdw>
                </a:effectLst>
                <a:latin typeface="Helvetica"/>
                <a:cs typeface="Helvetica"/>
              </a:rPr>
              <a:t>Jeff Williams</a:t>
            </a:r>
            <a:br>
              <a:rPr lang="en-US" sz="3200" dirty="0" smtClean="0">
                <a:effectLst>
                  <a:glow rad="101600">
                    <a:schemeClr val="tx1">
                      <a:alpha val="60000"/>
                    </a:schemeClr>
                  </a:glow>
                  <a:outerShdw blurRad="63500" sx="102000" sy="102000" algn="ctr" rotWithShape="0">
                    <a:prstClr val="black">
                      <a:alpha val="40000"/>
                    </a:prstClr>
                  </a:outerShdw>
                </a:effectLst>
                <a:latin typeface="Helvetica"/>
                <a:cs typeface="Helvetica"/>
              </a:rPr>
            </a:br>
            <a:r>
              <a:rPr lang="en-US" sz="3200" dirty="0" smtClean="0">
                <a:effectLst>
                  <a:glow rad="101600">
                    <a:schemeClr val="tx1">
                      <a:alpha val="60000"/>
                    </a:schemeClr>
                  </a:glow>
                  <a:outerShdw blurRad="63500" sx="102000" sy="102000" algn="ctr" rotWithShape="0">
                    <a:prstClr val="black">
                      <a:alpha val="40000"/>
                    </a:prstClr>
                  </a:outerShdw>
                </a:effectLst>
                <a:latin typeface="Helvetica"/>
                <a:cs typeface="Helvetica"/>
              </a:rPr>
              <a:t>@</a:t>
            </a:r>
            <a:r>
              <a:rPr lang="en-US" sz="3200" dirty="0" err="1" smtClean="0">
                <a:effectLst>
                  <a:glow rad="101600">
                    <a:schemeClr val="tx1">
                      <a:alpha val="60000"/>
                    </a:schemeClr>
                  </a:glow>
                  <a:outerShdw blurRad="63500" sx="102000" sy="102000" algn="ctr" rotWithShape="0">
                    <a:prstClr val="black">
                      <a:alpha val="40000"/>
                    </a:prstClr>
                  </a:outerShdw>
                </a:effectLst>
                <a:latin typeface="Helvetica"/>
                <a:cs typeface="Helvetica"/>
              </a:rPr>
              <a:t>planetlevel</a:t>
            </a:r>
            <a:endParaRPr lang="en-US" sz="3200" u="sng" dirty="0">
              <a:solidFill>
                <a:schemeClr val="bg1"/>
              </a:solidFill>
              <a:effectLst>
                <a:glow rad="101600">
                  <a:schemeClr val="tx1">
                    <a:alpha val="60000"/>
                  </a:schemeClr>
                </a:glow>
                <a:outerShdw blurRad="63500" sx="102000" sy="102000" algn="ctr" rotWithShape="0">
                  <a:prstClr val="black">
                    <a:alpha val="40000"/>
                  </a:prstClr>
                </a:outerShdw>
              </a:effectLst>
              <a:latin typeface="Helvetica"/>
              <a:cs typeface="Helvetica"/>
            </a:endParaRP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8200" y="304800"/>
            <a:ext cx="2295525" cy="647700"/>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xmlns:p14="http://schemas.microsoft.com/office/powerpoint/2010/main">
    <mc:Choice Requires="p14">
      <p:transition spd="slow" p14:dur="2000" advTm="7542"/>
    </mc:Choice>
    <mc:Fallback xmlns="">
      <p:transition spd="slow" advTm="7542"/>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90600"/>
            <a:ext cx="8229600" cy="5105401"/>
          </a:xfrm>
        </p:spPr>
        <p:txBody>
          <a:bodyPr/>
          <a:lstStyle/>
          <a:p>
            <a:r>
              <a:rPr lang="en-US" sz="2400" b="1" dirty="0" err="1" smtClean="0"/>
              <a:t>CheckYourHeaders</a:t>
            </a:r>
            <a:endParaRPr lang="en-US" sz="2400" b="1" dirty="0"/>
          </a:p>
          <a:p>
            <a:pPr lvl="1"/>
            <a:r>
              <a:rPr lang="en-US" sz="2000" dirty="0" smtClean="0">
                <a:hlinkClick r:id="rId2"/>
              </a:rPr>
              <a:t>http://cyh.heroku.com/cyh</a:t>
            </a:r>
            <a:endParaRPr lang="en-US" sz="2000" dirty="0" smtClean="0"/>
          </a:p>
          <a:p>
            <a:r>
              <a:rPr lang="en-US" sz="2400" b="1" dirty="0" smtClean="0"/>
              <a:t>OWASP Dependency Check</a:t>
            </a:r>
          </a:p>
          <a:p>
            <a:pPr lvl="1"/>
            <a:r>
              <a:rPr lang="en-US" sz="2000" dirty="0" smtClean="0">
                <a:hlinkClick r:id="rId3"/>
              </a:rPr>
              <a:t>http://www.owasp.org/index.php/OWASP_Dependency_Check</a:t>
            </a:r>
            <a:r>
              <a:rPr lang="en-US" sz="2000" dirty="0" smtClean="0"/>
              <a:t> </a:t>
            </a:r>
          </a:p>
          <a:p>
            <a:r>
              <a:rPr lang="en-US" sz="2400" b="1" dirty="0" err="1" smtClean="0"/>
              <a:t>Nmap</a:t>
            </a:r>
            <a:endParaRPr lang="en-US" sz="2400" b="1" dirty="0"/>
          </a:p>
          <a:p>
            <a:pPr lvl="1"/>
            <a:r>
              <a:rPr lang="en-US" sz="2000" dirty="0" smtClean="0">
                <a:hlinkClick r:id="rId4"/>
              </a:rPr>
              <a:t>http://nmap.org</a:t>
            </a:r>
            <a:endParaRPr lang="en-US" sz="2000" dirty="0" smtClean="0"/>
          </a:p>
          <a:p>
            <a:r>
              <a:rPr lang="en-US" sz="2400" b="1" dirty="0" err="1"/>
              <a:t>S</a:t>
            </a:r>
            <a:r>
              <a:rPr lang="en-US" sz="2400" b="1" dirty="0" err="1" smtClean="0"/>
              <a:t>slyze</a:t>
            </a:r>
            <a:endParaRPr lang="en-US" sz="2400" b="1" dirty="0"/>
          </a:p>
          <a:p>
            <a:pPr lvl="1"/>
            <a:r>
              <a:rPr lang="en-US" sz="2000" dirty="0" smtClean="0">
                <a:hlinkClick r:id="rId5"/>
              </a:rPr>
              <a:t>https://github.com/iSECPartners/sslyze</a:t>
            </a:r>
            <a:r>
              <a:rPr lang="en-US" sz="2000" dirty="0" smtClean="0"/>
              <a:t> </a:t>
            </a:r>
          </a:p>
          <a:p>
            <a:r>
              <a:rPr lang="en-US" sz="2400" b="1" dirty="0" smtClean="0"/>
              <a:t>OWASP ZAP</a:t>
            </a:r>
          </a:p>
          <a:p>
            <a:pPr lvl="1"/>
            <a:r>
              <a:rPr lang="en-US" sz="2000" dirty="0" smtClean="0">
                <a:hlinkClick r:id="rId6"/>
              </a:rPr>
              <a:t>http://www.owasp.org/index.php/OWASP_Zed_Attack_Proxy_Project</a:t>
            </a:r>
            <a:r>
              <a:rPr lang="en-US" sz="2000" dirty="0" smtClean="0"/>
              <a:t> </a:t>
            </a:r>
          </a:p>
          <a:p>
            <a:r>
              <a:rPr lang="en-US" sz="2400" b="1" strike="sngStrike" dirty="0" smtClean="0">
                <a:solidFill>
                  <a:srgbClr val="C00000"/>
                </a:solidFill>
              </a:rPr>
              <a:t>Minion</a:t>
            </a:r>
          </a:p>
          <a:p>
            <a:r>
              <a:rPr lang="en-US" sz="2400" b="1" strike="sngStrike" dirty="0" err="1" smtClean="0">
                <a:solidFill>
                  <a:srgbClr val="C00000"/>
                </a:solidFill>
              </a:rPr>
              <a:t>Gauntlt</a:t>
            </a:r>
            <a:endParaRPr lang="en-US" sz="2400" b="1" strike="sngStrike" dirty="0" smtClean="0">
              <a:solidFill>
                <a:srgbClr val="C00000"/>
              </a:solidFill>
            </a:endParaRPr>
          </a:p>
          <a:p>
            <a:endParaRPr lang="en-US" sz="2400" dirty="0"/>
          </a:p>
        </p:txBody>
      </p:sp>
      <p:sp>
        <p:nvSpPr>
          <p:cNvPr id="3" name="Title 2"/>
          <p:cNvSpPr>
            <a:spLocks noGrp="1"/>
          </p:cNvSpPr>
          <p:nvPr>
            <p:ph type="title"/>
          </p:nvPr>
        </p:nvSpPr>
        <p:spPr/>
        <p:txBody>
          <a:bodyPr/>
          <a:lstStyle/>
          <a:p>
            <a:r>
              <a:rPr lang="en-US" dirty="0" smtClean="0"/>
              <a:t>Initial Sensors</a:t>
            </a:r>
            <a:endParaRPr lang="en-US" dirty="0"/>
          </a:p>
        </p:txBody>
      </p:sp>
    </p:spTree>
    <p:extLst>
      <p:ext uri="{BB962C8B-B14F-4D97-AF65-F5344CB8AC3E}">
        <p14:creationId xmlns:p14="http://schemas.microsoft.com/office/powerpoint/2010/main" val="2747549717"/>
      </p:ext>
    </p:extLst>
  </p:cSld>
  <p:clrMapOvr>
    <a:masterClrMapping/>
  </p:clrMapOvr>
  <mc:AlternateContent xmlns:mc="http://schemas.openxmlformats.org/markup-compatibility/2006" xmlns:p14="http://schemas.microsoft.com/office/powerpoint/2010/main">
    <mc:Choice Requires="p14">
      <p:transition spd="slow" p14:dur="2000" advTm="149798"/>
    </mc:Choice>
    <mc:Fallback xmlns="">
      <p:transition spd="slow" advTm="149798"/>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81000" y="1396280"/>
            <a:ext cx="8229600" cy="4525963"/>
          </a:xfrm>
        </p:spPr>
        <p:txBody>
          <a:bodyPr/>
          <a:lstStyle/>
          <a:p>
            <a:r>
              <a:rPr lang="en-US" dirty="0"/>
              <a:t>I hate presentations that wait until the end to show me the result. </a:t>
            </a:r>
          </a:p>
          <a:p>
            <a:endParaRPr lang="en-US" dirty="0" smtClean="0"/>
          </a:p>
          <a:p>
            <a:r>
              <a:rPr lang="en-US" dirty="0" smtClean="0"/>
              <a:t>If you hate it, please feel free to check your email or play angry birds</a:t>
            </a:r>
          </a:p>
          <a:p>
            <a:endParaRPr lang="en-US" dirty="0"/>
          </a:p>
          <a:p>
            <a:r>
              <a:rPr lang="en-US" dirty="0" smtClean="0"/>
              <a:t>If you like it, I’ll give you the details…</a:t>
            </a:r>
            <a:endParaRPr lang="en-US" dirty="0"/>
          </a:p>
        </p:txBody>
      </p:sp>
      <p:sp>
        <p:nvSpPr>
          <p:cNvPr id="3" name="Title 2"/>
          <p:cNvSpPr>
            <a:spLocks noGrp="1"/>
          </p:cNvSpPr>
          <p:nvPr>
            <p:ph type="title"/>
          </p:nvPr>
        </p:nvSpPr>
        <p:spPr/>
        <p:txBody>
          <a:bodyPr/>
          <a:lstStyle/>
          <a:p>
            <a:r>
              <a:rPr lang="en-US" dirty="0" smtClean="0"/>
              <a:t>Results/Demo</a:t>
            </a:r>
            <a:endParaRPr lang="en-US" dirty="0"/>
          </a:p>
        </p:txBody>
      </p:sp>
      <p:pic>
        <p:nvPicPr>
          <p:cNvPr id="6" name="Picture 5"/>
          <p:cNvPicPr>
            <a:picLocks noChangeAspect="1"/>
          </p:cNvPicPr>
          <p:nvPr/>
        </p:nvPicPr>
        <p:blipFill>
          <a:blip r:embed="rId3"/>
          <a:stretch>
            <a:fillRect/>
          </a:stretch>
        </p:blipFill>
        <p:spPr>
          <a:xfrm>
            <a:off x="304801" y="1197843"/>
            <a:ext cx="4225813" cy="2591594"/>
          </a:xfrm>
          <a:prstGeom prst="rect">
            <a:avLst/>
          </a:prstGeom>
          <a:ln>
            <a:noFill/>
          </a:ln>
          <a:effectLst>
            <a:outerShdw blurRad="190500" algn="tl" rotWithShape="0">
              <a:srgbClr val="000000">
                <a:alpha val="70000"/>
              </a:srgbClr>
            </a:outerShdw>
          </a:effectLst>
        </p:spPr>
      </p:pic>
      <p:pic>
        <p:nvPicPr>
          <p:cNvPr id="7" name="Picture 6"/>
          <p:cNvPicPr>
            <a:picLocks noChangeAspect="1"/>
          </p:cNvPicPr>
          <p:nvPr/>
        </p:nvPicPr>
        <p:blipFill>
          <a:blip r:embed="rId4"/>
          <a:stretch>
            <a:fillRect/>
          </a:stretch>
        </p:blipFill>
        <p:spPr>
          <a:xfrm>
            <a:off x="4601654" y="1197843"/>
            <a:ext cx="4237546" cy="2591594"/>
          </a:xfrm>
          <a:prstGeom prst="rect">
            <a:avLst/>
          </a:prstGeom>
          <a:ln>
            <a:noFill/>
          </a:ln>
          <a:effectLst>
            <a:outerShdw blurRad="190500" algn="tl" rotWithShape="0">
              <a:srgbClr val="000000">
                <a:alpha val="70000"/>
              </a:srgbClr>
            </a:outerShdw>
          </a:effectLst>
        </p:spPr>
      </p:pic>
      <p:pic>
        <p:nvPicPr>
          <p:cNvPr id="9" name="Picture 8"/>
          <p:cNvPicPr>
            <a:picLocks noChangeAspect="1"/>
          </p:cNvPicPr>
          <p:nvPr/>
        </p:nvPicPr>
        <p:blipFill>
          <a:blip r:embed="rId5"/>
          <a:stretch>
            <a:fillRect/>
          </a:stretch>
        </p:blipFill>
        <p:spPr>
          <a:xfrm>
            <a:off x="304800" y="3875469"/>
            <a:ext cx="4225813" cy="2592605"/>
          </a:xfrm>
          <a:prstGeom prst="rect">
            <a:avLst/>
          </a:prstGeom>
          <a:ln>
            <a:noFill/>
          </a:ln>
          <a:effectLst>
            <a:outerShdw blurRad="190500" algn="tl" rotWithShape="0">
              <a:srgbClr val="000000">
                <a:alpha val="70000"/>
              </a:srgbClr>
            </a:outerShdw>
          </a:effectLst>
        </p:spPr>
      </p:pic>
      <p:pic>
        <p:nvPicPr>
          <p:cNvPr id="10" name="Picture 9"/>
          <p:cNvPicPr>
            <a:picLocks noChangeAspect="1"/>
          </p:cNvPicPr>
          <p:nvPr/>
        </p:nvPicPr>
        <p:blipFill>
          <a:blip r:embed="rId6"/>
          <a:stretch>
            <a:fillRect/>
          </a:stretch>
        </p:blipFill>
        <p:spPr>
          <a:xfrm>
            <a:off x="4601654" y="3875469"/>
            <a:ext cx="4237546" cy="260153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168212302"/>
      </p:ext>
    </p:extLst>
  </p:cSld>
  <p:clrMapOvr>
    <a:masterClrMapping/>
  </p:clrMapOvr>
  <mc:AlternateContent xmlns:mc="http://schemas.openxmlformats.org/markup-compatibility/2006" xmlns:p14="http://schemas.microsoft.com/office/powerpoint/2010/main">
    <mc:Choice Requires="p14">
      <p:transition spd="slow" p14:dur="2000" advTm="8874"/>
    </mc:Choice>
    <mc:Fallback xmlns="">
      <p:transition spd="slow" advTm="887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Monkey Architecture</a:t>
            </a:r>
            <a:endParaRPr lang="en-US" dirty="0"/>
          </a:p>
        </p:txBody>
      </p:sp>
      <p:sp>
        <p:nvSpPr>
          <p:cNvPr id="5" name="Rectangle 4"/>
          <p:cNvSpPr/>
          <p:nvPr/>
        </p:nvSpPr>
        <p:spPr>
          <a:xfrm>
            <a:off x="443055" y="3022472"/>
            <a:ext cx="1766745" cy="786580"/>
          </a:xfrm>
          <a:prstGeom prst="rect">
            <a:avLst/>
          </a:prstGeom>
        </p:spPr>
        <p:style>
          <a:lnRef idx="2">
            <a:schemeClr val="accent4">
              <a:shade val="50000"/>
            </a:schemeClr>
          </a:lnRef>
          <a:fillRef idx="1001">
            <a:schemeClr val="lt1"/>
          </a:fillRef>
          <a:effectRef idx="0">
            <a:schemeClr val="accent4"/>
          </a:effectRef>
          <a:fontRef idx="minor">
            <a:schemeClr val="lt1"/>
          </a:fontRef>
        </p:style>
        <p:txBody>
          <a:bodyPr rtlCol="0" anchor="ctr"/>
          <a:lstStyle/>
          <a:p>
            <a:pPr algn="ctr"/>
            <a:r>
              <a:rPr lang="en-US" sz="2531" dirty="0" smtClean="0">
                <a:solidFill>
                  <a:schemeClr val="tx1"/>
                </a:solidFill>
              </a:rPr>
              <a:t>Hosts</a:t>
            </a:r>
            <a:endParaRPr lang="en-US" sz="2531" dirty="0">
              <a:solidFill>
                <a:schemeClr val="tx1"/>
              </a:solidFill>
            </a:endParaRPr>
          </a:p>
        </p:txBody>
      </p:sp>
      <p:pic>
        <p:nvPicPr>
          <p:cNvPr id="11" name="Picture 10"/>
          <p:cNvPicPr>
            <a:picLocks noChangeAspect="1"/>
          </p:cNvPicPr>
          <p:nvPr/>
        </p:nvPicPr>
        <p:blipFill>
          <a:blip r:embed="rId3"/>
          <a:stretch>
            <a:fillRect/>
          </a:stretch>
        </p:blipFill>
        <p:spPr>
          <a:xfrm>
            <a:off x="4059387" y="2667000"/>
            <a:ext cx="1240289" cy="1822264"/>
          </a:xfrm>
          <a:prstGeom prst="rect">
            <a:avLst/>
          </a:prstGeom>
        </p:spPr>
      </p:pic>
      <p:sp>
        <p:nvSpPr>
          <p:cNvPr id="12" name="Rectangle 11"/>
          <p:cNvSpPr/>
          <p:nvPr/>
        </p:nvSpPr>
        <p:spPr>
          <a:xfrm>
            <a:off x="7085806" y="3167314"/>
            <a:ext cx="1766745" cy="786580"/>
          </a:xfrm>
          <a:prstGeom prst="rect">
            <a:avLst/>
          </a:prstGeom>
        </p:spPr>
        <p:style>
          <a:lnRef idx="2">
            <a:schemeClr val="accent4">
              <a:shade val="50000"/>
            </a:schemeClr>
          </a:lnRef>
          <a:fillRef idx="1001">
            <a:schemeClr val="lt1"/>
          </a:fillRef>
          <a:effectRef idx="0">
            <a:schemeClr val="accent4"/>
          </a:effectRef>
          <a:fontRef idx="minor">
            <a:schemeClr val="lt1"/>
          </a:fontRef>
        </p:style>
        <p:txBody>
          <a:bodyPr rtlCol="0" anchor="ctr"/>
          <a:lstStyle/>
          <a:p>
            <a:pPr algn="ctr"/>
            <a:r>
              <a:rPr lang="en-US" sz="2531" dirty="0" smtClean="0">
                <a:solidFill>
                  <a:schemeClr val="tx1"/>
                </a:solidFill>
              </a:rPr>
              <a:t>Dashboard</a:t>
            </a:r>
            <a:endParaRPr lang="en-US" sz="2531" dirty="0">
              <a:solidFill>
                <a:schemeClr val="tx1"/>
              </a:solidFill>
            </a:endParaRPr>
          </a:p>
        </p:txBody>
      </p:sp>
      <p:sp>
        <p:nvSpPr>
          <p:cNvPr id="14" name="Rectangle 13"/>
          <p:cNvSpPr/>
          <p:nvPr/>
        </p:nvSpPr>
        <p:spPr>
          <a:xfrm>
            <a:off x="3763501" y="4802423"/>
            <a:ext cx="1766745" cy="786580"/>
          </a:xfrm>
          <a:prstGeom prst="rect">
            <a:avLst/>
          </a:prstGeom>
        </p:spPr>
        <p:style>
          <a:lnRef idx="2">
            <a:schemeClr val="accent4">
              <a:shade val="50000"/>
            </a:schemeClr>
          </a:lnRef>
          <a:fillRef idx="1001">
            <a:schemeClr val="lt1"/>
          </a:fillRef>
          <a:effectRef idx="0">
            <a:schemeClr val="accent4"/>
          </a:effectRef>
          <a:fontRef idx="minor">
            <a:schemeClr val="lt1"/>
          </a:fontRef>
        </p:style>
        <p:txBody>
          <a:bodyPr rtlCol="0" anchor="ctr"/>
          <a:lstStyle/>
          <a:p>
            <a:pPr algn="ctr"/>
            <a:r>
              <a:rPr lang="en-US" sz="2531" dirty="0" smtClean="0">
                <a:solidFill>
                  <a:schemeClr val="tx1"/>
                </a:solidFill>
              </a:rPr>
              <a:t>Digesters</a:t>
            </a:r>
            <a:endParaRPr lang="en-US" sz="2531" dirty="0">
              <a:solidFill>
                <a:schemeClr val="tx1"/>
              </a:solidFill>
            </a:endParaRPr>
          </a:p>
        </p:txBody>
      </p:sp>
      <p:sp>
        <p:nvSpPr>
          <p:cNvPr id="15" name="Rectangle 14"/>
          <p:cNvSpPr/>
          <p:nvPr/>
        </p:nvSpPr>
        <p:spPr>
          <a:xfrm>
            <a:off x="3745794" y="1447800"/>
            <a:ext cx="1766745" cy="786580"/>
          </a:xfrm>
          <a:prstGeom prst="rect">
            <a:avLst/>
          </a:prstGeom>
        </p:spPr>
        <p:style>
          <a:lnRef idx="2">
            <a:schemeClr val="accent4">
              <a:shade val="50000"/>
            </a:schemeClr>
          </a:lnRef>
          <a:fillRef idx="1001">
            <a:schemeClr val="lt1"/>
          </a:fillRef>
          <a:effectRef idx="0">
            <a:schemeClr val="accent4"/>
          </a:effectRef>
          <a:fontRef idx="minor">
            <a:schemeClr val="lt1"/>
          </a:fontRef>
        </p:style>
        <p:txBody>
          <a:bodyPr rtlCol="0" anchor="ctr"/>
          <a:lstStyle/>
          <a:p>
            <a:pPr algn="ctr"/>
            <a:r>
              <a:rPr lang="en-US" sz="2531" dirty="0" smtClean="0">
                <a:solidFill>
                  <a:schemeClr val="tx1"/>
                </a:solidFill>
              </a:rPr>
              <a:t>Sensors</a:t>
            </a:r>
            <a:endParaRPr lang="en-US" sz="2531" dirty="0">
              <a:solidFill>
                <a:schemeClr val="tx1"/>
              </a:solidFill>
            </a:endParaRPr>
          </a:p>
        </p:txBody>
      </p:sp>
      <p:sp>
        <p:nvSpPr>
          <p:cNvPr id="16" name="Right Arrow 15"/>
          <p:cNvSpPr/>
          <p:nvPr/>
        </p:nvSpPr>
        <p:spPr>
          <a:xfrm>
            <a:off x="5692187" y="2980918"/>
            <a:ext cx="1213971" cy="109025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
        <p:nvSpPr>
          <p:cNvPr id="17" name="Right Arrow 16"/>
          <p:cNvSpPr/>
          <p:nvPr/>
        </p:nvSpPr>
        <p:spPr>
          <a:xfrm rot="9000000">
            <a:off x="2340580" y="2134512"/>
            <a:ext cx="1213971" cy="109025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
        <p:nvSpPr>
          <p:cNvPr id="18" name="Right Arrow 17"/>
          <p:cNvSpPr/>
          <p:nvPr/>
        </p:nvSpPr>
        <p:spPr>
          <a:xfrm rot="1800000">
            <a:off x="2434490" y="4039512"/>
            <a:ext cx="1213971" cy="109025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
        <p:nvSpPr>
          <p:cNvPr id="19" name="Rectangle 18"/>
          <p:cNvSpPr/>
          <p:nvPr/>
        </p:nvSpPr>
        <p:spPr>
          <a:xfrm>
            <a:off x="595455" y="3174872"/>
            <a:ext cx="1766745" cy="786580"/>
          </a:xfrm>
          <a:prstGeom prst="rect">
            <a:avLst/>
          </a:prstGeom>
        </p:spPr>
        <p:style>
          <a:lnRef idx="2">
            <a:schemeClr val="accent4">
              <a:shade val="50000"/>
            </a:schemeClr>
          </a:lnRef>
          <a:fillRef idx="1001">
            <a:schemeClr val="lt1"/>
          </a:fillRef>
          <a:effectRef idx="0">
            <a:schemeClr val="accent4"/>
          </a:effectRef>
          <a:fontRef idx="minor">
            <a:schemeClr val="lt1"/>
          </a:fontRef>
        </p:style>
        <p:txBody>
          <a:bodyPr rtlCol="0" anchor="ctr"/>
          <a:lstStyle/>
          <a:p>
            <a:pPr algn="ctr"/>
            <a:r>
              <a:rPr lang="en-US" sz="2531" dirty="0" smtClean="0">
                <a:solidFill>
                  <a:schemeClr val="tx1"/>
                </a:solidFill>
              </a:rPr>
              <a:t>Hosts</a:t>
            </a:r>
            <a:endParaRPr lang="en-US" sz="2531" dirty="0">
              <a:solidFill>
                <a:schemeClr val="tx1"/>
              </a:solidFill>
            </a:endParaRPr>
          </a:p>
        </p:txBody>
      </p:sp>
      <p:sp>
        <p:nvSpPr>
          <p:cNvPr id="20" name="Rectangle 19"/>
          <p:cNvSpPr/>
          <p:nvPr/>
        </p:nvSpPr>
        <p:spPr>
          <a:xfrm>
            <a:off x="747855" y="3327272"/>
            <a:ext cx="1766745" cy="786580"/>
          </a:xfrm>
          <a:prstGeom prst="rect">
            <a:avLst/>
          </a:prstGeom>
        </p:spPr>
        <p:style>
          <a:lnRef idx="2">
            <a:schemeClr val="accent4">
              <a:shade val="50000"/>
            </a:schemeClr>
          </a:lnRef>
          <a:fillRef idx="1001">
            <a:schemeClr val="lt1"/>
          </a:fillRef>
          <a:effectRef idx="0">
            <a:schemeClr val="accent4"/>
          </a:effectRef>
          <a:fontRef idx="minor">
            <a:schemeClr val="lt1"/>
          </a:fontRef>
        </p:style>
        <p:txBody>
          <a:bodyPr rtlCol="0" anchor="ctr"/>
          <a:lstStyle/>
          <a:p>
            <a:pPr algn="ctr"/>
            <a:r>
              <a:rPr lang="en-US" sz="2531" dirty="0" smtClean="0">
                <a:solidFill>
                  <a:schemeClr val="tx1"/>
                </a:solidFill>
              </a:rPr>
              <a:t>Hosts</a:t>
            </a:r>
            <a:endParaRPr lang="en-US" sz="2531" dirty="0">
              <a:solidFill>
                <a:schemeClr val="tx1"/>
              </a:solidFill>
            </a:endParaRPr>
          </a:p>
        </p:txBody>
      </p:sp>
      <p:sp>
        <p:nvSpPr>
          <p:cNvPr id="21" name="Rectangle 20"/>
          <p:cNvSpPr/>
          <p:nvPr/>
        </p:nvSpPr>
        <p:spPr>
          <a:xfrm>
            <a:off x="1263700" y="1928499"/>
            <a:ext cx="1187569" cy="369332"/>
          </a:xfrm>
          <a:prstGeom prst="rect">
            <a:avLst/>
          </a:prstGeom>
        </p:spPr>
        <p:txBody>
          <a:bodyPr wrap="none">
            <a:spAutoFit/>
          </a:bodyPr>
          <a:lstStyle/>
          <a:p>
            <a:r>
              <a:rPr lang="en-US" dirty="0" smtClean="0">
                <a:solidFill>
                  <a:srgbClr val="FF0000"/>
                </a:solidFill>
              </a:rPr>
              <a:t>Speak Evil!</a:t>
            </a:r>
            <a:endParaRPr lang="en-US" dirty="0">
              <a:solidFill>
                <a:srgbClr val="FF0000"/>
              </a:solidFill>
            </a:endParaRPr>
          </a:p>
        </p:txBody>
      </p:sp>
      <p:sp>
        <p:nvSpPr>
          <p:cNvPr id="22" name="Rectangle 21"/>
          <p:cNvSpPr/>
          <p:nvPr/>
        </p:nvSpPr>
        <p:spPr>
          <a:xfrm>
            <a:off x="4106789" y="5915092"/>
            <a:ext cx="1080167" cy="369332"/>
          </a:xfrm>
          <a:prstGeom prst="rect">
            <a:avLst/>
          </a:prstGeom>
        </p:spPr>
        <p:txBody>
          <a:bodyPr wrap="none">
            <a:spAutoFit/>
          </a:bodyPr>
          <a:lstStyle/>
          <a:p>
            <a:r>
              <a:rPr lang="en-US" dirty="0" smtClean="0">
                <a:solidFill>
                  <a:srgbClr val="FF0000"/>
                </a:solidFill>
              </a:rPr>
              <a:t>Hear Evil!</a:t>
            </a:r>
            <a:endParaRPr lang="en-US" dirty="0">
              <a:solidFill>
                <a:srgbClr val="FF0000"/>
              </a:solidFill>
            </a:endParaRPr>
          </a:p>
        </p:txBody>
      </p:sp>
      <p:sp>
        <p:nvSpPr>
          <p:cNvPr id="23" name="Rectangle 22"/>
          <p:cNvSpPr/>
          <p:nvPr/>
        </p:nvSpPr>
        <p:spPr>
          <a:xfrm>
            <a:off x="7429094" y="2713284"/>
            <a:ext cx="966355" cy="369332"/>
          </a:xfrm>
          <a:prstGeom prst="rect">
            <a:avLst/>
          </a:prstGeom>
        </p:spPr>
        <p:txBody>
          <a:bodyPr wrap="none">
            <a:spAutoFit/>
          </a:bodyPr>
          <a:lstStyle/>
          <a:p>
            <a:r>
              <a:rPr lang="en-US" dirty="0" smtClean="0">
                <a:solidFill>
                  <a:srgbClr val="FF0000"/>
                </a:solidFill>
              </a:rPr>
              <a:t>See Evil!</a:t>
            </a:r>
            <a:endParaRPr lang="en-US" dirty="0">
              <a:solidFill>
                <a:srgbClr val="FF0000"/>
              </a:solidFill>
            </a:endParaRPr>
          </a:p>
        </p:txBody>
      </p:sp>
      <p:sp>
        <p:nvSpPr>
          <p:cNvPr id="24" name="Rectangle 23"/>
          <p:cNvSpPr/>
          <p:nvPr/>
        </p:nvSpPr>
        <p:spPr>
          <a:xfrm>
            <a:off x="3745794" y="3199324"/>
            <a:ext cx="1766745" cy="786580"/>
          </a:xfrm>
          <a:prstGeom prst="rect">
            <a:avLst/>
          </a:prstGeom>
        </p:spPr>
        <p:style>
          <a:lnRef idx="2">
            <a:schemeClr val="accent4">
              <a:shade val="50000"/>
            </a:schemeClr>
          </a:lnRef>
          <a:fillRef idx="1001">
            <a:schemeClr val="lt1"/>
          </a:fillRef>
          <a:effectRef idx="0">
            <a:schemeClr val="accent4"/>
          </a:effectRef>
          <a:fontRef idx="minor">
            <a:schemeClr val="lt1"/>
          </a:fontRef>
        </p:style>
        <p:txBody>
          <a:bodyPr rtlCol="0" anchor="ctr"/>
          <a:lstStyle/>
          <a:p>
            <a:pPr algn="ctr"/>
            <a:r>
              <a:rPr lang="en-US" sz="2531" dirty="0" smtClean="0">
                <a:solidFill>
                  <a:schemeClr val="tx1"/>
                </a:solidFill>
              </a:rPr>
              <a:t>Monkey Server</a:t>
            </a:r>
            <a:endParaRPr lang="en-US" sz="2531" dirty="0">
              <a:solidFill>
                <a:schemeClr val="tx1"/>
              </a:solidFill>
            </a:endParaRPr>
          </a:p>
        </p:txBody>
      </p:sp>
    </p:spTree>
    <p:extLst>
      <p:ext uri="{BB962C8B-B14F-4D97-AF65-F5344CB8AC3E}">
        <p14:creationId xmlns:p14="http://schemas.microsoft.com/office/powerpoint/2010/main" val="12797747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443"/>
            <a:ext cx="8153400" cy="715963"/>
          </a:xfrm>
        </p:spPr>
        <p:txBody>
          <a:bodyPr/>
          <a:lstStyle/>
          <a:p>
            <a:r>
              <a:rPr lang="en-US" dirty="0" smtClean="0"/>
              <a:t>What’s In an </a:t>
            </a:r>
            <a:r>
              <a:rPr lang="en-US" dirty="0" err="1" smtClean="0"/>
              <a:t>AppSec</a:t>
            </a:r>
            <a:r>
              <a:rPr lang="en-US" dirty="0" smtClean="0"/>
              <a:t> Sensor</a:t>
            </a:r>
            <a:endParaRPr lang="en-US" dirty="0"/>
          </a:p>
        </p:txBody>
      </p:sp>
      <p:graphicFrame>
        <p:nvGraphicFramePr>
          <p:cNvPr id="3" name="Diagram 2"/>
          <p:cNvGraphicFramePr/>
          <p:nvPr>
            <p:extLst>
              <p:ext uri="{D42A27DB-BD31-4B8C-83A1-F6EECF244321}">
                <p14:modId xmlns:p14="http://schemas.microsoft.com/office/powerpoint/2010/main" val="285895788"/>
              </p:ext>
            </p:extLst>
          </p:nvPr>
        </p:nvGraphicFramePr>
        <p:xfrm>
          <a:off x="228600" y="1371600"/>
          <a:ext cx="8763000" cy="541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595273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28419" y="1570036"/>
            <a:ext cx="4191000" cy="4525963"/>
          </a:xfrm>
        </p:spPr>
        <p:txBody>
          <a:bodyPr/>
          <a:lstStyle/>
          <a:p>
            <a:r>
              <a:rPr lang="en-US" dirty="0" err="1" smtClean="0"/>
              <a:t>Config</a:t>
            </a:r>
            <a:r>
              <a:rPr lang="en-US" dirty="0" smtClean="0"/>
              <a:t> is stuff like</a:t>
            </a:r>
          </a:p>
          <a:p>
            <a:pPr lvl="1"/>
            <a:r>
              <a:rPr lang="en-US" dirty="0" smtClean="0"/>
              <a:t>Hostname</a:t>
            </a:r>
          </a:p>
          <a:p>
            <a:pPr lvl="1"/>
            <a:r>
              <a:rPr lang="en-US" dirty="0" smtClean="0"/>
              <a:t>Target URLs</a:t>
            </a:r>
          </a:p>
          <a:p>
            <a:pPr lvl="1"/>
            <a:r>
              <a:rPr lang="en-US" dirty="0"/>
              <a:t>P</a:t>
            </a:r>
            <a:r>
              <a:rPr lang="en-US" dirty="0" smtClean="0"/>
              <a:t>erhaps full sitemap</a:t>
            </a:r>
          </a:p>
          <a:p>
            <a:pPr lvl="1"/>
            <a:r>
              <a:rPr lang="en-US" dirty="0" smtClean="0"/>
              <a:t>Credentials</a:t>
            </a:r>
          </a:p>
          <a:p>
            <a:pPr lvl="1"/>
            <a:r>
              <a:rPr lang="en-US" dirty="0" smtClean="0"/>
              <a:t>Tool options</a:t>
            </a:r>
          </a:p>
          <a:p>
            <a:pPr lvl="2"/>
            <a:r>
              <a:rPr lang="en-US" dirty="0" smtClean="0"/>
              <a:t>Recursive</a:t>
            </a:r>
          </a:p>
          <a:p>
            <a:pPr lvl="2"/>
            <a:r>
              <a:rPr lang="en-US" dirty="0" smtClean="0"/>
              <a:t>Output format</a:t>
            </a:r>
          </a:p>
          <a:p>
            <a:pPr lvl="2"/>
            <a:r>
              <a:rPr lang="en-US" dirty="0" smtClean="0"/>
              <a:t>Destination directory</a:t>
            </a:r>
          </a:p>
          <a:p>
            <a:pPr lvl="1"/>
            <a:r>
              <a:rPr lang="en-US" dirty="0" smtClean="0"/>
              <a:t>Etc…</a:t>
            </a:r>
          </a:p>
        </p:txBody>
      </p:sp>
      <p:sp>
        <p:nvSpPr>
          <p:cNvPr id="2" name="Title 1"/>
          <p:cNvSpPr>
            <a:spLocks noGrp="1"/>
          </p:cNvSpPr>
          <p:nvPr>
            <p:ph type="title"/>
          </p:nvPr>
        </p:nvSpPr>
        <p:spPr/>
        <p:txBody>
          <a:bodyPr/>
          <a:lstStyle/>
          <a:p>
            <a:r>
              <a:rPr lang="en-US" dirty="0" smtClean="0"/>
              <a:t>Sensor Launcher and </a:t>
            </a:r>
            <a:r>
              <a:rPr lang="en-US" dirty="0" err="1" smtClean="0"/>
              <a:t>Config</a:t>
            </a:r>
            <a:r>
              <a:rPr lang="en-US" dirty="0" smtClean="0"/>
              <a:t>?</a:t>
            </a:r>
            <a:endParaRPr lang="en-US" dirty="0"/>
          </a:p>
        </p:txBody>
      </p:sp>
      <p:sp>
        <p:nvSpPr>
          <p:cNvPr id="4" name="Content Placeholder 2"/>
          <p:cNvSpPr txBox="1">
            <a:spLocks/>
          </p:cNvSpPr>
          <p:nvPr/>
        </p:nvSpPr>
        <p:spPr bwMode="auto">
          <a:xfrm>
            <a:off x="304800" y="1570036"/>
            <a:ext cx="41910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fontAlgn="base">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Launcher</a:t>
            </a:r>
            <a:r>
              <a:rPr lang="en-US" dirty="0"/>
              <a:t> </a:t>
            </a:r>
            <a:r>
              <a:rPr lang="en-US" dirty="0" smtClean="0"/>
              <a:t>is a small script that runs tool with specified </a:t>
            </a:r>
            <a:r>
              <a:rPr lang="en-US" dirty="0" err="1" smtClean="0"/>
              <a:t>config</a:t>
            </a:r>
            <a:endParaRPr lang="en-US" dirty="0" smtClean="0"/>
          </a:p>
        </p:txBody>
      </p:sp>
    </p:spTree>
    <p:extLst>
      <p:ext uri="{BB962C8B-B14F-4D97-AF65-F5344CB8AC3E}">
        <p14:creationId xmlns:p14="http://schemas.microsoft.com/office/powerpoint/2010/main" val="6168952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Managing Sensors with Puppet</a:t>
            </a:r>
            <a:endParaRPr lang="en-US" dirty="0"/>
          </a:p>
        </p:txBody>
      </p:sp>
      <p:sp>
        <p:nvSpPr>
          <p:cNvPr id="5280" name="Rectangle 5279"/>
          <p:cNvSpPr/>
          <p:nvPr/>
        </p:nvSpPr>
        <p:spPr>
          <a:xfrm>
            <a:off x="391710" y="1066800"/>
            <a:ext cx="8779329" cy="6017032"/>
          </a:xfrm>
          <a:prstGeom prst="rect">
            <a:avLst/>
          </a:prstGeom>
        </p:spPr>
        <p:txBody>
          <a:bodyPr wrap="square">
            <a:spAutoFit/>
          </a:bodyPr>
          <a:lstStyle/>
          <a:p>
            <a:pPr>
              <a:lnSpc>
                <a:spcPts val="2200"/>
              </a:lnSpc>
            </a:pPr>
            <a:r>
              <a:rPr lang="en-US" sz="2000" dirty="0"/>
              <a:t>class </a:t>
            </a:r>
            <a:r>
              <a:rPr lang="en-US" sz="2000" dirty="0" err="1"/>
              <a:t>depcheck</a:t>
            </a:r>
            <a:r>
              <a:rPr lang="en-US" sz="2000" dirty="0"/>
              <a:t> </a:t>
            </a:r>
            <a:r>
              <a:rPr lang="en-US" sz="2000" dirty="0" smtClean="0"/>
              <a:t>{</a:t>
            </a:r>
            <a:endParaRPr lang="en-US" sz="2000" dirty="0"/>
          </a:p>
          <a:p>
            <a:pPr lvl="1">
              <a:lnSpc>
                <a:spcPts val="2200"/>
              </a:lnSpc>
            </a:pPr>
            <a:r>
              <a:rPr lang="en-US" sz="2000" dirty="0" smtClean="0"/>
              <a:t>package </a:t>
            </a:r>
            <a:r>
              <a:rPr lang="en-US" sz="2000" dirty="0"/>
              <a:t>{ 'openjdk-7-jdk</a:t>
            </a:r>
            <a:r>
              <a:rPr lang="en-US" sz="2000" dirty="0" smtClean="0"/>
              <a:t>':ensure </a:t>
            </a:r>
            <a:r>
              <a:rPr lang="en-US" sz="2000" dirty="0"/>
              <a:t>=&gt; </a:t>
            </a:r>
            <a:r>
              <a:rPr lang="en-US" sz="2000" dirty="0" smtClean="0"/>
              <a:t>installed, }</a:t>
            </a:r>
            <a:endParaRPr lang="en-US" sz="2000" dirty="0"/>
          </a:p>
          <a:p>
            <a:pPr lvl="1">
              <a:lnSpc>
                <a:spcPts val="2200"/>
              </a:lnSpc>
            </a:pPr>
            <a:r>
              <a:rPr lang="en-US" sz="2000" dirty="0" smtClean="0"/>
              <a:t>exec { "/</a:t>
            </a:r>
            <a:r>
              <a:rPr lang="en-US" sz="2000" dirty="0" err="1" smtClean="0"/>
              <a:t>usr</a:t>
            </a:r>
            <a:r>
              <a:rPr lang="en-US" sz="2000" dirty="0" smtClean="0"/>
              <a:t>/</a:t>
            </a:r>
            <a:r>
              <a:rPr lang="en-US" sz="2000" dirty="0" err="1" smtClean="0"/>
              <a:t>sbin</a:t>
            </a:r>
            <a:r>
              <a:rPr lang="en-US" sz="2000" dirty="0" smtClean="0"/>
              <a:t>/update-alternatives</a:t>
            </a:r>
          </a:p>
          <a:p>
            <a:pPr lvl="1">
              <a:lnSpc>
                <a:spcPts val="2200"/>
              </a:lnSpc>
            </a:pPr>
            <a:r>
              <a:rPr lang="en-US" sz="2000" dirty="0"/>
              <a:t> </a:t>
            </a:r>
            <a:r>
              <a:rPr lang="en-US" sz="2000" dirty="0" smtClean="0"/>
              <a:t>    --set java /</a:t>
            </a:r>
            <a:r>
              <a:rPr lang="en-US" sz="2000" dirty="0" err="1" smtClean="0"/>
              <a:t>usr</a:t>
            </a:r>
            <a:r>
              <a:rPr lang="en-US" sz="2000" dirty="0" smtClean="0"/>
              <a:t>/lib/</a:t>
            </a:r>
            <a:r>
              <a:rPr lang="en-US" sz="2000" dirty="0" err="1" smtClean="0"/>
              <a:t>jvm</a:t>
            </a:r>
            <a:r>
              <a:rPr lang="en-US" sz="2000" dirty="0" smtClean="0"/>
              <a:t>/java-7-openjdk-amd64/</a:t>
            </a:r>
            <a:r>
              <a:rPr lang="en-US" sz="2000" dirty="0" err="1" smtClean="0"/>
              <a:t>jre</a:t>
            </a:r>
            <a:r>
              <a:rPr lang="en-US" sz="2000" dirty="0" smtClean="0"/>
              <a:t>/bin/java": }</a:t>
            </a:r>
            <a:endParaRPr lang="en-US" sz="2000" dirty="0"/>
          </a:p>
          <a:p>
            <a:pPr lvl="1">
              <a:lnSpc>
                <a:spcPts val="2200"/>
              </a:lnSpc>
            </a:pPr>
            <a:r>
              <a:rPr lang="en-US" sz="2000" dirty="0"/>
              <a:t>exec { "/</a:t>
            </a:r>
            <a:r>
              <a:rPr lang="en-US" sz="2000" dirty="0" err="1" smtClean="0"/>
              <a:t>usr</a:t>
            </a:r>
            <a:r>
              <a:rPr lang="en-US" sz="2000" dirty="0" smtClean="0"/>
              <a:t>/</a:t>
            </a:r>
            <a:r>
              <a:rPr lang="en-US" sz="2000" dirty="0" err="1" smtClean="0"/>
              <a:t>sbin</a:t>
            </a:r>
            <a:r>
              <a:rPr lang="en-US" sz="2000" dirty="0" smtClean="0"/>
              <a:t>/update-alternatives</a:t>
            </a:r>
          </a:p>
          <a:p>
            <a:pPr lvl="1">
              <a:lnSpc>
                <a:spcPts val="2200"/>
              </a:lnSpc>
            </a:pPr>
            <a:r>
              <a:rPr lang="en-US" sz="2000" dirty="0"/>
              <a:t> </a:t>
            </a:r>
            <a:r>
              <a:rPr lang="en-US" sz="2000" dirty="0" smtClean="0"/>
              <a:t>     --</a:t>
            </a:r>
            <a:r>
              <a:rPr lang="en-US" sz="2000" dirty="0"/>
              <a:t>set </a:t>
            </a:r>
            <a:r>
              <a:rPr lang="en-US" sz="2000" dirty="0" err="1"/>
              <a:t>javac</a:t>
            </a:r>
            <a:r>
              <a:rPr lang="en-US" sz="2000" dirty="0"/>
              <a:t> /</a:t>
            </a:r>
            <a:r>
              <a:rPr lang="en-US" sz="2000" dirty="0" err="1"/>
              <a:t>usr</a:t>
            </a:r>
            <a:r>
              <a:rPr lang="en-US" sz="2000" dirty="0"/>
              <a:t>/lib/</a:t>
            </a:r>
            <a:r>
              <a:rPr lang="en-US" sz="2000" dirty="0" err="1"/>
              <a:t>jvm</a:t>
            </a:r>
            <a:r>
              <a:rPr lang="en-US" sz="2000" dirty="0"/>
              <a:t>/java-7-openjdk-amd64/bin/</a:t>
            </a:r>
            <a:r>
              <a:rPr lang="en-US" sz="2000" dirty="0" err="1"/>
              <a:t>javac</a:t>
            </a:r>
            <a:r>
              <a:rPr lang="en-US" sz="2000" dirty="0" smtClean="0"/>
              <a:t>": }</a:t>
            </a:r>
            <a:endParaRPr lang="en-US" sz="2000" dirty="0"/>
          </a:p>
          <a:p>
            <a:pPr lvl="1">
              <a:lnSpc>
                <a:spcPts val="2200"/>
              </a:lnSpc>
            </a:pPr>
            <a:r>
              <a:rPr lang="en-US" sz="2000" dirty="0" smtClean="0">
                <a:solidFill>
                  <a:schemeClr val="bg1">
                    <a:lumMod val="75000"/>
                  </a:schemeClr>
                </a:solidFill>
              </a:rPr>
              <a:t>… check bash</a:t>
            </a:r>
            <a:endParaRPr lang="en-US" sz="2000" dirty="0">
              <a:solidFill>
                <a:schemeClr val="bg1">
                  <a:lumMod val="75000"/>
                </a:schemeClr>
              </a:solidFill>
            </a:endParaRPr>
          </a:p>
          <a:p>
            <a:pPr lvl="1">
              <a:lnSpc>
                <a:spcPts val="2200"/>
              </a:lnSpc>
            </a:pPr>
            <a:r>
              <a:rPr lang="en-US" sz="2000" dirty="0" err="1"/>
              <a:t>ssh_authorized_key</a:t>
            </a:r>
            <a:r>
              <a:rPr lang="en-US" sz="2000" dirty="0"/>
              <a:t> { 'monkey</a:t>
            </a:r>
            <a:r>
              <a:rPr lang="en-US" sz="2000" dirty="0" smtClean="0"/>
              <a:t>': ….. }</a:t>
            </a:r>
            <a:endParaRPr lang="en-US" sz="2000" dirty="0"/>
          </a:p>
          <a:p>
            <a:pPr lvl="1">
              <a:lnSpc>
                <a:spcPts val="2200"/>
              </a:lnSpc>
            </a:pPr>
            <a:r>
              <a:rPr lang="en-US" sz="2000" dirty="0" smtClean="0">
                <a:solidFill>
                  <a:schemeClr val="bg1">
                    <a:lumMod val="75000"/>
                  </a:schemeClr>
                </a:solidFill>
              </a:rPr>
              <a:t>… check permissions</a:t>
            </a:r>
            <a:r>
              <a:rPr lang="en-US" sz="2000" dirty="0">
                <a:solidFill>
                  <a:schemeClr val="bg1">
                    <a:lumMod val="75000"/>
                  </a:schemeClr>
                </a:solidFill>
              </a:rPr>
              <a:t> </a:t>
            </a:r>
          </a:p>
          <a:p>
            <a:pPr lvl="1">
              <a:lnSpc>
                <a:spcPts val="2200"/>
              </a:lnSpc>
            </a:pPr>
            <a:r>
              <a:rPr lang="en-US" sz="2000" dirty="0"/>
              <a:t>file { "/home/monkey/</a:t>
            </a:r>
            <a:r>
              <a:rPr lang="en-US" sz="2000" dirty="0" err="1"/>
              <a:t>agentmonkey</a:t>
            </a:r>
            <a:r>
              <a:rPr lang="en-US" sz="2000" dirty="0"/>
              <a:t>/TOOLS/dependency-check-1.1.4-release":</a:t>
            </a:r>
          </a:p>
          <a:p>
            <a:pPr lvl="1">
              <a:lnSpc>
                <a:spcPts val="2200"/>
              </a:lnSpc>
            </a:pPr>
            <a:r>
              <a:rPr lang="en-US" sz="2000" dirty="0"/>
              <a:t>        source =&gt; "puppet:///modules/</a:t>
            </a:r>
            <a:r>
              <a:rPr lang="en-US" sz="2000" dirty="0" err="1"/>
              <a:t>depcheck</a:t>
            </a:r>
            <a:r>
              <a:rPr lang="en-US" sz="2000" dirty="0"/>
              <a:t>/dependency-check-1.1.4-release",</a:t>
            </a:r>
          </a:p>
          <a:p>
            <a:pPr lvl="1">
              <a:lnSpc>
                <a:spcPts val="2200"/>
              </a:lnSpc>
            </a:pPr>
            <a:r>
              <a:rPr lang="en-US" sz="2000" dirty="0"/>
              <a:t>        </a:t>
            </a:r>
            <a:r>
              <a:rPr lang="en-US" sz="2000" dirty="0" err="1"/>
              <a:t>recurse</a:t>
            </a:r>
            <a:r>
              <a:rPr lang="en-US" sz="2000" dirty="0"/>
              <a:t> =&gt; </a:t>
            </a:r>
            <a:r>
              <a:rPr lang="en-US" sz="2000" dirty="0" smtClean="0"/>
              <a:t>true</a:t>
            </a:r>
            <a:r>
              <a:rPr lang="en-US" sz="2000" dirty="0"/>
              <a:t>,</a:t>
            </a:r>
            <a:r>
              <a:rPr lang="en-US" sz="2000" dirty="0" smtClean="0"/>
              <a:t>}</a:t>
            </a:r>
            <a:endParaRPr lang="en-US" sz="2000" dirty="0"/>
          </a:p>
          <a:p>
            <a:pPr lvl="1">
              <a:lnSpc>
                <a:spcPts val="2200"/>
              </a:lnSpc>
            </a:pPr>
            <a:r>
              <a:rPr lang="en-US" sz="2000" dirty="0" smtClean="0"/>
              <a:t>file </a:t>
            </a:r>
            <a:r>
              <a:rPr lang="en-US" sz="2000" dirty="0"/>
              <a:t>{ "/home/monkey/</a:t>
            </a:r>
            <a:r>
              <a:rPr lang="en-US" sz="2000" dirty="0" err="1"/>
              <a:t>agentmonkey</a:t>
            </a:r>
            <a:r>
              <a:rPr lang="en-US" sz="2000" dirty="0"/>
              <a:t>/SCRIPTS/depcheck.sh</a:t>
            </a:r>
            <a:r>
              <a:rPr lang="en-US" sz="2000" dirty="0" smtClean="0"/>
              <a:t>":</a:t>
            </a:r>
          </a:p>
          <a:p>
            <a:pPr lvl="1">
              <a:lnSpc>
                <a:spcPts val="2200"/>
              </a:lnSpc>
            </a:pPr>
            <a:r>
              <a:rPr lang="en-US" sz="2000" dirty="0"/>
              <a:t>        source =&gt; "puppet:///modules/</a:t>
            </a:r>
            <a:r>
              <a:rPr lang="en-US" sz="2000" dirty="0" err="1"/>
              <a:t>depcheck</a:t>
            </a:r>
            <a:r>
              <a:rPr lang="en-US" sz="2000" dirty="0"/>
              <a:t>/depcheck.sh</a:t>
            </a:r>
            <a:r>
              <a:rPr lang="en-US" sz="2000" dirty="0" smtClean="0"/>
              <a:t>",   … }</a:t>
            </a:r>
            <a:endParaRPr lang="en-US" sz="2000" dirty="0"/>
          </a:p>
          <a:p>
            <a:pPr lvl="1">
              <a:lnSpc>
                <a:spcPts val="2200"/>
              </a:lnSpc>
            </a:pPr>
            <a:r>
              <a:rPr lang="en-US" sz="2000" dirty="0" err="1"/>
              <a:t>cron</a:t>
            </a:r>
            <a:r>
              <a:rPr lang="en-US" sz="2000" dirty="0"/>
              <a:t>  { "</a:t>
            </a:r>
            <a:r>
              <a:rPr lang="en-US" sz="2000" dirty="0" err="1"/>
              <a:t>cronDepcheck</a:t>
            </a:r>
            <a:r>
              <a:rPr lang="en-US" sz="2000" dirty="0"/>
              <a:t>": </a:t>
            </a:r>
          </a:p>
          <a:p>
            <a:pPr lvl="1">
              <a:lnSpc>
                <a:spcPts val="2200"/>
              </a:lnSpc>
            </a:pPr>
            <a:r>
              <a:rPr lang="en-US" sz="2000" dirty="0"/>
              <a:t>      </a:t>
            </a:r>
            <a:r>
              <a:rPr lang="en-US" sz="2000" dirty="0" smtClean="0"/>
              <a:t>  </a:t>
            </a:r>
            <a:r>
              <a:rPr lang="en-US" sz="2000" dirty="0"/>
              <a:t>command =&gt; "/home/monkey/</a:t>
            </a:r>
            <a:r>
              <a:rPr lang="en-US" sz="2000" dirty="0" err="1"/>
              <a:t>agentmonkey</a:t>
            </a:r>
            <a:r>
              <a:rPr lang="en-US" sz="2000" dirty="0"/>
              <a:t>/SCRIPTS/depcheck.sh", </a:t>
            </a:r>
          </a:p>
          <a:p>
            <a:pPr lvl="1">
              <a:lnSpc>
                <a:spcPts val="2200"/>
              </a:lnSpc>
            </a:pPr>
            <a:r>
              <a:rPr lang="en-US" sz="2000" dirty="0"/>
              <a:t>       </a:t>
            </a:r>
            <a:r>
              <a:rPr lang="en-US" sz="2000" dirty="0" smtClean="0"/>
              <a:t> user</a:t>
            </a:r>
            <a:r>
              <a:rPr lang="en-US" sz="2000" dirty="0"/>
              <a:t>    =&gt; monkey, </a:t>
            </a:r>
          </a:p>
          <a:p>
            <a:pPr lvl="1">
              <a:lnSpc>
                <a:spcPts val="2200"/>
              </a:lnSpc>
            </a:pPr>
            <a:r>
              <a:rPr lang="en-US" sz="2000" dirty="0"/>
              <a:t>        </a:t>
            </a:r>
            <a:r>
              <a:rPr lang="en-US" sz="2000" dirty="0" smtClean="0"/>
              <a:t>minute</a:t>
            </a:r>
            <a:r>
              <a:rPr lang="en-US" sz="2000" dirty="0"/>
              <a:t>  =&gt; 0</a:t>
            </a:r>
            <a:r>
              <a:rPr lang="en-US" sz="2000" dirty="0" smtClean="0"/>
              <a:t>,  }</a:t>
            </a:r>
            <a:endParaRPr lang="en-US" sz="2000" dirty="0"/>
          </a:p>
          <a:p>
            <a:pPr>
              <a:lnSpc>
                <a:spcPts val="2200"/>
              </a:lnSpc>
            </a:pPr>
            <a:r>
              <a:rPr lang="en-US" sz="2000" dirty="0"/>
              <a:t>}</a:t>
            </a:r>
          </a:p>
          <a:p>
            <a:pPr>
              <a:lnSpc>
                <a:spcPts val="2200"/>
              </a:lnSpc>
            </a:pPr>
            <a:endParaRPr lang="en-US" sz="2000" dirty="0"/>
          </a:p>
        </p:txBody>
      </p:sp>
    </p:spTree>
    <p:extLst>
      <p:ext uri="{BB962C8B-B14F-4D97-AF65-F5344CB8AC3E}">
        <p14:creationId xmlns:p14="http://schemas.microsoft.com/office/powerpoint/2010/main" val="5771557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192225" y="3886200"/>
            <a:ext cx="8494575" cy="1905000"/>
          </a:xfrm>
          <a:prstGeom prst="roundRect">
            <a:avLst>
              <a:gd name="adj" fmla="val 3810"/>
            </a:avLst>
          </a:prstGeom>
          <a:solidFill>
            <a:srgbClr val="FFFF00"/>
          </a:solidFill>
          <a:ln>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Handling Results</a:t>
            </a:r>
            <a:endParaRPr lang="en-US" dirty="0"/>
          </a:p>
        </p:txBody>
      </p:sp>
      <p:pic>
        <p:nvPicPr>
          <p:cNvPr id="3" name="Picture 2"/>
          <p:cNvPicPr>
            <a:picLocks noChangeAspect="1"/>
          </p:cNvPicPr>
          <p:nvPr/>
        </p:nvPicPr>
        <p:blipFill>
          <a:blip r:embed="rId2">
            <a:clrChange>
              <a:clrFrom>
                <a:srgbClr val="FCFCFC"/>
              </a:clrFrom>
              <a:clrTo>
                <a:srgbClr val="FCFCFC">
                  <a:alpha val="0"/>
                </a:srgbClr>
              </a:clrTo>
            </a:clrChange>
          </a:blip>
          <a:stretch>
            <a:fillRect/>
          </a:stretch>
        </p:blipFill>
        <p:spPr>
          <a:xfrm>
            <a:off x="6298050" y="1752600"/>
            <a:ext cx="2409371" cy="4876800"/>
          </a:xfrm>
          <a:prstGeom prst="rect">
            <a:avLst/>
          </a:prstGeom>
        </p:spPr>
      </p:pic>
      <p:pic>
        <p:nvPicPr>
          <p:cNvPr id="4" name="Picture 3"/>
          <p:cNvPicPr>
            <a:picLocks noChangeAspect="1"/>
          </p:cNvPicPr>
          <p:nvPr/>
        </p:nvPicPr>
        <p:blipFill rotWithShape="1">
          <a:blip r:embed="rId2">
            <a:clrChange>
              <a:clrFrom>
                <a:srgbClr val="FCFCFC"/>
              </a:clrFrom>
              <a:clrTo>
                <a:srgbClr val="FCFCFC">
                  <a:alpha val="0"/>
                </a:srgbClr>
              </a:clrTo>
            </a:clrChange>
          </a:blip>
          <a:srcRect t="43304" b="17633"/>
          <a:stretch/>
        </p:blipFill>
        <p:spPr>
          <a:xfrm>
            <a:off x="229176" y="3889101"/>
            <a:ext cx="2409371" cy="1905001"/>
          </a:xfrm>
          <a:prstGeom prst="rect">
            <a:avLst/>
          </a:prstGeom>
        </p:spPr>
      </p:pic>
      <p:sp>
        <p:nvSpPr>
          <p:cNvPr id="5" name="Right Arrow 4"/>
          <p:cNvSpPr/>
          <p:nvPr/>
        </p:nvSpPr>
        <p:spPr>
          <a:xfrm>
            <a:off x="3048000" y="3886198"/>
            <a:ext cx="3250050" cy="19050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t>rsync</a:t>
            </a:r>
            <a:endParaRPr lang="en-US" sz="2400" dirty="0"/>
          </a:p>
          <a:p>
            <a:pPr algn="ctr"/>
            <a:r>
              <a:rPr lang="en-US" sz="2400" dirty="0" smtClean="0"/>
              <a:t>Raw Sensor Data</a:t>
            </a:r>
            <a:endParaRPr lang="en-US" sz="2400" dirty="0"/>
          </a:p>
        </p:txBody>
      </p:sp>
      <p:sp>
        <p:nvSpPr>
          <p:cNvPr id="6" name="TextBox 5"/>
          <p:cNvSpPr txBox="1"/>
          <p:nvPr/>
        </p:nvSpPr>
        <p:spPr>
          <a:xfrm>
            <a:off x="184636" y="2514600"/>
            <a:ext cx="2855775" cy="1200329"/>
          </a:xfrm>
          <a:prstGeom prst="rect">
            <a:avLst/>
          </a:prstGeom>
          <a:noFill/>
        </p:spPr>
        <p:txBody>
          <a:bodyPr wrap="square" rtlCol="0">
            <a:spAutoFit/>
          </a:bodyPr>
          <a:lstStyle/>
          <a:p>
            <a:pPr algn="ctr"/>
            <a:r>
              <a:rPr lang="en-US" sz="3600" dirty="0" smtClean="0"/>
              <a:t>ARMS Server (with Sensors)</a:t>
            </a:r>
            <a:endParaRPr lang="en-US" sz="3600" dirty="0"/>
          </a:p>
        </p:txBody>
      </p:sp>
      <p:sp>
        <p:nvSpPr>
          <p:cNvPr id="7" name="TextBox 6"/>
          <p:cNvSpPr txBox="1"/>
          <p:nvPr/>
        </p:nvSpPr>
        <p:spPr>
          <a:xfrm>
            <a:off x="5993649" y="1177148"/>
            <a:ext cx="2997552" cy="646331"/>
          </a:xfrm>
          <a:prstGeom prst="rect">
            <a:avLst/>
          </a:prstGeom>
          <a:noFill/>
        </p:spPr>
        <p:txBody>
          <a:bodyPr wrap="none" rtlCol="0">
            <a:spAutoFit/>
          </a:bodyPr>
          <a:lstStyle/>
          <a:p>
            <a:r>
              <a:rPr lang="en-US" sz="3600" dirty="0" smtClean="0"/>
              <a:t>Monkey Server</a:t>
            </a:r>
            <a:endParaRPr lang="en-US" sz="3600" dirty="0"/>
          </a:p>
        </p:txBody>
      </p:sp>
    </p:spTree>
    <p:extLst>
      <p:ext uri="{BB962C8B-B14F-4D97-AF65-F5344CB8AC3E}">
        <p14:creationId xmlns:p14="http://schemas.microsoft.com/office/powerpoint/2010/main" val="37183187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Standardizing the Data</a:t>
            </a:r>
            <a:endParaRPr lang="en-US" dirty="0"/>
          </a:p>
        </p:txBody>
      </p:sp>
      <p:graphicFrame>
        <p:nvGraphicFramePr>
          <p:cNvPr id="3" name="Diagram 2"/>
          <p:cNvGraphicFramePr/>
          <p:nvPr>
            <p:extLst>
              <p:ext uri="{D42A27DB-BD31-4B8C-83A1-F6EECF244321}">
                <p14:modId xmlns:p14="http://schemas.microsoft.com/office/powerpoint/2010/main" val="3040253036"/>
              </p:ext>
            </p:extLst>
          </p:nvPr>
        </p:nvGraphicFramePr>
        <p:xfrm>
          <a:off x="-1219200" y="609600"/>
          <a:ext cx="15087600" cy="62484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6934200" y="5029200"/>
            <a:ext cx="1583767" cy="369332"/>
          </a:xfrm>
          <a:prstGeom prst="rect">
            <a:avLst/>
          </a:prstGeom>
          <a:noFill/>
        </p:spPr>
        <p:txBody>
          <a:bodyPr wrap="none" rtlCol="0">
            <a:spAutoFit/>
          </a:bodyPr>
          <a:lstStyle/>
          <a:p>
            <a:r>
              <a:rPr lang="en-US" dirty="0" smtClean="0"/>
              <a:t>*Currently CSV</a:t>
            </a:r>
            <a:endParaRPr lang="en-US" dirty="0"/>
          </a:p>
        </p:txBody>
      </p:sp>
    </p:spTree>
    <p:extLst>
      <p:ext uri="{BB962C8B-B14F-4D97-AF65-F5344CB8AC3E}">
        <p14:creationId xmlns:p14="http://schemas.microsoft.com/office/powerpoint/2010/main" val="5991224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ounded Rectangle 21"/>
          <p:cNvSpPr/>
          <p:nvPr/>
        </p:nvSpPr>
        <p:spPr>
          <a:xfrm>
            <a:off x="2814070" y="1414438"/>
            <a:ext cx="1838722" cy="1730602"/>
          </a:xfrm>
          <a:prstGeom prst="roundRect">
            <a:avLst>
              <a:gd name="adj" fmla="val 3810"/>
            </a:avLst>
          </a:prstGeom>
          <a:solidFill>
            <a:schemeClr val="accent3">
              <a:lumMod val="40000"/>
              <a:lumOff val="60000"/>
            </a:schemeClr>
          </a:solidFill>
          <a:ln>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2814070" y="4289198"/>
            <a:ext cx="1838722" cy="1730602"/>
          </a:xfrm>
          <a:prstGeom prst="roundRect">
            <a:avLst>
              <a:gd name="adj" fmla="val 3810"/>
            </a:avLst>
          </a:prstGeom>
          <a:solidFill>
            <a:schemeClr val="accent2">
              <a:lumMod val="20000"/>
              <a:lumOff val="80000"/>
            </a:schemeClr>
          </a:solidFill>
          <a:ln>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p:txBody>
          <a:bodyPr/>
          <a:lstStyle/>
          <a:p>
            <a:r>
              <a:rPr lang="en-US" dirty="0" smtClean="0"/>
              <a:t>Digesters</a:t>
            </a:r>
            <a:endParaRPr lang="en-US" dirty="0"/>
          </a:p>
        </p:txBody>
      </p:sp>
      <p:pic>
        <p:nvPicPr>
          <p:cNvPr id="21" name="Picture 20"/>
          <p:cNvPicPr>
            <a:picLocks noChangeAspect="1"/>
          </p:cNvPicPr>
          <p:nvPr/>
        </p:nvPicPr>
        <p:blipFill>
          <a:blip r:embed="rId3">
            <a:clrChange>
              <a:clrFrom>
                <a:srgbClr val="FCFCFC"/>
              </a:clrFrom>
              <a:clrTo>
                <a:srgbClr val="FCFCFC">
                  <a:alpha val="0"/>
                </a:srgbClr>
              </a:clrTo>
            </a:clrChange>
          </a:blip>
          <a:stretch>
            <a:fillRect/>
          </a:stretch>
        </p:blipFill>
        <p:spPr>
          <a:xfrm>
            <a:off x="2540657" y="824821"/>
            <a:ext cx="2117578" cy="6033180"/>
          </a:xfrm>
          <a:prstGeom prst="rect">
            <a:avLst/>
          </a:prstGeom>
        </p:spPr>
      </p:pic>
      <p:sp>
        <p:nvSpPr>
          <p:cNvPr id="17" name="U-Turn Arrow 16"/>
          <p:cNvSpPr/>
          <p:nvPr/>
        </p:nvSpPr>
        <p:spPr>
          <a:xfrm rot="5400000" flipH="1">
            <a:off x="3621796" y="2935996"/>
            <a:ext cx="3429000" cy="1367007"/>
          </a:xfrm>
          <a:prstGeom prst="uturnArrow">
            <a:avLst>
              <a:gd name="adj1" fmla="val 25000"/>
              <a:gd name="adj2" fmla="val 25000"/>
              <a:gd name="adj3" fmla="val 25000"/>
              <a:gd name="adj4" fmla="val 43750"/>
              <a:gd name="adj5" fmla="val 1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p:cNvSpPr txBox="1"/>
          <p:nvPr/>
        </p:nvSpPr>
        <p:spPr>
          <a:xfrm>
            <a:off x="1484407" y="4717622"/>
            <a:ext cx="1094787" cy="646331"/>
          </a:xfrm>
          <a:prstGeom prst="rect">
            <a:avLst/>
          </a:prstGeom>
          <a:noFill/>
        </p:spPr>
        <p:txBody>
          <a:bodyPr wrap="none" rtlCol="0">
            <a:spAutoFit/>
          </a:bodyPr>
          <a:lstStyle/>
          <a:p>
            <a:r>
              <a:rPr lang="en-US" sz="3600" dirty="0" smtClean="0"/>
              <a:t>RAW</a:t>
            </a:r>
            <a:endParaRPr lang="en-US" sz="3600" dirty="0"/>
          </a:p>
        </p:txBody>
      </p:sp>
      <p:sp>
        <p:nvSpPr>
          <p:cNvPr id="24" name="TextBox 23"/>
          <p:cNvSpPr txBox="1"/>
          <p:nvPr/>
        </p:nvSpPr>
        <p:spPr>
          <a:xfrm>
            <a:off x="546316" y="1956573"/>
            <a:ext cx="2041329" cy="646331"/>
          </a:xfrm>
          <a:prstGeom prst="rect">
            <a:avLst/>
          </a:prstGeom>
          <a:noFill/>
        </p:spPr>
        <p:txBody>
          <a:bodyPr wrap="none" rtlCol="0">
            <a:spAutoFit/>
          </a:bodyPr>
          <a:lstStyle/>
          <a:p>
            <a:pPr algn="r"/>
            <a:r>
              <a:rPr lang="en-US" sz="3600" dirty="0" smtClean="0"/>
              <a:t>DIGESTED</a:t>
            </a:r>
            <a:endParaRPr lang="en-US" sz="3600" dirty="0"/>
          </a:p>
        </p:txBody>
      </p:sp>
      <p:sp>
        <p:nvSpPr>
          <p:cNvPr id="25" name="TextBox 24"/>
          <p:cNvSpPr txBox="1"/>
          <p:nvPr/>
        </p:nvSpPr>
        <p:spPr>
          <a:xfrm>
            <a:off x="6251668" y="2742336"/>
            <a:ext cx="1880267" cy="1754326"/>
          </a:xfrm>
          <a:prstGeom prst="rect">
            <a:avLst/>
          </a:prstGeom>
          <a:noFill/>
        </p:spPr>
        <p:txBody>
          <a:bodyPr wrap="square" rtlCol="0">
            <a:spAutoFit/>
          </a:bodyPr>
          <a:lstStyle/>
          <a:p>
            <a:r>
              <a:rPr lang="en-US" sz="3600" dirty="0" smtClean="0"/>
              <a:t>Python, </a:t>
            </a:r>
            <a:r>
              <a:rPr lang="en-US" sz="3600" dirty="0" err="1" smtClean="0"/>
              <a:t>XPath</a:t>
            </a:r>
            <a:r>
              <a:rPr lang="en-US" sz="3600" dirty="0" smtClean="0"/>
              <a:t>, etc…</a:t>
            </a:r>
            <a:endParaRPr lang="en-US" sz="3600" dirty="0"/>
          </a:p>
        </p:txBody>
      </p:sp>
    </p:spTree>
    <p:extLst>
      <p:ext uri="{BB962C8B-B14F-4D97-AF65-F5344CB8AC3E}">
        <p14:creationId xmlns:p14="http://schemas.microsoft.com/office/powerpoint/2010/main" val="15223149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381000" y="3429000"/>
            <a:ext cx="3465375" cy="990600"/>
          </a:xfrm>
          <a:prstGeom prst="roundRect">
            <a:avLst>
              <a:gd name="adj" fmla="val 3810"/>
            </a:avLst>
          </a:prstGeom>
          <a:solidFill>
            <a:srgbClr val="FFFF00"/>
          </a:solidFill>
          <a:ln>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idx="1"/>
          </p:nvPr>
        </p:nvSpPr>
        <p:spPr>
          <a:xfrm>
            <a:off x="304800" y="1066800"/>
            <a:ext cx="8610600" cy="5791200"/>
          </a:xfrm>
        </p:spPr>
        <p:txBody>
          <a:bodyPr>
            <a:normAutofit fontScale="70000" lnSpcReduction="20000"/>
          </a:bodyPr>
          <a:lstStyle/>
          <a:p>
            <a:pPr fontAlgn="t"/>
            <a:r>
              <a:rPr lang="en-US" b="1" dirty="0" smtClean="0"/>
              <a:t>Timestamp – April 14, 2014 10:10 AM EDT</a:t>
            </a:r>
            <a:endParaRPr lang="en-US" dirty="0"/>
          </a:p>
          <a:p>
            <a:pPr fontAlgn="t"/>
            <a:r>
              <a:rPr lang="en-US" b="1" dirty="0" err="1" smtClean="0"/>
              <a:t>IPAddress</a:t>
            </a:r>
            <a:r>
              <a:rPr lang="en-US" b="1" dirty="0" smtClean="0"/>
              <a:t> – 192.168.2.234</a:t>
            </a:r>
            <a:endParaRPr lang="en-US" dirty="0"/>
          </a:p>
          <a:p>
            <a:pPr fontAlgn="t"/>
            <a:r>
              <a:rPr lang="en-US" b="1" dirty="0" smtClean="0"/>
              <a:t>Hostname – </a:t>
            </a:r>
            <a:r>
              <a:rPr lang="en-US" b="1" dirty="0" err="1" smtClean="0"/>
              <a:t>webgoat.internal</a:t>
            </a:r>
            <a:endParaRPr lang="en-US" dirty="0"/>
          </a:p>
          <a:p>
            <a:pPr fontAlgn="t"/>
            <a:r>
              <a:rPr lang="en-US" b="1" dirty="0" err="1" smtClean="0"/>
              <a:t>AppName</a:t>
            </a:r>
            <a:r>
              <a:rPr lang="en-US" b="1" dirty="0" smtClean="0"/>
              <a:t> – </a:t>
            </a:r>
            <a:r>
              <a:rPr lang="en-US" b="1" dirty="0" err="1" smtClean="0"/>
              <a:t>WebGoat</a:t>
            </a:r>
            <a:r>
              <a:rPr lang="en-US" b="1" dirty="0" smtClean="0"/>
              <a:t> </a:t>
            </a:r>
            <a:endParaRPr lang="en-US" dirty="0"/>
          </a:p>
          <a:p>
            <a:pPr fontAlgn="t"/>
            <a:r>
              <a:rPr lang="en-US" b="1" dirty="0" smtClean="0"/>
              <a:t>URL – http://webgoat.internal/WebGoat/attack</a:t>
            </a:r>
            <a:endParaRPr lang="en-US" dirty="0"/>
          </a:p>
          <a:p>
            <a:pPr fontAlgn="t"/>
            <a:r>
              <a:rPr lang="en-US" b="1" dirty="0"/>
              <a:t>LOC – </a:t>
            </a:r>
            <a:r>
              <a:rPr lang="en-US" b="1" dirty="0" smtClean="0"/>
              <a:t>/</a:t>
            </a:r>
            <a:r>
              <a:rPr lang="en-US" b="1" dirty="0" err="1" smtClean="0"/>
              <a:t>filepath</a:t>
            </a:r>
            <a:r>
              <a:rPr lang="en-US" b="1" dirty="0" smtClean="0"/>
              <a:t>/Foo.java @ 123 </a:t>
            </a:r>
            <a:endParaRPr lang="en-US" dirty="0"/>
          </a:p>
          <a:p>
            <a:pPr fontAlgn="t"/>
            <a:r>
              <a:rPr lang="en-US" b="1" dirty="0"/>
              <a:t>Tool </a:t>
            </a:r>
            <a:r>
              <a:rPr lang="en-US" b="1" dirty="0" smtClean="0"/>
              <a:t>– </a:t>
            </a:r>
            <a:r>
              <a:rPr lang="en-US" b="1" dirty="0" err="1" smtClean="0"/>
              <a:t>DependencyCheck</a:t>
            </a:r>
            <a:r>
              <a:rPr lang="en-US" b="1" dirty="0" smtClean="0"/>
              <a:t> </a:t>
            </a:r>
            <a:endParaRPr lang="en-US" dirty="0"/>
          </a:p>
          <a:p>
            <a:pPr fontAlgn="t"/>
            <a:r>
              <a:rPr lang="en-US" b="1" dirty="0"/>
              <a:t>Category – </a:t>
            </a:r>
            <a:r>
              <a:rPr lang="en-US" b="1" dirty="0" smtClean="0"/>
              <a:t>Platform	</a:t>
            </a:r>
            <a:endParaRPr lang="en-US" dirty="0"/>
          </a:p>
          <a:p>
            <a:pPr fontAlgn="t"/>
            <a:r>
              <a:rPr lang="en-US" b="1" dirty="0" smtClean="0"/>
              <a:t>Subcategory </a:t>
            </a:r>
            <a:r>
              <a:rPr lang="en-US" b="1" dirty="0"/>
              <a:t>– </a:t>
            </a:r>
            <a:r>
              <a:rPr lang="en-US" b="1" dirty="0" smtClean="0"/>
              <a:t> Libraries</a:t>
            </a:r>
            <a:endParaRPr lang="en-US" b="1" dirty="0"/>
          </a:p>
          <a:p>
            <a:pPr fontAlgn="t"/>
            <a:r>
              <a:rPr lang="en-US" b="1" dirty="0" err="1"/>
              <a:t>TestName</a:t>
            </a:r>
            <a:r>
              <a:rPr lang="en-US" b="1" dirty="0"/>
              <a:t> – </a:t>
            </a:r>
            <a:r>
              <a:rPr lang="en-US" b="1" dirty="0" err="1" smtClean="0"/>
              <a:t>CheckCVE</a:t>
            </a:r>
            <a:endParaRPr lang="en-US" dirty="0"/>
          </a:p>
          <a:p>
            <a:pPr fontAlgn="t"/>
            <a:r>
              <a:rPr lang="en-US" b="1" dirty="0" err="1"/>
              <a:t>TestDesc</a:t>
            </a:r>
            <a:r>
              <a:rPr lang="en-US" b="1" dirty="0"/>
              <a:t> – </a:t>
            </a:r>
            <a:r>
              <a:rPr lang="en-US" b="1" dirty="0" smtClean="0"/>
              <a:t>Verify library is…</a:t>
            </a:r>
            <a:endParaRPr lang="en-US" dirty="0"/>
          </a:p>
          <a:p>
            <a:pPr fontAlgn="t"/>
            <a:r>
              <a:rPr lang="en-US" b="1" dirty="0" err="1"/>
              <a:t>TestResult</a:t>
            </a:r>
            <a:r>
              <a:rPr lang="en-US" b="1" dirty="0"/>
              <a:t> – </a:t>
            </a:r>
            <a:r>
              <a:rPr lang="en-US" b="1" dirty="0" smtClean="0"/>
              <a:t>Library has CVE-2011-124</a:t>
            </a:r>
            <a:endParaRPr lang="en-US" dirty="0"/>
          </a:p>
          <a:p>
            <a:pPr fontAlgn="t"/>
            <a:r>
              <a:rPr lang="en-US" b="1" dirty="0"/>
              <a:t>ASVS </a:t>
            </a:r>
            <a:r>
              <a:rPr lang="en-US" b="1" dirty="0" smtClean="0"/>
              <a:t>– V6.2</a:t>
            </a:r>
            <a:endParaRPr lang="en-US" dirty="0"/>
          </a:p>
          <a:p>
            <a:pPr fontAlgn="t"/>
            <a:r>
              <a:rPr lang="en-US" b="1" dirty="0"/>
              <a:t>CWE </a:t>
            </a:r>
            <a:r>
              <a:rPr lang="en-US" b="1" dirty="0" smtClean="0"/>
              <a:t>– CWE-2013-03</a:t>
            </a:r>
            <a:endParaRPr lang="en-US" b="1" dirty="0"/>
          </a:p>
          <a:p>
            <a:pPr fontAlgn="t"/>
            <a:r>
              <a:rPr lang="en-US" b="1" dirty="0"/>
              <a:t>Security – </a:t>
            </a:r>
            <a:r>
              <a:rPr lang="en-US" b="1" dirty="0" smtClean="0"/>
              <a:t>40 (0 to 100)</a:t>
            </a:r>
            <a:endParaRPr lang="en-US" dirty="0"/>
          </a:p>
          <a:p>
            <a:pPr fontAlgn="t"/>
            <a:r>
              <a:rPr lang="en-US" b="1" dirty="0"/>
              <a:t>Coverage – </a:t>
            </a:r>
            <a:r>
              <a:rPr lang="en-US" b="1" dirty="0" smtClean="0"/>
              <a:t>OOS</a:t>
            </a:r>
            <a:endParaRPr lang="en-US" dirty="0"/>
          </a:p>
          <a:p>
            <a:pPr fontAlgn="t"/>
            <a:r>
              <a:rPr lang="en-US" b="1" dirty="0"/>
              <a:t>Confidence – </a:t>
            </a:r>
            <a:r>
              <a:rPr lang="en-US" b="1" dirty="0" smtClean="0"/>
              <a:t>100 </a:t>
            </a:r>
            <a:endParaRPr lang="en-US" dirty="0"/>
          </a:p>
        </p:txBody>
      </p:sp>
      <p:sp>
        <p:nvSpPr>
          <p:cNvPr id="3" name="Title 2"/>
          <p:cNvSpPr>
            <a:spLocks noGrp="1"/>
          </p:cNvSpPr>
          <p:nvPr>
            <p:ph type="title"/>
          </p:nvPr>
        </p:nvSpPr>
        <p:spPr/>
        <p:txBody>
          <a:bodyPr/>
          <a:lstStyle/>
          <a:p>
            <a:r>
              <a:rPr lang="en-US" dirty="0" smtClean="0"/>
              <a:t>Monkey Format</a:t>
            </a:r>
            <a:endParaRPr lang="en-US" dirty="0"/>
          </a:p>
        </p:txBody>
      </p:sp>
    </p:spTree>
    <p:extLst>
      <p:ext uri="{BB962C8B-B14F-4D97-AF65-F5344CB8AC3E}">
        <p14:creationId xmlns:p14="http://schemas.microsoft.com/office/powerpoint/2010/main" val="5640334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Factories</a:t>
            </a:r>
            <a:r>
              <a:rPr lang="en-US" baseline="0" dirty="0" smtClean="0"/>
              <a:t> Instrument Everything</a:t>
            </a:r>
            <a:endParaRPr lang="en-US" dirty="0"/>
          </a:p>
        </p:txBody>
      </p:sp>
      <p:pic>
        <p:nvPicPr>
          <p:cNvPr id="5" name="Picture 4"/>
          <p:cNvPicPr>
            <a:picLocks noChangeAspect="1"/>
          </p:cNvPicPr>
          <p:nvPr/>
        </p:nvPicPr>
        <p:blipFill>
          <a:blip r:embed="rId3"/>
          <a:stretch>
            <a:fillRect/>
          </a:stretch>
        </p:blipFill>
        <p:spPr>
          <a:xfrm>
            <a:off x="-44174" y="2286000"/>
            <a:ext cx="9188174" cy="2971800"/>
          </a:xfrm>
          <a:prstGeom prst="rect">
            <a:avLst/>
          </a:prstGeom>
        </p:spPr>
      </p:pic>
    </p:spTree>
    <p:extLst>
      <p:ext uri="{BB962C8B-B14F-4D97-AF65-F5344CB8AC3E}">
        <p14:creationId xmlns:p14="http://schemas.microsoft.com/office/powerpoint/2010/main" val="130756254"/>
      </p:ext>
    </p:extLst>
  </p:cSld>
  <p:clrMapOvr>
    <a:masterClrMapping/>
  </p:clrMapOvr>
  <mc:AlternateContent xmlns:mc="http://schemas.openxmlformats.org/markup-compatibility/2006" xmlns:p14="http://schemas.microsoft.com/office/powerpoint/2010/main">
    <mc:Choice Requires="p14">
      <p:transition spd="slow" p14:dur="2000" advTm="56443"/>
    </mc:Choice>
    <mc:Fallback xmlns="">
      <p:transition spd="slow" advTm="56443"/>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Initial Categories</a:t>
            </a:r>
            <a:endParaRPr lang="en-US" dirty="0"/>
          </a:p>
        </p:txBody>
      </p:sp>
      <p:graphicFrame>
        <p:nvGraphicFramePr>
          <p:cNvPr id="9" name="Diagram 8"/>
          <p:cNvGraphicFramePr/>
          <p:nvPr>
            <p:extLst>
              <p:ext uri="{D42A27DB-BD31-4B8C-83A1-F6EECF244321}">
                <p14:modId xmlns:p14="http://schemas.microsoft.com/office/powerpoint/2010/main" val="511275450"/>
              </p:ext>
            </p:extLst>
          </p:nvPr>
        </p:nvGraphicFramePr>
        <p:xfrm>
          <a:off x="0" y="792163"/>
          <a:ext cx="9144000" cy="60658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351924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Dashboards</a:t>
            </a:r>
            <a:endParaRPr lang="en-US" dirty="0"/>
          </a:p>
        </p:txBody>
      </p:sp>
      <p:sp>
        <p:nvSpPr>
          <p:cNvPr id="4" name="TextBox 3"/>
          <p:cNvSpPr txBox="1"/>
          <p:nvPr/>
        </p:nvSpPr>
        <p:spPr>
          <a:xfrm>
            <a:off x="0" y="792162"/>
            <a:ext cx="4495800" cy="6065837"/>
          </a:xfrm>
          <a:prstGeom prst="rect">
            <a:avLst/>
          </a:prstGeom>
          <a:solidFill>
            <a:schemeClr val="tx2">
              <a:lumMod val="60000"/>
              <a:lumOff val="40000"/>
            </a:schemeClr>
          </a:solidFill>
        </p:spPr>
        <p:txBody>
          <a:bodyPr wrap="square" lIns="457200" rIns="457200" rtlCol="0" anchor="ctr">
            <a:noAutofit/>
          </a:bodyPr>
          <a:lstStyle/>
          <a:p>
            <a:r>
              <a:rPr lang="en-US" sz="2800" b="1" dirty="0" smtClean="0">
                <a:solidFill>
                  <a:schemeClr val="bg1"/>
                </a:solidFill>
              </a:rPr>
              <a:t>Monkey has a</a:t>
            </a:r>
          </a:p>
          <a:p>
            <a:r>
              <a:rPr lang="en-US" sz="2800" b="1" dirty="0" smtClean="0">
                <a:solidFill>
                  <a:schemeClr val="bg1"/>
                </a:solidFill>
              </a:rPr>
              <a:t>self-organizing dashboard</a:t>
            </a:r>
          </a:p>
          <a:p>
            <a:endParaRPr lang="en-US" sz="2800" b="1" dirty="0">
              <a:solidFill>
                <a:schemeClr val="bg1"/>
              </a:solidFill>
            </a:endParaRPr>
          </a:p>
          <a:p>
            <a:r>
              <a:rPr lang="en-US" sz="2800" b="1" dirty="0" smtClean="0">
                <a:solidFill>
                  <a:schemeClr val="bg1"/>
                </a:solidFill>
              </a:rPr>
              <a:t>Sensors report their own </a:t>
            </a:r>
            <a:r>
              <a:rPr lang="en-US" sz="2800" b="1" dirty="0" smtClean="0">
                <a:solidFill>
                  <a:srgbClr val="FFFF00"/>
                </a:solidFill>
              </a:rPr>
              <a:t>category</a:t>
            </a:r>
            <a:r>
              <a:rPr lang="en-US" sz="2800" b="1" dirty="0" smtClean="0">
                <a:solidFill>
                  <a:schemeClr val="bg1"/>
                </a:solidFill>
              </a:rPr>
              <a:t>, </a:t>
            </a:r>
            <a:r>
              <a:rPr lang="en-US" sz="2800" b="1" dirty="0" smtClean="0">
                <a:solidFill>
                  <a:srgbClr val="FFFF00"/>
                </a:solidFill>
              </a:rPr>
              <a:t>subcategory</a:t>
            </a:r>
            <a:r>
              <a:rPr lang="en-US" sz="2800" b="1" dirty="0" smtClean="0">
                <a:solidFill>
                  <a:schemeClr val="bg1"/>
                </a:solidFill>
              </a:rPr>
              <a:t>, and </a:t>
            </a:r>
            <a:r>
              <a:rPr lang="en-US" sz="2800" b="1" dirty="0" err="1" smtClean="0">
                <a:solidFill>
                  <a:srgbClr val="FFFF00"/>
                </a:solidFill>
              </a:rPr>
              <a:t>testname</a:t>
            </a:r>
            <a:endParaRPr lang="en-US" sz="2800" b="1" dirty="0" smtClean="0">
              <a:solidFill>
                <a:srgbClr val="FFFF00"/>
              </a:solidFill>
            </a:endParaRPr>
          </a:p>
          <a:p>
            <a:endParaRPr lang="en-US" sz="2800" b="1" dirty="0">
              <a:solidFill>
                <a:srgbClr val="FFFF00"/>
              </a:solidFill>
            </a:endParaRPr>
          </a:p>
          <a:p>
            <a:r>
              <a:rPr lang="en-US" sz="2800" b="1" dirty="0" smtClean="0">
                <a:solidFill>
                  <a:srgbClr val="FFFF00"/>
                </a:solidFill>
              </a:rPr>
              <a:t>Cat: Transport</a:t>
            </a:r>
          </a:p>
          <a:p>
            <a:r>
              <a:rPr lang="en-US" sz="2800" b="1" dirty="0" err="1" smtClean="0">
                <a:solidFill>
                  <a:srgbClr val="FFFF00"/>
                </a:solidFill>
              </a:rPr>
              <a:t>SubCat</a:t>
            </a:r>
            <a:r>
              <a:rPr lang="en-US" sz="2800" b="1" dirty="0" smtClean="0">
                <a:solidFill>
                  <a:srgbClr val="FFFF00"/>
                </a:solidFill>
              </a:rPr>
              <a:t>: </a:t>
            </a:r>
            <a:r>
              <a:rPr lang="en-US" sz="2800" b="1" dirty="0" err="1" smtClean="0">
                <a:solidFill>
                  <a:srgbClr val="FFFF00"/>
                </a:solidFill>
              </a:rPr>
              <a:t>HeartBleed</a:t>
            </a:r>
            <a:endParaRPr lang="en-US" sz="2800" b="1" dirty="0" smtClean="0">
              <a:solidFill>
                <a:srgbClr val="FFFF00"/>
              </a:solidFill>
            </a:endParaRPr>
          </a:p>
          <a:p>
            <a:r>
              <a:rPr lang="en-US" sz="2800" b="1" dirty="0" err="1" smtClean="0">
                <a:solidFill>
                  <a:srgbClr val="FFFF00"/>
                </a:solidFill>
              </a:rPr>
              <a:t>TestName</a:t>
            </a:r>
            <a:r>
              <a:rPr lang="en-US" sz="2800" b="1" dirty="0" smtClean="0">
                <a:solidFill>
                  <a:srgbClr val="FFFF00"/>
                </a:solidFill>
              </a:rPr>
              <a:t>: </a:t>
            </a:r>
            <a:r>
              <a:rPr lang="en-US" sz="2800" b="1" dirty="0" err="1" smtClean="0">
                <a:solidFill>
                  <a:srgbClr val="FFFF00"/>
                </a:solidFill>
              </a:rPr>
              <a:t>heartbleed</a:t>
            </a:r>
            <a:endParaRPr lang="en-US" sz="2800" b="1" dirty="0">
              <a:solidFill>
                <a:srgbClr val="FFFF00"/>
              </a:solidFill>
            </a:endParaRPr>
          </a:p>
        </p:txBody>
      </p:sp>
      <p:pic>
        <p:nvPicPr>
          <p:cNvPr id="2" name="Picture 1"/>
          <p:cNvPicPr>
            <a:picLocks noChangeAspect="1"/>
          </p:cNvPicPr>
          <p:nvPr/>
        </p:nvPicPr>
        <p:blipFill>
          <a:blip r:embed="rId2"/>
          <a:stretch>
            <a:fillRect/>
          </a:stretch>
        </p:blipFill>
        <p:spPr>
          <a:xfrm>
            <a:off x="3804747" y="2286000"/>
            <a:ext cx="4882053" cy="300037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7866299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smtClean="0"/>
              <a:t>HeartBleed</a:t>
            </a:r>
            <a:endParaRPr lang="en-US" dirty="0"/>
          </a:p>
        </p:txBody>
      </p:sp>
      <p:pic>
        <p:nvPicPr>
          <p:cNvPr id="4" name="Picture 3"/>
          <p:cNvPicPr/>
          <p:nvPr/>
        </p:nvPicPr>
        <p:blipFill>
          <a:blip r:embed="rId2" cstate="email">
            <a:extLst>
              <a:ext uri="{28A0092B-C50C-407E-A947-70E740481C1C}">
                <a14:useLocalDpi xmlns:a14="http://schemas.microsoft.com/office/drawing/2010/main" val="0"/>
              </a:ext>
            </a:extLst>
          </a:blip>
          <a:stretch>
            <a:fillRect/>
          </a:stretch>
        </p:blipFill>
        <p:spPr>
          <a:xfrm>
            <a:off x="5791200" y="2590800"/>
            <a:ext cx="3095625" cy="3749146"/>
          </a:xfrm>
          <a:prstGeom prst="rect">
            <a:avLst/>
          </a:prstGeom>
        </p:spPr>
      </p:pic>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a:off x="548148" y="1676400"/>
            <a:ext cx="4924425" cy="23336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2627353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Designing a </a:t>
            </a:r>
            <a:r>
              <a:rPr lang="en-US" dirty="0" err="1" smtClean="0"/>
              <a:t>HeartBleed</a:t>
            </a:r>
            <a:r>
              <a:rPr lang="en-US" dirty="0" smtClean="0"/>
              <a:t> Sensor</a:t>
            </a:r>
            <a:endParaRPr lang="en-US" dirty="0"/>
          </a:p>
        </p:txBody>
      </p:sp>
      <p:sp>
        <p:nvSpPr>
          <p:cNvPr id="8" name="Freeform 7"/>
          <p:cNvSpPr/>
          <p:nvPr/>
        </p:nvSpPr>
        <p:spPr>
          <a:xfrm>
            <a:off x="4611246" y="1147134"/>
            <a:ext cx="2125265" cy="420625"/>
          </a:xfrm>
          <a:custGeom>
            <a:avLst/>
            <a:gdLst>
              <a:gd name="connsiteX0" fmla="*/ 0 w 2125265"/>
              <a:gd name="connsiteY0" fmla="*/ 42063 h 420625"/>
              <a:gd name="connsiteX1" fmla="*/ 42063 w 2125265"/>
              <a:gd name="connsiteY1" fmla="*/ 0 h 420625"/>
              <a:gd name="connsiteX2" fmla="*/ 2083203 w 2125265"/>
              <a:gd name="connsiteY2" fmla="*/ 0 h 420625"/>
              <a:gd name="connsiteX3" fmla="*/ 2125266 w 2125265"/>
              <a:gd name="connsiteY3" fmla="*/ 42063 h 420625"/>
              <a:gd name="connsiteX4" fmla="*/ 2125265 w 2125265"/>
              <a:gd name="connsiteY4" fmla="*/ 378563 h 420625"/>
              <a:gd name="connsiteX5" fmla="*/ 2083202 w 2125265"/>
              <a:gd name="connsiteY5" fmla="*/ 420626 h 420625"/>
              <a:gd name="connsiteX6" fmla="*/ 42063 w 2125265"/>
              <a:gd name="connsiteY6" fmla="*/ 420625 h 420625"/>
              <a:gd name="connsiteX7" fmla="*/ 0 w 2125265"/>
              <a:gd name="connsiteY7" fmla="*/ 378562 h 420625"/>
              <a:gd name="connsiteX8" fmla="*/ 0 w 2125265"/>
              <a:gd name="connsiteY8" fmla="*/ 42063 h 420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5265" h="420625">
                <a:moveTo>
                  <a:pt x="0" y="42063"/>
                </a:moveTo>
                <a:cubicBezTo>
                  <a:pt x="0" y="18832"/>
                  <a:pt x="18832" y="0"/>
                  <a:pt x="42063" y="0"/>
                </a:cubicBezTo>
                <a:lnTo>
                  <a:pt x="2083203" y="0"/>
                </a:lnTo>
                <a:cubicBezTo>
                  <a:pt x="2106434" y="0"/>
                  <a:pt x="2125266" y="18832"/>
                  <a:pt x="2125266" y="42063"/>
                </a:cubicBezTo>
                <a:cubicBezTo>
                  <a:pt x="2125266" y="154230"/>
                  <a:pt x="2125265" y="266396"/>
                  <a:pt x="2125265" y="378563"/>
                </a:cubicBezTo>
                <a:cubicBezTo>
                  <a:pt x="2125265" y="401794"/>
                  <a:pt x="2106433" y="420626"/>
                  <a:pt x="2083202" y="420626"/>
                </a:cubicBezTo>
                <a:lnTo>
                  <a:pt x="42063" y="420625"/>
                </a:lnTo>
                <a:cubicBezTo>
                  <a:pt x="18832" y="420625"/>
                  <a:pt x="0" y="401793"/>
                  <a:pt x="0" y="378562"/>
                </a:cubicBezTo>
                <a:lnTo>
                  <a:pt x="0" y="42063"/>
                </a:lnTo>
                <a:close/>
              </a:path>
            </a:pathLst>
          </a:custGeom>
          <a:solidFill>
            <a:srgbClr val="C00000"/>
          </a:solidFill>
        </p:spPr>
        <p:style>
          <a:lnRef idx="2">
            <a:schemeClr val="lt1">
              <a:hueOff val="0"/>
              <a:satOff val="0"/>
              <a:lumOff val="0"/>
              <a:alphaOff val="0"/>
            </a:schemeClr>
          </a:lnRef>
          <a:fillRef idx="1">
            <a:scrgbClr r="0" g="0" b="0"/>
          </a:fillRef>
          <a:effectRef idx="0">
            <a:schemeClr val="accent1">
              <a:shade val="80000"/>
              <a:hueOff val="0"/>
              <a:satOff val="0"/>
              <a:lumOff val="0"/>
              <a:alphaOff val="0"/>
            </a:schemeClr>
          </a:effectRef>
          <a:fontRef idx="minor">
            <a:schemeClr val="lt1"/>
          </a:fontRef>
        </p:style>
        <p:txBody>
          <a:bodyPr spcFirstLastPara="0" vert="horz" wrap="square" lIns="46610" tIns="35180" rIns="46610" bIns="35180" numCol="1" spcCol="1270" anchor="ctr" anchorCtr="0">
            <a:noAutofit/>
          </a:bodyPr>
          <a:lstStyle/>
          <a:p>
            <a:pPr lvl="0" algn="ctr" defTabSz="800100">
              <a:lnSpc>
                <a:spcPct val="90000"/>
              </a:lnSpc>
              <a:spcBef>
                <a:spcPct val="0"/>
              </a:spcBef>
              <a:spcAft>
                <a:spcPct val="35000"/>
              </a:spcAft>
            </a:pPr>
            <a:r>
              <a:rPr lang="en-US" sz="1800" b="1" kern="1200" dirty="0" smtClean="0"/>
              <a:t>Experiment Style</a:t>
            </a:r>
            <a:endParaRPr lang="en-US" sz="1800" b="1" kern="1200" dirty="0"/>
          </a:p>
        </p:txBody>
      </p:sp>
      <p:sp>
        <p:nvSpPr>
          <p:cNvPr id="9" name="Rounded Rectangle 8"/>
          <p:cNvSpPr/>
          <p:nvPr/>
        </p:nvSpPr>
        <p:spPr>
          <a:xfrm>
            <a:off x="4611246" y="1643472"/>
            <a:ext cx="420625" cy="420625"/>
          </a:xfrm>
          <a:prstGeom prst="roundRect">
            <a:avLst>
              <a:gd name="adj" fmla="val 16670"/>
            </a:avLst>
          </a:prstGeom>
        </p:spPr>
        <p:style>
          <a:lnRef idx="2">
            <a:schemeClr val="lt1">
              <a:hueOff val="0"/>
              <a:satOff val="0"/>
              <a:lumOff val="0"/>
              <a:alphaOff val="0"/>
            </a:schemeClr>
          </a:lnRef>
          <a:fillRef idx="1">
            <a:schemeClr val="accent1">
              <a:shade val="80000"/>
              <a:hueOff val="0"/>
              <a:satOff val="0"/>
              <a:lumOff val="0"/>
              <a:alphaOff val="0"/>
            </a:schemeClr>
          </a:fillRef>
          <a:effectRef idx="0">
            <a:schemeClr val="accent1">
              <a:shade val="80000"/>
              <a:hueOff val="0"/>
              <a:satOff val="0"/>
              <a:lumOff val="0"/>
              <a:alphaOff val="0"/>
            </a:schemeClr>
          </a:effectRef>
          <a:fontRef idx="minor">
            <a:schemeClr val="lt1"/>
          </a:fontRef>
        </p:style>
      </p:sp>
      <p:sp>
        <p:nvSpPr>
          <p:cNvPr id="10" name="Freeform 9"/>
          <p:cNvSpPr/>
          <p:nvPr/>
        </p:nvSpPr>
        <p:spPr>
          <a:xfrm>
            <a:off x="5057109" y="1643472"/>
            <a:ext cx="1679402" cy="420625"/>
          </a:xfrm>
          <a:custGeom>
            <a:avLst/>
            <a:gdLst>
              <a:gd name="connsiteX0" fmla="*/ 0 w 1679402"/>
              <a:gd name="connsiteY0" fmla="*/ 70118 h 420625"/>
              <a:gd name="connsiteX1" fmla="*/ 70118 w 1679402"/>
              <a:gd name="connsiteY1" fmla="*/ 0 h 420625"/>
              <a:gd name="connsiteX2" fmla="*/ 1609284 w 1679402"/>
              <a:gd name="connsiteY2" fmla="*/ 0 h 420625"/>
              <a:gd name="connsiteX3" fmla="*/ 1679402 w 1679402"/>
              <a:gd name="connsiteY3" fmla="*/ 70118 h 420625"/>
              <a:gd name="connsiteX4" fmla="*/ 1679402 w 1679402"/>
              <a:gd name="connsiteY4" fmla="*/ 350507 h 420625"/>
              <a:gd name="connsiteX5" fmla="*/ 1609284 w 1679402"/>
              <a:gd name="connsiteY5" fmla="*/ 420625 h 420625"/>
              <a:gd name="connsiteX6" fmla="*/ 70118 w 1679402"/>
              <a:gd name="connsiteY6" fmla="*/ 420625 h 420625"/>
              <a:gd name="connsiteX7" fmla="*/ 0 w 1679402"/>
              <a:gd name="connsiteY7" fmla="*/ 350507 h 420625"/>
              <a:gd name="connsiteX8" fmla="*/ 0 w 1679402"/>
              <a:gd name="connsiteY8" fmla="*/ 70118 h 420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9402" h="420625">
                <a:moveTo>
                  <a:pt x="0" y="70118"/>
                </a:moveTo>
                <a:cubicBezTo>
                  <a:pt x="0" y="31393"/>
                  <a:pt x="31393" y="0"/>
                  <a:pt x="70118" y="0"/>
                </a:cubicBezTo>
                <a:lnTo>
                  <a:pt x="1609284" y="0"/>
                </a:lnTo>
                <a:cubicBezTo>
                  <a:pt x="1648009" y="0"/>
                  <a:pt x="1679402" y="31393"/>
                  <a:pt x="1679402" y="70118"/>
                </a:cubicBezTo>
                <a:lnTo>
                  <a:pt x="1679402" y="350507"/>
                </a:lnTo>
                <a:cubicBezTo>
                  <a:pt x="1679402" y="389232"/>
                  <a:pt x="1648009" y="420625"/>
                  <a:pt x="1609284" y="420625"/>
                </a:cubicBezTo>
                <a:lnTo>
                  <a:pt x="70118" y="420625"/>
                </a:lnTo>
                <a:cubicBezTo>
                  <a:pt x="31393" y="420625"/>
                  <a:pt x="0" y="389232"/>
                  <a:pt x="0" y="350507"/>
                </a:cubicBezTo>
                <a:lnTo>
                  <a:pt x="0" y="70118"/>
                </a:lnTo>
                <a:close/>
              </a:path>
            </a:pathLst>
          </a:custGeom>
        </p:spPr>
        <p:style>
          <a:lnRef idx="2">
            <a:schemeClr val="lt1">
              <a:hueOff val="0"/>
              <a:satOff val="0"/>
              <a:lumOff val="0"/>
              <a:alphaOff val="0"/>
            </a:schemeClr>
          </a:lnRef>
          <a:fillRef idx="1">
            <a:schemeClr val="accent1">
              <a:shade val="80000"/>
              <a:hueOff val="0"/>
              <a:satOff val="0"/>
              <a:lumOff val="0"/>
              <a:alphaOff val="0"/>
            </a:schemeClr>
          </a:fillRef>
          <a:effectRef idx="0">
            <a:schemeClr val="accent1">
              <a:shade val="80000"/>
              <a:hueOff val="0"/>
              <a:satOff val="0"/>
              <a:lumOff val="0"/>
              <a:alphaOff val="0"/>
            </a:schemeClr>
          </a:effectRef>
          <a:fontRef idx="minor">
            <a:schemeClr val="lt1"/>
          </a:fontRef>
        </p:style>
        <p:txBody>
          <a:bodyPr spcFirstLastPara="0" vert="horz" wrap="square" lIns="148553" tIns="148553" rIns="148553" bIns="148553" numCol="1" spcCol="1270" anchor="ctr" anchorCtr="0">
            <a:noAutofit/>
          </a:bodyPr>
          <a:lstStyle/>
          <a:p>
            <a:pPr lvl="0" algn="ctr" defTabSz="800100">
              <a:lnSpc>
                <a:spcPct val="90000"/>
              </a:lnSpc>
              <a:spcBef>
                <a:spcPct val="0"/>
              </a:spcBef>
              <a:spcAft>
                <a:spcPct val="35000"/>
              </a:spcAft>
            </a:pPr>
            <a:r>
              <a:rPr lang="en-US" sz="1800" kern="1200" dirty="0" smtClean="0"/>
              <a:t>Negative</a:t>
            </a:r>
            <a:endParaRPr lang="en-US" sz="1800" kern="1200" dirty="0"/>
          </a:p>
        </p:txBody>
      </p:sp>
      <p:sp>
        <p:nvSpPr>
          <p:cNvPr id="11" name="Rounded Rectangle 10"/>
          <p:cNvSpPr/>
          <p:nvPr/>
        </p:nvSpPr>
        <p:spPr>
          <a:xfrm>
            <a:off x="4611246" y="2114573"/>
            <a:ext cx="420625" cy="420625"/>
          </a:xfrm>
          <a:prstGeom prst="roundRect">
            <a:avLst>
              <a:gd name="adj" fmla="val 16670"/>
            </a:avLst>
          </a:prstGeom>
        </p:spPr>
        <p:style>
          <a:lnRef idx="2">
            <a:schemeClr val="lt1">
              <a:hueOff val="0"/>
              <a:satOff val="0"/>
              <a:lumOff val="0"/>
              <a:alphaOff val="0"/>
            </a:schemeClr>
          </a:lnRef>
          <a:fillRef idx="1">
            <a:schemeClr val="accent1">
              <a:shade val="80000"/>
              <a:hueOff val="20416"/>
              <a:satOff val="-293"/>
              <a:lumOff val="1708"/>
              <a:alphaOff val="0"/>
            </a:schemeClr>
          </a:fillRef>
          <a:effectRef idx="0">
            <a:schemeClr val="accent1">
              <a:shade val="80000"/>
              <a:hueOff val="20416"/>
              <a:satOff val="-293"/>
              <a:lumOff val="1708"/>
              <a:alphaOff val="0"/>
            </a:schemeClr>
          </a:effectRef>
          <a:fontRef idx="minor">
            <a:schemeClr val="lt1"/>
          </a:fontRef>
        </p:style>
      </p:sp>
      <p:sp>
        <p:nvSpPr>
          <p:cNvPr id="12" name="Freeform 11"/>
          <p:cNvSpPr/>
          <p:nvPr/>
        </p:nvSpPr>
        <p:spPr>
          <a:xfrm>
            <a:off x="5057109" y="2114573"/>
            <a:ext cx="1679402" cy="420625"/>
          </a:xfrm>
          <a:custGeom>
            <a:avLst/>
            <a:gdLst>
              <a:gd name="connsiteX0" fmla="*/ 0 w 1679402"/>
              <a:gd name="connsiteY0" fmla="*/ 70118 h 420625"/>
              <a:gd name="connsiteX1" fmla="*/ 70118 w 1679402"/>
              <a:gd name="connsiteY1" fmla="*/ 0 h 420625"/>
              <a:gd name="connsiteX2" fmla="*/ 1609284 w 1679402"/>
              <a:gd name="connsiteY2" fmla="*/ 0 h 420625"/>
              <a:gd name="connsiteX3" fmla="*/ 1679402 w 1679402"/>
              <a:gd name="connsiteY3" fmla="*/ 70118 h 420625"/>
              <a:gd name="connsiteX4" fmla="*/ 1679402 w 1679402"/>
              <a:gd name="connsiteY4" fmla="*/ 350507 h 420625"/>
              <a:gd name="connsiteX5" fmla="*/ 1609284 w 1679402"/>
              <a:gd name="connsiteY5" fmla="*/ 420625 h 420625"/>
              <a:gd name="connsiteX6" fmla="*/ 70118 w 1679402"/>
              <a:gd name="connsiteY6" fmla="*/ 420625 h 420625"/>
              <a:gd name="connsiteX7" fmla="*/ 0 w 1679402"/>
              <a:gd name="connsiteY7" fmla="*/ 350507 h 420625"/>
              <a:gd name="connsiteX8" fmla="*/ 0 w 1679402"/>
              <a:gd name="connsiteY8" fmla="*/ 70118 h 420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9402" h="420625">
                <a:moveTo>
                  <a:pt x="0" y="70118"/>
                </a:moveTo>
                <a:cubicBezTo>
                  <a:pt x="0" y="31393"/>
                  <a:pt x="31393" y="0"/>
                  <a:pt x="70118" y="0"/>
                </a:cubicBezTo>
                <a:lnTo>
                  <a:pt x="1609284" y="0"/>
                </a:lnTo>
                <a:cubicBezTo>
                  <a:pt x="1648009" y="0"/>
                  <a:pt x="1679402" y="31393"/>
                  <a:pt x="1679402" y="70118"/>
                </a:cubicBezTo>
                <a:lnTo>
                  <a:pt x="1679402" y="350507"/>
                </a:lnTo>
                <a:cubicBezTo>
                  <a:pt x="1679402" y="389232"/>
                  <a:pt x="1648009" y="420625"/>
                  <a:pt x="1609284" y="420625"/>
                </a:cubicBezTo>
                <a:lnTo>
                  <a:pt x="70118" y="420625"/>
                </a:lnTo>
                <a:cubicBezTo>
                  <a:pt x="31393" y="420625"/>
                  <a:pt x="0" y="389232"/>
                  <a:pt x="0" y="350507"/>
                </a:cubicBezTo>
                <a:lnTo>
                  <a:pt x="0" y="70118"/>
                </a:lnTo>
                <a:close/>
              </a:path>
            </a:pathLst>
          </a:custGeom>
        </p:spPr>
        <p:style>
          <a:lnRef idx="2">
            <a:schemeClr val="lt1">
              <a:hueOff val="0"/>
              <a:satOff val="0"/>
              <a:lumOff val="0"/>
              <a:alphaOff val="0"/>
            </a:schemeClr>
          </a:lnRef>
          <a:fillRef idx="1">
            <a:schemeClr val="accent1">
              <a:shade val="80000"/>
              <a:hueOff val="20416"/>
              <a:satOff val="-293"/>
              <a:lumOff val="1708"/>
              <a:alphaOff val="0"/>
            </a:schemeClr>
          </a:fillRef>
          <a:effectRef idx="0">
            <a:schemeClr val="accent1">
              <a:shade val="80000"/>
              <a:hueOff val="20416"/>
              <a:satOff val="-293"/>
              <a:lumOff val="1708"/>
              <a:alphaOff val="0"/>
            </a:schemeClr>
          </a:effectRef>
          <a:fontRef idx="minor">
            <a:schemeClr val="lt1"/>
          </a:fontRef>
        </p:style>
        <p:txBody>
          <a:bodyPr spcFirstLastPara="0" vert="horz" wrap="square" lIns="148553" tIns="148553" rIns="148553" bIns="148553" numCol="1" spcCol="1270" anchor="ctr" anchorCtr="0">
            <a:noAutofit/>
          </a:bodyPr>
          <a:lstStyle/>
          <a:p>
            <a:pPr lvl="0" algn="ctr" defTabSz="800100">
              <a:lnSpc>
                <a:spcPct val="90000"/>
              </a:lnSpc>
              <a:spcBef>
                <a:spcPct val="0"/>
              </a:spcBef>
              <a:spcAft>
                <a:spcPct val="35000"/>
              </a:spcAft>
            </a:pPr>
            <a:r>
              <a:rPr lang="en-US" sz="1800" kern="1200" dirty="0" smtClean="0"/>
              <a:t>Positive</a:t>
            </a:r>
            <a:endParaRPr lang="en-US" sz="1800" kern="1200" dirty="0"/>
          </a:p>
        </p:txBody>
      </p:sp>
      <p:sp>
        <p:nvSpPr>
          <p:cNvPr id="13" name="Freeform 12"/>
          <p:cNvSpPr/>
          <p:nvPr/>
        </p:nvSpPr>
        <p:spPr>
          <a:xfrm>
            <a:off x="6866335" y="1147134"/>
            <a:ext cx="2125265" cy="420625"/>
          </a:xfrm>
          <a:custGeom>
            <a:avLst/>
            <a:gdLst>
              <a:gd name="connsiteX0" fmla="*/ 0 w 2125265"/>
              <a:gd name="connsiteY0" fmla="*/ 42063 h 420625"/>
              <a:gd name="connsiteX1" fmla="*/ 42063 w 2125265"/>
              <a:gd name="connsiteY1" fmla="*/ 0 h 420625"/>
              <a:gd name="connsiteX2" fmla="*/ 2083203 w 2125265"/>
              <a:gd name="connsiteY2" fmla="*/ 0 h 420625"/>
              <a:gd name="connsiteX3" fmla="*/ 2125266 w 2125265"/>
              <a:gd name="connsiteY3" fmla="*/ 42063 h 420625"/>
              <a:gd name="connsiteX4" fmla="*/ 2125265 w 2125265"/>
              <a:gd name="connsiteY4" fmla="*/ 378563 h 420625"/>
              <a:gd name="connsiteX5" fmla="*/ 2083202 w 2125265"/>
              <a:gd name="connsiteY5" fmla="*/ 420626 h 420625"/>
              <a:gd name="connsiteX6" fmla="*/ 42063 w 2125265"/>
              <a:gd name="connsiteY6" fmla="*/ 420625 h 420625"/>
              <a:gd name="connsiteX7" fmla="*/ 0 w 2125265"/>
              <a:gd name="connsiteY7" fmla="*/ 378562 h 420625"/>
              <a:gd name="connsiteX8" fmla="*/ 0 w 2125265"/>
              <a:gd name="connsiteY8" fmla="*/ 42063 h 420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5265" h="420625">
                <a:moveTo>
                  <a:pt x="0" y="42063"/>
                </a:moveTo>
                <a:cubicBezTo>
                  <a:pt x="0" y="18832"/>
                  <a:pt x="18832" y="0"/>
                  <a:pt x="42063" y="0"/>
                </a:cubicBezTo>
                <a:lnTo>
                  <a:pt x="2083203" y="0"/>
                </a:lnTo>
                <a:cubicBezTo>
                  <a:pt x="2106434" y="0"/>
                  <a:pt x="2125266" y="18832"/>
                  <a:pt x="2125266" y="42063"/>
                </a:cubicBezTo>
                <a:cubicBezTo>
                  <a:pt x="2125266" y="154230"/>
                  <a:pt x="2125265" y="266396"/>
                  <a:pt x="2125265" y="378563"/>
                </a:cubicBezTo>
                <a:cubicBezTo>
                  <a:pt x="2125265" y="401794"/>
                  <a:pt x="2106433" y="420626"/>
                  <a:pt x="2083202" y="420626"/>
                </a:cubicBezTo>
                <a:lnTo>
                  <a:pt x="42063" y="420625"/>
                </a:lnTo>
                <a:cubicBezTo>
                  <a:pt x="18832" y="420625"/>
                  <a:pt x="0" y="401793"/>
                  <a:pt x="0" y="378562"/>
                </a:cubicBezTo>
                <a:lnTo>
                  <a:pt x="0" y="42063"/>
                </a:lnTo>
                <a:close/>
              </a:path>
            </a:pathLst>
          </a:custGeom>
          <a:solidFill>
            <a:srgbClr val="C00000"/>
          </a:solidFill>
        </p:spPr>
        <p:style>
          <a:lnRef idx="2">
            <a:schemeClr val="lt1">
              <a:hueOff val="0"/>
              <a:satOff val="0"/>
              <a:lumOff val="0"/>
              <a:alphaOff val="0"/>
            </a:schemeClr>
          </a:lnRef>
          <a:fillRef idx="1">
            <a:scrgbClr r="0" g="0" b="0"/>
          </a:fillRef>
          <a:effectRef idx="0">
            <a:schemeClr val="accent1">
              <a:shade val="80000"/>
              <a:hueOff val="0"/>
              <a:satOff val="0"/>
              <a:lumOff val="0"/>
              <a:alphaOff val="0"/>
            </a:schemeClr>
          </a:effectRef>
          <a:fontRef idx="minor">
            <a:schemeClr val="lt1"/>
          </a:fontRef>
        </p:style>
        <p:txBody>
          <a:bodyPr spcFirstLastPara="0" vert="horz" wrap="square" lIns="46610" tIns="35180" rIns="46610" bIns="35180" numCol="1" spcCol="1270" anchor="ctr" anchorCtr="0">
            <a:noAutofit/>
          </a:bodyPr>
          <a:lstStyle/>
          <a:p>
            <a:pPr lvl="0" algn="ctr" defTabSz="800100">
              <a:lnSpc>
                <a:spcPct val="90000"/>
              </a:lnSpc>
              <a:spcBef>
                <a:spcPct val="0"/>
              </a:spcBef>
              <a:spcAft>
                <a:spcPct val="35000"/>
              </a:spcAft>
            </a:pPr>
            <a:r>
              <a:rPr lang="en-US" sz="1800" b="1" kern="1200" dirty="0" smtClean="0"/>
              <a:t>Environment</a:t>
            </a:r>
            <a:endParaRPr lang="en-US" sz="1800" b="1" kern="1200" dirty="0"/>
          </a:p>
        </p:txBody>
      </p:sp>
      <p:sp>
        <p:nvSpPr>
          <p:cNvPr id="14" name="Rounded Rectangle 13"/>
          <p:cNvSpPr/>
          <p:nvPr/>
        </p:nvSpPr>
        <p:spPr>
          <a:xfrm>
            <a:off x="6866335" y="1643472"/>
            <a:ext cx="420625" cy="420625"/>
          </a:xfrm>
          <a:prstGeom prst="roundRect">
            <a:avLst>
              <a:gd name="adj" fmla="val 16670"/>
            </a:avLst>
          </a:prstGeom>
        </p:spPr>
        <p:style>
          <a:lnRef idx="2">
            <a:schemeClr val="lt1">
              <a:hueOff val="0"/>
              <a:satOff val="0"/>
              <a:lumOff val="0"/>
              <a:alphaOff val="0"/>
            </a:schemeClr>
          </a:lnRef>
          <a:fillRef idx="1">
            <a:schemeClr val="accent1">
              <a:shade val="80000"/>
              <a:hueOff val="40833"/>
              <a:satOff val="-586"/>
              <a:lumOff val="3415"/>
              <a:alphaOff val="0"/>
            </a:schemeClr>
          </a:fillRef>
          <a:effectRef idx="0">
            <a:schemeClr val="accent1">
              <a:shade val="80000"/>
              <a:hueOff val="40833"/>
              <a:satOff val="-586"/>
              <a:lumOff val="3415"/>
              <a:alphaOff val="0"/>
            </a:schemeClr>
          </a:effectRef>
          <a:fontRef idx="minor">
            <a:schemeClr val="lt1"/>
          </a:fontRef>
        </p:style>
      </p:sp>
      <p:sp>
        <p:nvSpPr>
          <p:cNvPr id="15" name="Freeform 14"/>
          <p:cNvSpPr/>
          <p:nvPr/>
        </p:nvSpPr>
        <p:spPr>
          <a:xfrm>
            <a:off x="7312198" y="1643472"/>
            <a:ext cx="1679402" cy="420625"/>
          </a:xfrm>
          <a:custGeom>
            <a:avLst/>
            <a:gdLst>
              <a:gd name="connsiteX0" fmla="*/ 0 w 1679402"/>
              <a:gd name="connsiteY0" fmla="*/ 70118 h 420625"/>
              <a:gd name="connsiteX1" fmla="*/ 70118 w 1679402"/>
              <a:gd name="connsiteY1" fmla="*/ 0 h 420625"/>
              <a:gd name="connsiteX2" fmla="*/ 1609284 w 1679402"/>
              <a:gd name="connsiteY2" fmla="*/ 0 h 420625"/>
              <a:gd name="connsiteX3" fmla="*/ 1679402 w 1679402"/>
              <a:gd name="connsiteY3" fmla="*/ 70118 h 420625"/>
              <a:gd name="connsiteX4" fmla="*/ 1679402 w 1679402"/>
              <a:gd name="connsiteY4" fmla="*/ 350507 h 420625"/>
              <a:gd name="connsiteX5" fmla="*/ 1609284 w 1679402"/>
              <a:gd name="connsiteY5" fmla="*/ 420625 h 420625"/>
              <a:gd name="connsiteX6" fmla="*/ 70118 w 1679402"/>
              <a:gd name="connsiteY6" fmla="*/ 420625 h 420625"/>
              <a:gd name="connsiteX7" fmla="*/ 0 w 1679402"/>
              <a:gd name="connsiteY7" fmla="*/ 350507 h 420625"/>
              <a:gd name="connsiteX8" fmla="*/ 0 w 1679402"/>
              <a:gd name="connsiteY8" fmla="*/ 70118 h 420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9402" h="420625">
                <a:moveTo>
                  <a:pt x="0" y="70118"/>
                </a:moveTo>
                <a:cubicBezTo>
                  <a:pt x="0" y="31393"/>
                  <a:pt x="31393" y="0"/>
                  <a:pt x="70118" y="0"/>
                </a:cubicBezTo>
                <a:lnTo>
                  <a:pt x="1609284" y="0"/>
                </a:lnTo>
                <a:cubicBezTo>
                  <a:pt x="1648009" y="0"/>
                  <a:pt x="1679402" y="31393"/>
                  <a:pt x="1679402" y="70118"/>
                </a:cubicBezTo>
                <a:lnTo>
                  <a:pt x="1679402" y="350507"/>
                </a:lnTo>
                <a:cubicBezTo>
                  <a:pt x="1679402" y="389232"/>
                  <a:pt x="1648009" y="420625"/>
                  <a:pt x="1609284" y="420625"/>
                </a:cubicBezTo>
                <a:lnTo>
                  <a:pt x="70118" y="420625"/>
                </a:lnTo>
                <a:cubicBezTo>
                  <a:pt x="31393" y="420625"/>
                  <a:pt x="0" y="389232"/>
                  <a:pt x="0" y="350507"/>
                </a:cubicBezTo>
                <a:lnTo>
                  <a:pt x="0" y="70118"/>
                </a:lnTo>
                <a:close/>
              </a:path>
            </a:pathLst>
          </a:custGeom>
        </p:spPr>
        <p:style>
          <a:lnRef idx="2">
            <a:schemeClr val="lt1">
              <a:hueOff val="0"/>
              <a:satOff val="0"/>
              <a:lumOff val="0"/>
              <a:alphaOff val="0"/>
            </a:schemeClr>
          </a:lnRef>
          <a:fillRef idx="1">
            <a:schemeClr val="accent1">
              <a:shade val="80000"/>
              <a:hueOff val="40833"/>
              <a:satOff val="-586"/>
              <a:lumOff val="3415"/>
              <a:alphaOff val="0"/>
            </a:schemeClr>
          </a:fillRef>
          <a:effectRef idx="0">
            <a:schemeClr val="accent1">
              <a:shade val="80000"/>
              <a:hueOff val="40833"/>
              <a:satOff val="-586"/>
              <a:lumOff val="3415"/>
              <a:alphaOff val="0"/>
            </a:schemeClr>
          </a:effectRef>
          <a:fontRef idx="minor">
            <a:schemeClr val="lt1"/>
          </a:fontRef>
        </p:style>
        <p:txBody>
          <a:bodyPr spcFirstLastPara="0" vert="horz" wrap="square" lIns="148553" tIns="148553" rIns="148553" bIns="148553" numCol="1" spcCol="1270" anchor="ctr" anchorCtr="0">
            <a:noAutofit/>
          </a:bodyPr>
          <a:lstStyle/>
          <a:p>
            <a:pPr lvl="0" algn="ctr" defTabSz="800100">
              <a:lnSpc>
                <a:spcPct val="90000"/>
              </a:lnSpc>
              <a:spcBef>
                <a:spcPct val="0"/>
              </a:spcBef>
              <a:spcAft>
                <a:spcPct val="35000"/>
              </a:spcAft>
            </a:pPr>
            <a:r>
              <a:rPr lang="en-US" sz="1800" kern="1200" dirty="0" err="1" smtClean="0"/>
              <a:t>Dev</a:t>
            </a:r>
            <a:endParaRPr lang="en-US" sz="1800" kern="1200" dirty="0"/>
          </a:p>
        </p:txBody>
      </p:sp>
      <p:sp>
        <p:nvSpPr>
          <p:cNvPr id="16" name="Rounded Rectangle 15"/>
          <p:cNvSpPr/>
          <p:nvPr/>
        </p:nvSpPr>
        <p:spPr>
          <a:xfrm>
            <a:off x="6866335" y="2114573"/>
            <a:ext cx="420625" cy="420625"/>
          </a:xfrm>
          <a:prstGeom prst="roundRect">
            <a:avLst>
              <a:gd name="adj" fmla="val 16670"/>
            </a:avLst>
          </a:prstGeom>
        </p:spPr>
        <p:style>
          <a:lnRef idx="2">
            <a:schemeClr val="lt1">
              <a:hueOff val="0"/>
              <a:satOff val="0"/>
              <a:lumOff val="0"/>
              <a:alphaOff val="0"/>
            </a:schemeClr>
          </a:lnRef>
          <a:fillRef idx="1">
            <a:schemeClr val="accent1">
              <a:shade val="80000"/>
              <a:hueOff val="61249"/>
              <a:satOff val="-878"/>
              <a:lumOff val="5123"/>
              <a:alphaOff val="0"/>
            </a:schemeClr>
          </a:fillRef>
          <a:effectRef idx="0">
            <a:schemeClr val="accent1">
              <a:shade val="80000"/>
              <a:hueOff val="61249"/>
              <a:satOff val="-878"/>
              <a:lumOff val="5123"/>
              <a:alphaOff val="0"/>
            </a:schemeClr>
          </a:effectRef>
          <a:fontRef idx="minor">
            <a:schemeClr val="lt1"/>
          </a:fontRef>
        </p:style>
      </p:sp>
      <p:sp>
        <p:nvSpPr>
          <p:cNvPr id="17" name="Freeform 16"/>
          <p:cNvSpPr/>
          <p:nvPr/>
        </p:nvSpPr>
        <p:spPr>
          <a:xfrm>
            <a:off x="7312198" y="2114573"/>
            <a:ext cx="1679402" cy="420625"/>
          </a:xfrm>
          <a:custGeom>
            <a:avLst/>
            <a:gdLst>
              <a:gd name="connsiteX0" fmla="*/ 0 w 1679402"/>
              <a:gd name="connsiteY0" fmla="*/ 70118 h 420625"/>
              <a:gd name="connsiteX1" fmla="*/ 70118 w 1679402"/>
              <a:gd name="connsiteY1" fmla="*/ 0 h 420625"/>
              <a:gd name="connsiteX2" fmla="*/ 1609284 w 1679402"/>
              <a:gd name="connsiteY2" fmla="*/ 0 h 420625"/>
              <a:gd name="connsiteX3" fmla="*/ 1679402 w 1679402"/>
              <a:gd name="connsiteY3" fmla="*/ 70118 h 420625"/>
              <a:gd name="connsiteX4" fmla="*/ 1679402 w 1679402"/>
              <a:gd name="connsiteY4" fmla="*/ 350507 h 420625"/>
              <a:gd name="connsiteX5" fmla="*/ 1609284 w 1679402"/>
              <a:gd name="connsiteY5" fmla="*/ 420625 h 420625"/>
              <a:gd name="connsiteX6" fmla="*/ 70118 w 1679402"/>
              <a:gd name="connsiteY6" fmla="*/ 420625 h 420625"/>
              <a:gd name="connsiteX7" fmla="*/ 0 w 1679402"/>
              <a:gd name="connsiteY7" fmla="*/ 350507 h 420625"/>
              <a:gd name="connsiteX8" fmla="*/ 0 w 1679402"/>
              <a:gd name="connsiteY8" fmla="*/ 70118 h 420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9402" h="420625">
                <a:moveTo>
                  <a:pt x="0" y="70118"/>
                </a:moveTo>
                <a:cubicBezTo>
                  <a:pt x="0" y="31393"/>
                  <a:pt x="31393" y="0"/>
                  <a:pt x="70118" y="0"/>
                </a:cubicBezTo>
                <a:lnTo>
                  <a:pt x="1609284" y="0"/>
                </a:lnTo>
                <a:cubicBezTo>
                  <a:pt x="1648009" y="0"/>
                  <a:pt x="1679402" y="31393"/>
                  <a:pt x="1679402" y="70118"/>
                </a:cubicBezTo>
                <a:lnTo>
                  <a:pt x="1679402" y="350507"/>
                </a:lnTo>
                <a:cubicBezTo>
                  <a:pt x="1679402" y="389232"/>
                  <a:pt x="1648009" y="420625"/>
                  <a:pt x="1609284" y="420625"/>
                </a:cubicBezTo>
                <a:lnTo>
                  <a:pt x="70118" y="420625"/>
                </a:lnTo>
                <a:cubicBezTo>
                  <a:pt x="31393" y="420625"/>
                  <a:pt x="0" y="389232"/>
                  <a:pt x="0" y="350507"/>
                </a:cubicBezTo>
                <a:lnTo>
                  <a:pt x="0" y="70118"/>
                </a:lnTo>
                <a:close/>
              </a:path>
            </a:pathLst>
          </a:custGeom>
        </p:spPr>
        <p:style>
          <a:lnRef idx="2">
            <a:schemeClr val="lt1">
              <a:hueOff val="0"/>
              <a:satOff val="0"/>
              <a:lumOff val="0"/>
              <a:alphaOff val="0"/>
            </a:schemeClr>
          </a:lnRef>
          <a:fillRef idx="1">
            <a:schemeClr val="accent1">
              <a:shade val="80000"/>
              <a:hueOff val="61249"/>
              <a:satOff val="-878"/>
              <a:lumOff val="5123"/>
              <a:alphaOff val="0"/>
            </a:schemeClr>
          </a:fillRef>
          <a:effectRef idx="0">
            <a:schemeClr val="accent1">
              <a:shade val="80000"/>
              <a:hueOff val="61249"/>
              <a:satOff val="-878"/>
              <a:lumOff val="5123"/>
              <a:alphaOff val="0"/>
            </a:schemeClr>
          </a:effectRef>
          <a:fontRef idx="minor">
            <a:schemeClr val="lt1"/>
          </a:fontRef>
        </p:style>
        <p:txBody>
          <a:bodyPr spcFirstLastPara="0" vert="horz" wrap="square" lIns="148553" tIns="148553" rIns="148553" bIns="148553" numCol="1" spcCol="1270" anchor="ctr" anchorCtr="0">
            <a:noAutofit/>
          </a:bodyPr>
          <a:lstStyle/>
          <a:p>
            <a:pPr lvl="0" algn="ctr" defTabSz="800100">
              <a:lnSpc>
                <a:spcPct val="90000"/>
              </a:lnSpc>
              <a:spcBef>
                <a:spcPct val="0"/>
              </a:spcBef>
              <a:spcAft>
                <a:spcPct val="35000"/>
              </a:spcAft>
            </a:pPr>
            <a:r>
              <a:rPr lang="en-US" sz="1800" kern="1200" smtClean="0"/>
              <a:t>CI</a:t>
            </a:r>
            <a:endParaRPr lang="en-US" sz="1800" kern="1200" dirty="0"/>
          </a:p>
        </p:txBody>
      </p:sp>
      <p:sp>
        <p:nvSpPr>
          <p:cNvPr id="18" name="Rounded Rectangle 17"/>
          <p:cNvSpPr/>
          <p:nvPr/>
        </p:nvSpPr>
        <p:spPr>
          <a:xfrm>
            <a:off x="6866335" y="2585674"/>
            <a:ext cx="420625" cy="420625"/>
          </a:xfrm>
          <a:prstGeom prst="roundRect">
            <a:avLst>
              <a:gd name="adj" fmla="val 16670"/>
            </a:avLst>
          </a:prstGeom>
        </p:spPr>
        <p:style>
          <a:lnRef idx="2">
            <a:schemeClr val="lt1">
              <a:hueOff val="0"/>
              <a:satOff val="0"/>
              <a:lumOff val="0"/>
              <a:alphaOff val="0"/>
            </a:schemeClr>
          </a:lnRef>
          <a:fillRef idx="1">
            <a:schemeClr val="accent1">
              <a:shade val="80000"/>
              <a:hueOff val="81666"/>
              <a:satOff val="-1171"/>
              <a:lumOff val="6831"/>
              <a:alphaOff val="0"/>
            </a:schemeClr>
          </a:fillRef>
          <a:effectRef idx="0">
            <a:schemeClr val="accent1">
              <a:shade val="80000"/>
              <a:hueOff val="81666"/>
              <a:satOff val="-1171"/>
              <a:lumOff val="6831"/>
              <a:alphaOff val="0"/>
            </a:schemeClr>
          </a:effectRef>
          <a:fontRef idx="minor">
            <a:schemeClr val="lt1"/>
          </a:fontRef>
        </p:style>
      </p:sp>
      <p:sp>
        <p:nvSpPr>
          <p:cNvPr id="19" name="Freeform 18"/>
          <p:cNvSpPr/>
          <p:nvPr/>
        </p:nvSpPr>
        <p:spPr>
          <a:xfrm>
            <a:off x="7312198" y="2585674"/>
            <a:ext cx="1679402" cy="420625"/>
          </a:xfrm>
          <a:custGeom>
            <a:avLst/>
            <a:gdLst>
              <a:gd name="connsiteX0" fmla="*/ 0 w 1679402"/>
              <a:gd name="connsiteY0" fmla="*/ 70118 h 420625"/>
              <a:gd name="connsiteX1" fmla="*/ 70118 w 1679402"/>
              <a:gd name="connsiteY1" fmla="*/ 0 h 420625"/>
              <a:gd name="connsiteX2" fmla="*/ 1609284 w 1679402"/>
              <a:gd name="connsiteY2" fmla="*/ 0 h 420625"/>
              <a:gd name="connsiteX3" fmla="*/ 1679402 w 1679402"/>
              <a:gd name="connsiteY3" fmla="*/ 70118 h 420625"/>
              <a:gd name="connsiteX4" fmla="*/ 1679402 w 1679402"/>
              <a:gd name="connsiteY4" fmla="*/ 350507 h 420625"/>
              <a:gd name="connsiteX5" fmla="*/ 1609284 w 1679402"/>
              <a:gd name="connsiteY5" fmla="*/ 420625 h 420625"/>
              <a:gd name="connsiteX6" fmla="*/ 70118 w 1679402"/>
              <a:gd name="connsiteY6" fmla="*/ 420625 h 420625"/>
              <a:gd name="connsiteX7" fmla="*/ 0 w 1679402"/>
              <a:gd name="connsiteY7" fmla="*/ 350507 h 420625"/>
              <a:gd name="connsiteX8" fmla="*/ 0 w 1679402"/>
              <a:gd name="connsiteY8" fmla="*/ 70118 h 420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9402" h="420625">
                <a:moveTo>
                  <a:pt x="0" y="70118"/>
                </a:moveTo>
                <a:cubicBezTo>
                  <a:pt x="0" y="31393"/>
                  <a:pt x="31393" y="0"/>
                  <a:pt x="70118" y="0"/>
                </a:cubicBezTo>
                <a:lnTo>
                  <a:pt x="1609284" y="0"/>
                </a:lnTo>
                <a:cubicBezTo>
                  <a:pt x="1648009" y="0"/>
                  <a:pt x="1679402" y="31393"/>
                  <a:pt x="1679402" y="70118"/>
                </a:cubicBezTo>
                <a:lnTo>
                  <a:pt x="1679402" y="350507"/>
                </a:lnTo>
                <a:cubicBezTo>
                  <a:pt x="1679402" y="389232"/>
                  <a:pt x="1648009" y="420625"/>
                  <a:pt x="1609284" y="420625"/>
                </a:cubicBezTo>
                <a:lnTo>
                  <a:pt x="70118" y="420625"/>
                </a:lnTo>
                <a:cubicBezTo>
                  <a:pt x="31393" y="420625"/>
                  <a:pt x="0" y="389232"/>
                  <a:pt x="0" y="350507"/>
                </a:cubicBezTo>
                <a:lnTo>
                  <a:pt x="0" y="70118"/>
                </a:lnTo>
                <a:close/>
              </a:path>
            </a:pathLst>
          </a:custGeom>
        </p:spPr>
        <p:style>
          <a:lnRef idx="2">
            <a:schemeClr val="lt1">
              <a:hueOff val="0"/>
              <a:satOff val="0"/>
              <a:lumOff val="0"/>
              <a:alphaOff val="0"/>
            </a:schemeClr>
          </a:lnRef>
          <a:fillRef idx="1">
            <a:schemeClr val="accent1">
              <a:shade val="80000"/>
              <a:hueOff val="81666"/>
              <a:satOff val="-1171"/>
              <a:lumOff val="6831"/>
              <a:alphaOff val="0"/>
            </a:schemeClr>
          </a:fillRef>
          <a:effectRef idx="0">
            <a:schemeClr val="accent1">
              <a:shade val="80000"/>
              <a:hueOff val="81666"/>
              <a:satOff val="-1171"/>
              <a:lumOff val="6831"/>
              <a:alphaOff val="0"/>
            </a:schemeClr>
          </a:effectRef>
          <a:fontRef idx="minor">
            <a:schemeClr val="lt1"/>
          </a:fontRef>
        </p:style>
        <p:txBody>
          <a:bodyPr spcFirstLastPara="0" vert="horz" wrap="square" lIns="148553" tIns="148553" rIns="148553" bIns="148553" numCol="1" spcCol="1270" anchor="ctr" anchorCtr="0">
            <a:noAutofit/>
          </a:bodyPr>
          <a:lstStyle/>
          <a:p>
            <a:pPr lvl="0" algn="ctr" defTabSz="800100">
              <a:lnSpc>
                <a:spcPct val="90000"/>
              </a:lnSpc>
              <a:spcBef>
                <a:spcPct val="0"/>
              </a:spcBef>
              <a:spcAft>
                <a:spcPct val="35000"/>
              </a:spcAft>
            </a:pPr>
            <a:r>
              <a:rPr lang="en-US" sz="1800" kern="1200" dirty="0" smtClean="0"/>
              <a:t>Test</a:t>
            </a:r>
            <a:endParaRPr lang="en-US" sz="1800" kern="1200" dirty="0"/>
          </a:p>
        </p:txBody>
      </p:sp>
      <p:sp>
        <p:nvSpPr>
          <p:cNvPr id="20" name="Rounded Rectangle 19"/>
          <p:cNvSpPr/>
          <p:nvPr/>
        </p:nvSpPr>
        <p:spPr>
          <a:xfrm>
            <a:off x="6866335" y="3056774"/>
            <a:ext cx="420625" cy="420625"/>
          </a:xfrm>
          <a:prstGeom prst="roundRect">
            <a:avLst>
              <a:gd name="adj" fmla="val 16670"/>
            </a:avLst>
          </a:prstGeom>
        </p:spPr>
        <p:style>
          <a:lnRef idx="2">
            <a:schemeClr val="lt1">
              <a:hueOff val="0"/>
              <a:satOff val="0"/>
              <a:lumOff val="0"/>
              <a:alphaOff val="0"/>
            </a:schemeClr>
          </a:lnRef>
          <a:fillRef idx="1">
            <a:schemeClr val="accent1">
              <a:shade val="80000"/>
              <a:hueOff val="102082"/>
              <a:satOff val="-1464"/>
              <a:lumOff val="8538"/>
              <a:alphaOff val="0"/>
            </a:schemeClr>
          </a:fillRef>
          <a:effectRef idx="0">
            <a:schemeClr val="accent1">
              <a:shade val="80000"/>
              <a:hueOff val="102082"/>
              <a:satOff val="-1464"/>
              <a:lumOff val="8538"/>
              <a:alphaOff val="0"/>
            </a:schemeClr>
          </a:effectRef>
          <a:fontRef idx="minor">
            <a:schemeClr val="lt1"/>
          </a:fontRef>
        </p:style>
      </p:sp>
      <p:sp>
        <p:nvSpPr>
          <p:cNvPr id="21" name="Freeform 20"/>
          <p:cNvSpPr/>
          <p:nvPr/>
        </p:nvSpPr>
        <p:spPr>
          <a:xfrm>
            <a:off x="7312198" y="3056774"/>
            <a:ext cx="1679402" cy="420625"/>
          </a:xfrm>
          <a:custGeom>
            <a:avLst/>
            <a:gdLst>
              <a:gd name="connsiteX0" fmla="*/ 0 w 1679402"/>
              <a:gd name="connsiteY0" fmla="*/ 70118 h 420625"/>
              <a:gd name="connsiteX1" fmla="*/ 70118 w 1679402"/>
              <a:gd name="connsiteY1" fmla="*/ 0 h 420625"/>
              <a:gd name="connsiteX2" fmla="*/ 1609284 w 1679402"/>
              <a:gd name="connsiteY2" fmla="*/ 0 h 420625"/>
              <a:gd name="connsiteX3" fmla="*/ 1679402 w 1679402"/>
              <a:gd name="connsiteY3" fmla="*/ 70118 h 420625"/>
              <a:gd name="connsiteX4" fmla="*/ 1679402 w 1679402"/>
              <a:gd name="connsiteY4" fmla="*/ 350507 h 420625"/>
              <a:gd name="connsiteX5" fmla="*/ 1609284 w 1679402"/>
              <a:gd name="connsiteY5" fmla="*/ 420625 h 420625"/>
              <a:gd name="connsiteX6" fmla="*/ 70118 w 1679402"/>
              <a:gd name="connsiteY6" fmla="*/ 420625 h 420625"/>
              <a:gd name="connsiteX7" fmla="*/ 0 w 1679402"/>
              <a:gd name="connsiteY7" fmla="*/ 350507 h 420625"/>
              <a:gd name="connsiteX8" fmla="*/ 0 w 1679402"/>
              <a:gd name="connsiteY8" fmla="*/ 70118 h 420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9402" h="420625">
                <a:moveTo>
                  <a:pt x="0" y="70118"/>
                </a:moveTo>
                <a:cubicBezTo>
                  <a:pt x="0" y="31393"/>
                  <a:pt x="31393" y="0"/>
                  <a:pt x="70118" y="0"/>
                </a:cubicBezTo>
                <a:lnTo>
                  <a:pt x="1609284" y="0"/>
                </a:lnTo>
                <a:cubicBezTo>
                  <a:pt x="1648009" y="0"/>
                  <a:pt x="1679402" y="31393"/>
                  <a:pt x="1679402" y="70118"/>
                </a:cubicBezTo>
                <a:lnTo>
                  <a:pt x="1679402" y="350507"/>
                </a:lnTo>
                <a:cubicBezTo>
                  <a:pt x="1679402" y="389232"/>
                  <a:pt x="1648009" y="420625"/>
                  <a:pt x="1609284" y="420625"/>
                </a:cubicBezTo>
                <a:lnTo>
                  <a:pt x="70118" y="420625"/>
                </a:lnTo>
                <a:cubicBezTo>
                  <a:pt x="31393" y="420625"/>
                  <a:pt x="0" y="389232"/>
                  <a:pt x="0" y="350507"/>
                </a:cubicBezTo>
                <a:lnTo>
                  <a:pt x="0" y="70118"/>
                </a:lnTo>
                <a:close/>
              </a:path>
            </a:pathLst>
          </a:custGeom>
        </p:spPr>
        <p:style>
          <a:lnRef idx="2">
            <a:schemeClr val="lt1">
              <a:hueOff val="0"/>
              <a:satOff val="0"/>
              <a:lumOff val="0"/>
              <a:alphaOff val="0"/>
            </a:schemeClr>
          </a:lnRef>
          <a:fillRef idx="1">
            <a:schemeClr val="accent1">
              <a:shade val="80000"/>
              <a:hueOff val="102082"/>
              <a:satOff val="-1464"/>
              <a:lumOff val="8538"/>
              <a:alphaOff val="0"/>
            </a:schemeClr>
          </a:fillRef>
          <a:effectRef idx="0">
            <a:schemeClr val="accent1">
              <a:shade val="80000"/>
              <a:hueOff val="102082"/>
              <a:satOff val="-1464"/>
              <a:lumOff val="8538"/>
              <a:alphaOff val="0"/>
            </a:schemeClr>
          </a:effectRef>
          <a:fontRef idx="minor">
            <a:schemeClr val="lt1"/>
          </a:fontRef>
        </p:style>
        <p:txBody>
          <a:bodyPr spcFirstLastPara="0" vert="horz" wrap="square" lIns="148553" tIns="148553" rIns="148553" bIns="148553" numCol="1" spcCol="1270" anchor="ctr" anchorCtr="0">
            <a:noAutofit/>
          </a:bodyPr>
          <a:lstStyle/>
          <a:p>
            <a:pPr lvl="0" algn="ctr" defTabSz="800100">
              <a:lnSpc>
                <a:spcPct val="90000"/>
              </a:lnSpc>
              <a:spcBef>
                <a:spcPct val="0"/>
              </a:spcBef>
              <a:spcAft>
                <a:spcPct val="35000"/>
              </a:spcAft>
            </a:pPr>
            <a:r>
              <a:rPr lang="en-US" dirty="0" smtClean="0"/>
              <a:t>QA</a:t>
            </a:r>
            <a:endParaRPr lang="en-US" sz="1800" kern="1200" dirty="0"/>
          </a:p>
        </p:txBody>
      </p:sp>
      <p:sp>
        <p:nvSpPr>
          <p:cNvPr id="22" name="Rounded Rectangle 21"/>
          <p:cNvSpPr/>
          <p:nvPr/>
        </p:nvSpPr>
        <p:spPr>
          <a:xfrm>
            <a:off x="6866335" y="3527875"/>
            <a:ext cx="420625" cy="420625"/>
          </a:xfrm>
          <a:prstGeom prst="roundRect">
            <a:avLst>
              <a:gd name="adj" fmla="val 16670"/>
            </a:avLst>
          </a:prstGeom>
        </p:spPr>
        <p:style>
          <a:lnRef idx="2">
            <a:schemeClr val="lt1">
              <a:hueOff val="0"/>
              <a:satOff val="0"/>
              <a:lumOff val="0"/>
              <a:alphaOff val="0"/>
            </a:schemeClr>
          </a:lnRef>
          <a:fillRef idx="1">
            <a:schemeClr val="accent1">
              <a:shade val="80000"/>
              <a:hueOff val="122498"/>
              <a:satOff val="-1757"/>
              <a:lumOff val="10246"/>
              <a:alphaOff val="0"/>
            </a:schemeClr>
          </a:fillRef>
          <a:effectRef idx="0">
            <a:schemeClr val="accent1">
              <a:shade val="80000"/>
              <a:hueOff val="122498"/>
              <a:satOff val="-1757"/>
              <a:lumOff val="10246"/>
              <a:alphaOff val="0"/>
            </a:schemeClr>
          </a:effectRef>
          <a:fontRef idx="minor">
            <a:schemeClr val="lt1"/>
          </a:fontRef>
        </p:style>
      </p:sp>
      <p:sp>
        <p:nvSpPr>
          <p:cNvPr id="23" name="Freeform 22"/>
          <p:cNvSpPr/>
          <p:nvPr/>
        </p:nvSpPr>
        <p:spPr>
          <a:xfrm>
            <a:off x="7312198" y="3527875"/>
            <a:ext cx="1679402" cy="420625"/>
          </a:xfrm>
          <a:custGeom>
            <a:avLst/>
            <a:gdLst>
              <a:gd name="connsiteX0" fmla="*/ 0 w 1679402"/>
              <a:gd name="connsiteY0" fmla="*/ 70118 h 420625"/>
              <a:gd name="connsiteX1" fmla="*/ 70118 w 1679402"/>
              <a:gd name="connsiteY1" fmla="*/ 0 h 420625"/>
              <a:gd name="connsiteX2" fmla="*/ 1609284 w 1679402"/>
              <a:gd name="connsiteY2" fmla="*/ 0 h 420625"/>
              <a:gd name="connsiteX3" fmla="*/ 1679402 w 1679402"/>
              <a:gd name="connsiteY3" fmla="*/ 70118 h 420625"/>
              <a:gd name="connsiteX4" fmla="*/ 1679402 w 1679402"/>
              <a:gd name="connsiteY4" fmla="*/ 350507 h 420625"/>
              <a:gd name="connsiteX5" fmla="*/ 1609284 w 1679402"/>
              <a:gd name="connsiteY5" fmla="*/ 420625 h 420625"/>
              <a:gd name="connsiteX6" fmla="*/ 70118 w 1679402"/>
              <a:gd name="connsiteY6" fmla="*/ 420625 h 420625"/>
              <a:gd name="connsiteX7" fmla="*/ 0 w 1679402"/>
              <a:gd name="connsiteY7" fmla="*/ 350507 h 420625"/>
              <a:gd name="connsiteX8" fmla="*/ 0 w 1679402"/>
              <a:gd name="connsiteY8" fmla="*/ 70118 h 420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9402" h="420625">
                <a:moveTo>
                  <a:pt x="0" y="70118"/>
                </a:moveTo>
                <a:cubicBezTo>
                  <a:pt x="0" y="31393"/>
                  <a:pt x="31393" y="0"/>
                  <a:pt x="70118" y="0"/>
                </a:cubicBezTo>
                <a:lnTo>
                  <a:pt x="1609284" y="0"/>
                </a:lnTo>
                <a:cubicBezTo>
                  <a:pt x="1648009" y="0"/>
                  <a:pt x="1679402" y="31393"/>
                  <a:pt x="1679402" y="70118"/>
                </a:cubicBezTo>
                <a:lnTo>
                  <a:pt x="1679402" y="350507"/>
                </a:lnTo>
                <a:cubicBezTo>
                  <a:pt x="1679402" y="389232"/>
                  <a:pt x="1648009" y="420625"/>
                  <a:pt x="1609284" y="420625"/>
                </a:cubicBezTo>
                <a:lnTo>
                  <a:pt x="70118" y="420625"/>
                </a:lnTo>
                <a:cubicBezTo>
                  <a:pt x="31393" y="420625"/>
                  <a:pt x="0" y="389232"/>
                  <a:pt x="0" y="350507"/>
                </a:cubicBezTo>
                <a:lnTo>
                  <a:pt x="0" y="70118"/>
                </a:lnTo>
                <a:close/>
              </a:path>
            </a:pathLst>
          </a:custGeom>
        </p:spPr>
        <p:style>
          <a:lnRef idx="2">
            <a:schemeClr val="lt1">
              <a:hueOff val="0"/>
              <a:satOff val="0"/>
              <a:lumOff val="0"/>
              <a:alphaOff val="0"/>
            </a:schemeClr>
          </a:lnRef>
          <a:fillRef idx="1">
            <a:schemeClr val="accent1">
              <a:shade val="80000"/>
              <a:hueOff val="122498"/>
              <a:satOff val="-1757"/>
              <a:lumOff val="10246"/>
              <a:alphaOff val="0"/>
            </a:schemeClr>
          </a:fillRef>
          <a:effectRef idx="0">
            <a:schemeClr val="accent1">
              <a:shade val="80000"/>
              <a:hueOff val="122498"/>
              <a:satOff val="-1757"/>
              <a:lumOff val="10246"/>
              <a:alphaOff val="0"/>
            </a:schemeClr>
          </a:effectRef>
          <a:fontRef idx="minor">
            <a:schemeClr val="lt1"/>
          </a:fontRef>
        </p:style>
        <p:txBody>
          <a:bodyPr spcFirstLastPara="0" vert="horz" wrap="square" lIns="148553" tIns="148553" rIns="148553" bIns="148553" numCol="1" spcCol="1270" anchor="ctr" anchorCtr="0">
            <a:noAutofit/>
          </a:bodyPr>
          <a:lstStyle/>
          <a:p>
            <a:pPr lvl="0" algn="ctr" defTabSz="800100">
              <a:lnSpc>
                <a:spcPct val="90000"/>
              </a:lnSpc>
              <a:spcBef>
                <a:spcPct val="0"/>
              </a:spcBef>
              <a:spcAft>
                <a:spcPct val="35000"/>
              </a:spcAft>
            </a:pPr>
            <a:r>
              <a:rPr lang="en-US" sz="1800" kern="1200" dirty="0" smtClean="0"/>
              <a:t>Staging</a:t>
            </a:r>
            <a:endParaRPr lang="en-US" sz="1800" kern="1200" dirty="0"/>
          </a:p>
        </p:txBody>
      </p:sp>
      <p:sp>
        <p:nvSpPr>
          <p:cNvPr id="24" name="Rounded Rectangle 23"/>
          <p:cNvSpPr/>
          <p:nvPr/>
        </p:nvSpPr>
        <p:spPr>
          <a:xfrm>
            <a:off x="6866335" y="3998975"/>
            <a:ext cx="420625" cy="420625"/>
          </a:xfrm>
          <a:prstGeom prst="roundRect">
            <a:avLst>
              <a:gd name="adj" fmla="val 16670"/>
            </a:avLst>
          </a:prstGeom>
        </p:spPr>
        <p:style>
          <a:lnRef idx="2">
            <a:schemeClr val="lt1">
              <a:hueOff val="0"/>
              <a:satOff val="0"/>
              <a:lumOff val="0"/>
              <a:alphaOff val="0"/>
            </a:schemeClr>
          </a:lnRef>
          <a:fillRef idx="1">
            <a:schemeClr val="accent1">
              <a:shade val="80000"/>
              <a:hueOff val="142915"/>
              <a:satOff val="-2050"/>
              <a:lumOff val="11954"/>
              <a:alphaOff val="0"/>
            </a:schemeClr>
          </a:fillRef>
          <a:effectRef idx="0">
            <a:schemeClr val="accent1">
              <a:shade val="80000"/>
              <a:hueOff val="142915"/>
              <a:satOff val="-2050"/>
              <a:lumOff val="11954"/>
              <a:alphaOff val="0"/>
            </a:schemeClr>
          </a:effectRef>
          <a:fontRef idx="minor">
            <a:schemeClr val="lt1"/>
          </a:fontRef>
        </p:style>
      </p:sp>
      <p:sp>
        <p:nvSpPr>
          <p:cNvPr id="25" name="Freeform 24"/>
          <p:cNvSpPr/>
          <p:nvPr/>
        </p:nvSpPr>
        <p:spPr>
          <a:xfrm>
            <a:off x="7312198" y="3998975"/>
            <a:ext cx="1679402" cy="420625"/>
          </a:xfrm>
          <a:custGeom>
            <a:avLst/>
            <a:gdLst>
              <a:gd name="connsiteX0" fmla="*/ 0 w 1679402"/>
              <a:gd name="connsiteY0" fmla="*/ 70118 h 420625"/>
              <a:gd name="connsiteX1" fmla="*/ 70118 w 1679402"/>
              <a:gd name="connsiteY1" fmla="*/ 0 h 420625"/>
              <a:gd name="connsiteX2" fmla="*/ 1609284 w 1679402"/>
              <a:gd name="connsiteY2" fmla="*/ 0 h 420625"/>
              <a:gd name="connsiteX3" fmla="*/ 1679402 w 1679402"/>
              <a:gd name="connsiteY3" fmla="*/ 70118 h 420625"/>
              <a:gd name="connsiteX4" fmla="*/ 1679402 w 1679402"/>
              <a:gd name="connsiteY4" fmla="*/ 350507 h 420625"/>
              <a:gd name="connsiteX5" fmla="*/ 1609284 w 1679402"/>
              <a:gd name="connsiteY5" fmla="*/ 420625 h 420625"/>
              <a:gd name="connsiteX6" fmla="*/ 70118 w 1679402"/>
              <a:gd name="connsiteY6" fmla="*/ 420625 h 420625"/>
              <a:gd name="connsiteX7" fmla="*/ 0 w 1679402"/>
              <a:gd name="connsiteY7" fmla="*/ 350507 h 420625"/>
              <a:gd name="connsiteX8" fmla="*/ 0 w 1679402"/>
              <a:gd name="connsiteY8" fmla="*/ 70118 h 420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9402" h="420625">
                <a:moveTo>
                  <a:pt x="0" y="70118"/>
                </a:moveTo>
                <a:cubicBezTo>
                  <a:pt x="0" y="31393"/>
                  <a:pt x="31393" y="0"/>
                  <a:pt x="70118" y="0"/>
                </a:cubicBezTo>
                <a:lnTo>
                  <a:pt x="1609284" y="0"/>
                </a:lnTo>
                <a:cubicBezTo>
                  <a:pt x="1648009" y="0"/>
                  <a:pt x="1679402" y="31393"/>
                  <a:pt x="1679402" y="70118"/>
                </a:cubicBezTo>
                <a:lnTo>
                  <a:pt x="1679402" y="350507"/>
                </a:lnTo>
                <a:cubicBezTo>
                  <a:pt x="1679402" y="389232"/>
                  <a:pt x="1648009" y="420625"/>
                  <a:pt x="1609284" y="420625"/>
                </a:cubicBezTo>
                <a:lnTo>
                  <a:pt x="70118" y="420625"/>
                </a:lnTo>
                <a:cubicBezTo>
                  <a:pt x="31393" y="420625"/>
                  <a:pt x="0" y="389232"/>
                  <a:pt x="0" y="350507"/>
                </a:cubicBezTo>
                <a:lnTo>
                  <a:pt x="0" y="70118"/>
                </a:lnTo>
                <a:close/>
              </a:path>
            </a:pathLst>
          </a:custGeom>
        </p:spPr>
        <p:style>
          <a:lnRef idx="2">
            <a:schemeClr val="lt1">
              <a:hueOff val="0"/>
              <a:satOff val="0"/>
              <a:lumOff val="0"/>
              <a:alphaOff val="0"/>
            </a:schemeClr>
          </a:lnRef>
          <a:fillRef idx="1">
            <a:schemeClr val="accent1">
              <a:shade val="80000"/>
              <a:hueOff val="142915"/>
              <a:satOff val="-2050"/>
              <a:lumOff val="11954"/>
              <a:alphaOff val="0"/>
            </a:schemeClr>
          </a:fillRef>
          <a:effectRef idx="0">
            <a:schemeClr val="accent1">
              <a:shade val="80000"/>
              <a:hueOff val="142915"/>
              <a:satOff val="-2050"/>
              <a:lumOff val="11954"/>
              <a:alphaOff val="0"/>
            </a:schemeClr>
          </a:effectRef>
          <a:fontRef idx="minor">
            <a:schemeClr val="lt1"/>
          </a:fontRef>
        </p:style>
        <p:txBody>
          <a:bodyPr spcFirstLastPara="0" vert="horz" wrap="square" lIns="148553" tIns="148553" rIns="148553" bIns="148553" numCol="1" spcCol="1270" anchor="ctr" anchorCtr="0">
            <a:noAutofit/>
          </a:bodyPr>
          <a:lstStyle/>
          <a:p>
            <a:pPr lvl="0" algn="ctr" defTabSz="800100">
              <a:lnSpc>
                <a:spcPct val="90000"/>
              </a:lnSpc>
              <a:spcBef>
                <a:spcPct val="0"/>
              </a:spcBef>
              <a:spcAft>
                <a:spcPct val="35000"/>
              </a:spcAft>
            </a:pPr>
            <a:r>
              <a:rPr lang="en-US" sz="1800" kern="1200" dirty="0" smtClean="0"/>
              <a:t>Security</a:t>
            </a:r>
            <a:endParaRPr lang="en-US" sz="1800" kern="1200" dirty="0"/>
          </a:p>
        </p:txBody>
      </p:sp>
      <p:sp>
        <p:nvSpPr>
          <p:cNvPr id="26" name="Freeform 25"/>
          <p:cNvSpPr/>
          <p:nvPr/>
        </p:nvSpPr>
        <p:spPr>
          <a:xfrm>
            <a:off x="2368704" y="1147359"/>
            <a:ext cx="2125265" cy="420625"/>
          </a:xfrm>
          <a:custGeom>
            <a:avLst/>
            <a:gdLst>
              <a:gd name="connsiteX0" fmla="*/ 0 w 2125265"/>
              <a:gd name="connsiteY0" fmla="*/ 42063 h 420625"/>
              <a:gd name="connsiteX1" fmla="*/ 42063 w 2125265"/>
              <a:gd name="connsiteY1" fmla="*/ 0 h 420625"/>
              <a:gd name="connsiteX2" fmla="*/ 2083203 w 2125265"/>
              <a:gd name="connsiteY2" fmla="*/ 0 h 420625"/>
              <a:gd name="connsiteX3" fmla="*/ 2125266 w 2125265"/>
              <a:gd name="connsiteY3" fmla="*/ 42063 h 420625"/>
              <a:gd name="connsiteX4" fmla="*/ 2125265 w 2125265"/>
              <a:gd name="connsiteY4" fmla="*/ 378563 h 420625"/>
              <a:gd name="connsiteX5" fmla="*/ 2083202 w 2125265"/>
              <a:gd name="connsiteY5" fmla="*/ 420626 h 420625"/>
              <a:gd name="connsiteX6" fmla="*/ 42063 w 2125265"/>
              <a:gd name="connsiteY6" fmla="*/ 420625 h 420625"/>
              <a:gd name="connsiteX7" fmla="*/ 0 w 2125265"/>
              <a:gd name="connsiteY7" fmla="*/ 378562 h 420625"/>
              <a:gd name="connsiteX8" fmla="*/ 0 w 2125265"/>
              <a:gd name="connsiteY8" fmla="*/ 42063 h 420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5265" h="420625">
                <a:moveTo>
                  <a:pt x="0" y="42063"/>
                </a:moveTo>
                <a:cubicBezTo>
                  <a:pt x="0" y="18832"/>
                  <a:pt x="18832" y="0"/>
                  <a:pt x="42063" y="0"/>
                </a:cubicBezTo>
                <a:lnTo>
                  <a:pt x="2083203" y="0"/>
                </a:lnTo>
                <a:cubicBezTo>
                  <a:pt x="2106434" y="0"/>
                  <a:pt x="2125266" y="18832"/>
                  <a:pt x="2125266" y="42063"/>
                </a:cubicBezTo>
                <a:cubicBezTo>
                  <a:pt x="2125266" y="154230"/>
                  <a:pt x="2125265" y="266396"/>
                  <a:pt x="2125265" y="378563"/>
                </a:cubicBezTo>
                <a:cubicBezTo>
                  <a:pt x="2125265" y="401794"/>
                  <a:pt x="2106433" y="420626"/>
                  <a:pt x="2083202" y="420626"/>
                </a:cubicBezTo>
                <a:lnTo>
                  <a:pt x="42063" y="420625"/>
                </a:lnTo>
                <a:cubicBezTo>
                  <a:pt x="18832" y="420625"/>
                  <a:pt x="0" y="401793"/>
                  <a:pt x="0" y="378562"/>
                </a:cubicBezTo>
                <a:lnTo>
                  <a:pt x="0" y="42063"/>
                </a:lnTo>
                <a:close/>
              </a:path>
            </a:pathLst>
          </a:custGeom>
          <a:solidFill>
            <a:srgbClr val="C00000"/>
          </a:solidFill>
        </p:spPr>
        <p:style>
          <a:lnRef idx="2">
            <a:schemeClr val="lt1">
              <a:hueOff val="0"/>
              <a:satOff val="0"/>
              <a:lumOff val="0"/>
              <a:alphaOff val="0"/>
            </a:schemeClr>
          </a:lnRef>
          <a:fillRef idx="1">
            <a:scrgbClr r="0" g="0" b="0"/>
          </a:fillRef>
          <a:effectRef idx="0">
            <a:schemeClr val="accent1">
              <a:shade val="80000"/>
              <a:hueOff val="0"/>
              <a:satOff val="0"/>
              <a:lumOff val="0"/>
              <a:alphaOff val="0"/>
            </a:schemeClr>
          </a:effectRef>
          <a:fontRef idx="minor">
            <a:schemeClr val="lt1"/>
          </a:fontRef>
        </p:style>
        <p:txBody>
          <a:bodyPr spcFirstLastPara="0" vert="horz" wrap="square" lIns="46610" tIns="35180" rIns="46610" bIns="35180" numCol="1" spcCol="1270" anchor="ctr" anchorCtr="0">
            <a:noAutofit/>
          </a:bodyPr>
          <a:lstStyle/>
          <a:p>
            <a:pPr lvl="0" algn="ctr" defTabSz="800100">
              <a:lnSpc>
                <a:spcPct val="90000"/>
              </a:lnSpc>
              <a:spcBef>
                <a:spcPct val="0"/>
              </a:spcBef>
              <a:spcAft>
                <a:spcPct val="35000"/>
              </a:spcAft>
            </a:pPr>
            <a:r>
              <a:rPr lang="en-US" sz="1800" b="1" kern="1200" dirty="0" smtClean="0"/>
              <a:t>Analysis Technique</a:t>
            </a:r>
            <a:endParaRPr lang="en-US" sz="1800" b="1" kern="1200" dirty="0"/>
          </a:p>
        </p:txBody>
      </p:sp>
      <p:sp>
        <p:nvSpPr>
          <p:cNvPr id="27" name="Rounded Rectangle 26"/>
          <p:cNvSpPr/>
          <p:nvPr/>
        </p:nvSpPr>
        <p:spPr>
          <a:xfrm>
            <a:off x="2368704" y="1643697"/>
            <a:ext cx="420625" cy="420625"/>
          </a:xfrm>
          <a:prstGeom prst="roundRect">
            <a:avLst>
              <a:gd name="adj" fmla="val 16670"/>
            </a:avLst>
          </a:prstGeom>
        </p:spPr>
        <p:style>
          <a:lnRef idx="2">
            <a:schemeClr val="lt1">
              <a:hueOff val="0"/>
              <a:satOff val="0"/>
              <a:lumOff val="0"/>
              <a:alphaOff val="0"/>
            </a:schemeClr>
          </a:lnRef>
          <a:fillRef idx="1">
            <a:schemeClr val="accent1">
              <a:shade val="80000"/>
              <a:hueOff val="163331"/>
              <a:satOff val="-2342"/>
              <a:lumOff val="13661"/>
              <a:alphaOff val="0"/>
            </a:schemeClr>
          </a:fillRef>
          <a:effectRef idx="0">
            <a:schemeClr val="accent1">
              <a:shade val="80000"/>
              <a:hueOff val="163331"/>
              <a:satOff val="-2342"/>
              <a:lumOff val="13661"/>
              <a:alphaOff val="0"/>
            </a:schemeClr>
          </a:effectRef>
          <a:fontRef idx="minor">
            <a:schemeClr val="lt1"/>
          </a:fontRef>
        </p:style>
      </p:sp>
      <p:sp>
        <p:nvSpPr>
          <p:cNvPr id="28" name="Freeform 27"/>
          <p:cNvSpPr/>
          <p:nvPr/>
        </p:nvSpPr>
        <p:spPr>
          <a:xfrm>
            <a:off x="2814567" y="1643697"/>
            <a:ext cx="1679402" cy="420625"/>
          </a:xfrm>
          <a:custGeom>
            <a:avLst/>
            <a:gdLst>
              <a:gd name="connsiteX0" fmla="*/ 0 w 1679402"/>
              <a:gd name="connsiteY0" fmla="*/ 70118 h 420625"/>
              <a:gd name="connsiteX1" fmla="*/ 70118 w 1679402"/>
              <a:gd name="connsiteY1" fmla="*/ 0 h 420625"/>
              <a:gd name="connsiteX2" fmla="*/ 1609284 w 1679402"/>
              <a:gd name="connsiteY2" fmla="*/ 0 h 420625"/>
              <a:gd name="connsiteX3" fmla="*/ 1679402 w 1679402"/>
              <a:gd name="connsiteY3" fmla="*/ 70118 h 420625"/>
              <a:gd name="connsiteX4" fmla="*/ 1679402 w 1679402"/>
              <a:gd name="connsiteY4" fmla="*/ 350507 h 420625"/>
              <a:gd name="connsiteX5" fmla="*/ 1609284 w 1679402"/>
              <a:gd name="connsiteY5" fmla="*/ 420625 h 420625"/>
              <a:gd name="connsiteX6" fmla="*/ 70118 w 1679402"/>
              <a:gd name="connsiteY6" fmla="*/ 420625 h 420625"/>
              <a:gd name="connsiteX7" fmla="*/ 0 w 1679402"/>
              <a:gd name="connsiteY7" fmla="*/ 350507 h 420625"/>
              <a:gd name="connsiteX8" fmla="*/ 0 w 1679402"/>
              <a:gd name="connsiteY8" fmla="*/ 70118 h 420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9402" h="420625">
                <a:moveTo>
                  <a:pt x="0" y="70118"/>
                </a:moveTo>
                <a:cubicBezTo>
                  <a:pt x="0" y="31393"/>
                  <a:pt x="31393" y="0"/>
                  <a:pt x="70118" y="0"/>
                </a:cubicBezTo>
                <a:lnTo>
                  <a:pt x="1609284" y="0"/>
                </a:lnTo>
                <a:cubicBezTo>
                  <a:pt x="1648009" y="0"/>
                  <a:pt x="1679402" y="31393"/>
                  <a:pt x="1679402" y="70118"/>
                </a:cubicBezTo>
                <a:lnTo>
                  <a:pt x="1679402" y="350507"/>
                </a:lnTo>
                <a:cubicBezTo>
                  <a:pt x="1679402" y="389232"/>
                  <a:pt x="1648009" y="420625"/>
                  <a:pt x="1609284" y="420625"/>
                </a:cubicBezTo>
                <a:lnTo>
                  <a:pt x="70118" y="420625"/>
                </a:lnTo>
                <a:cubicBezTo>
                  <a:pt x="31393" y="420625"/>
                  <a:pt x="0" y="389232"/>
                  <a:pt x="0" y="350507"/>
                </a:cubicBezTo>
                <a:lnTo>
                  <a:pt x="0" y="70118"/>
                </a:lnTo>
                <a:close/>
              </a:path>
            </a:pathLst>
          </a:custGeom>
        </p:spPr>
        <p:style>
          <a:lnRef idx="2">
            <a:schemeClr val="lt1">
              <a:hueOff val="0"/>
              <a:satOff val="0"/>
              <a:lumOff val="0"/>
              <a:alphaOff val="0"/>
            </a:schemeClr>
          </a:lnRef>
          <a:fillRef idx="1">
            <a:schemeClr val="accent1">
              <a:shade val="80000"/>
              <a:hueOff val="163331"/>
              <a:satOff val="-2342"/>
              <a:lumOff val="13661"/>
              <a:alphaOff val="0"/>
            </a:schemeClr>
          </a:fillRef>
          <a:effectRef idx="0">
            <a:schemeClr val="accent1">
              <a:shade val="80000"/>
              <a:hueOff val="163331"/>
              <a:satOff val="-2342"/>
              <a:lumOff val="13661"/>
              <a:alphaOff val="0"/>
            </a:schemeClr>
          </a:effectRef>
          <a:fontRef idx="minor">
            <a:schemeClr val="lt1"/>
          </a:fontRef>
        </p:style>
        <p:txBody>
          <a:bodyPr spcFirstLastPara="0" vert="horz" wrap="square" lIns="148553" tIns="148553" rIns="148553" bIns="148553" numCol="1" spcCol="1270" anchor="ctr" anchorCtr="0">
            <a:noAutofit/>
          </a:bodyPr>
          <a:lstStyle/>
          <a:p>
            <a:pPr lvl="0" algn="ctr" defTabSz="800100">
              <a:lnSpc>
                <a:spcPct val="90000"/>
              </a:lnSpc>
              <a:spcBef>
                <a:spcPct val="0"/>
              </a:spcBef>
              <a:spcAft>
                <a:spcPct val="35000"/>
              </a:spcAft>
            </a:pPr>
            <a:r>
              <a:rPr lang="en-US" sz="1800" kern="1200" dirty="0" smtClean="0"/>
              <a:t>Manual</a:t>
            </a:r>
            <a:endParaRPr lang="en-US" sz="1800" kern="1200" dirty="0"/>
          </a:p>
        </p:txBody>
      </p:sp>
      <p:sp>
        <p:nvSpPr>
          <p:cNvPr id="29" name="Rounded Rectangle 28"/>
          <p:cNvSpPr/>
          <p:nvPr/>
        </p:nvSpPr>
        <p:spPr>
          <a:xfrm>
            <a:off x="2368704" y="2114798"/>
            <a:ext cx="420625" cy="420625"/>
          </a:xfrm>
          <a:prstGeom prst="roundRect">
            <a:avLst>
              <a:gd name="adj" fmla="val 16670"/>
            </a:avLst>
          </a:prstGeom>
        </p:spPr>
        <p:style>
          <a:lnRef idx="2">
            <a:schemeClr val="lt1">
              <a:hueOff val="0"/>
              <a:satOff val="0"/>
              <a:lumOff val="0"/>
              <a:alphaOff val="0"/>
            </a:schemeClr>
          </a:lnRef>
          <a:fillRef idx="1">
            <a:schemeClr val="accent1">
              <a:shade val="80000"/>
              <a:hueOff val="183747"/>
              <a:satOff val="-2635"/>
              <a:lumOff val="15369"/>
              <a:alphaOff val="0"/>
            </a:schemeClr>
          </a:fillRef>
          <a:effectRef idx="0">
            <a:schemeClr val="accent1">
              <a:shade val="80000"/>
              <a:hueOff val="183747"/>
              <a:satOff val="-2635"/>
              <a:lumOff val="15369"/>
              <a:alphaOff val="0"/>
            </a:schemeClr>
          </a:effectRef>
          <a:fontRef idx="minor">
            <a:schemeClr val="lt1"/>
          </a:fontRef>
        </p:style>
      </p:sp>
      <p:sp>
        <p:nvSpPr>
          <p:cNvPr id="30" name="Freeform 29"/>
          <p:cNvSpPr/>
          <p:nvPr/>
        </p:nvSpPr>
        <p:spPr>
          <a:xfrm>
            <a:off x="2814567" y="2114798"/>
            <a:ext cx="1679402" cy="420625"/>
          </a:xfrm>
          <a:custGeom>
            <a:avLst/>
            <a:gdLst>
              <a:gd name="connsiteX0" fmla="*/ 0 w 1679402"/>
              <a:gd name="connsiteY0" fmla="*/ 70118 h 420625"/>
              <a:gd name="connsiteX1" fmla="*/ 70118 w 1679402"/>
              <a:gd name="connsiteY1" fmla="*/ 0 h 420625"/>
              <a:gd name="connsiteX2" fmla="*/ 1609284 w 1679402"/>
              <a:gd name="connsiteY2" fmla="*/ 0 h 420625"/>
              <a:gd name="connsiteX3" fmla="*/ 1679402 w 1679402"/>
              <a:gd name="connsiteY3" fmla="*/ 70118 h 420625"/>
              <a:gd name="connsiteX4" fmla="*/ 1679402 w 1679402"/>
              <a:gd name="connsiteY4" fmla="*/ 350507 h 420625"/>
              <a:gd name="connsiteX5" fmla="*/ 1609284 w 1679402"/>
              <a:gd name="connsiteY5" fmla="*/ 420625 h 420625"/>
              <a:gd name="connsiteX6" fmla="*/ 70118 w 1679402"/>
              <a:gd name="connsiteY6" fmla="*/ 420625 h 420625"/>
              <a:gd name="connsiteX7" fmla="*/ 0 w 1679402"/>
              <a:gd name="connsiteY7" fmla="*/ 350507 h 420625"/>
              <a:gd name="connsiteX8" fmla="*/ 0 w 1679402"/>
              <a:gd name="connsiteY8" fmla="*/ 70118 h 420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9402" h="420625">
                <a:moveTo>
                  <a:pt x="0" y="70118"/>
                </a:moveTo>
                <a:cubicBezTo>
                  <a:pt x="0" y="31393"/>
                  <a:pt x="31393" y="0"/>
                  <a:pt x="70118" y="0"/>
                </a:cubicBezTo>
                <a:lnTo>
                  <a:pt x="1609284" y="0"/>
                </a:lnTo>
                <a:cubicBezTo>
                  <a:pt x="1648009" y="0"/>
                  <a:pt x="1679402" y="31393"/>
                  <a:pt x="1679402" y="70118"/>
                </a:cubicBezTo>
                <a:lnTo>
                  <a:pt x="1679402" y="350507"/>
                </a:lnTo>
                <a:cubicBezTo>
                  <a:pt x="1679402" y="389232"/>
                  <a:pt x="1648009" y="420625"/>
                  <a:pt x="1609284" y="420625"/>
                </a:cubicBezTo>
                <a:lnTo>
                  <a:pt x="70118" y="420625"/>
                </a:lnTo>
                <a:cubicBezTo>
                  <a:pt x="31393" y="420625"/>
                  <a:pt x="0" y="389232"/>
                  <a:pt x="0" y="350507"/>
                </a:cubicBezTo>
                <a:lnTo>
                  <a:pt x="0" y="70118"/>
                </a:lnTo>
                <a:close/>
              </a:path>
            </a:pathLst>
          </a:custGeom>
        </p:spPr>
        <p:style>
          <a:lnRef idx="2">
            <a:schemeClr val="lt1">
              <a:hueOff val="0"/>
              <a:satOff val="0"/>
              <a:lumOff val="0"/>
              <a:alphaOff val="0"/>
            </a:schemeClr>
          </a:lnRef>
          <a:fillRef idx="1">
            <a:schemeClr val="accent1">
              <a:shade val="80000"/>
              <a:hueOff val="183747"/>
              <a:satOff val="-2635"/>
              <a:lumOff val="15369"/>
              <a:alphaOff val="0"/>
            </a:schemeClr>
          </a:fillRef>
          <a:effectRef idx="0">
            <a:schemeClr val="accent1">
              <a:shade val="80000"/>
              <a:hueOff val="183747"/>
              <a:satOff val="-2635"/>
              <a:lumOff val="15369"/>
              <a:alphaOff val="0"/>
            </a:schemeClr>
          </a:effectRef>
          <a:fontRef idx="minor">
            <a:schemeClr val="lt1"/>
          </a:fontRef>
        </p:style>
        <p:txBody>
          <a:bodyPr spcFirstLastPara="0" vert="horz" wrap="square" lIns="148553" tIns="148553" rIns="148553" bIns="148553" numCol="1" spcCol="1270" anchor="ctr" anchorCtr="0">
            <a:noAutofit/>
          </a:bodyPr>
          <a:lstStyle/>
          <a:p>
            <a:pPr lvl="0" algn="ctr" defTabSz="800100">
              <a:lnSpc>
                <a:spcPct val="90000"/>
              </a:lnSpc>
              <a:spcBef>
                <a:spcPct val="0"/>
              </a:spcBef>
              <a:spcAft>
                <a:spcPct val="35000"/>
              </a:spcAft>
            </a:pPr>
            <a:r>
              <a:rPr lang="en-US" sz="1800" kern="1200" dirty="0" smtClean="0"/>
              <a:t>SAST</a:t>
            </a:r>
            <a:endParaRPr lang="en-US" sz="1800" kern="1200" dirty="0"/>
          </a:p>
        </p:txBody>
      </p:sp>
      <p:sp>
        <p:nvSpPr>
          <p:cNvPr id="31" name="Rounded Rectangle 30"/>
          <p:cNvSpPr/>
          <p:nvPr/>
        </p:nvSpPr>
        <p:spPr>
          <a:xfrm>
            <a:off x="2368704" y="2585899"/>
            <a:ext cx="420625" cy="420625"/>
          </a:xfrm>
          <a:prstGeom prst="roundRect">
            <a:avLst>
              <a:gd name="adj" fmla="val 16670"/>
            </a:avLst>
          </a:prstGeom>
        </p:spPr>
        <p:style>
          <a:lnRef idx="2">
            <a:schemeClr val="lt1">
              <a:hueOff val="0"/>
              <a:satOff val="0"/>
              <a:lumOff val="0"/>
              <a:alphaOff val="0"/>
            </a:schemeClr>
          </a:lnRef>
          <a:fillRef idx="1">
            <a:schemeClr val="accent1">
              <a:shade val="80000"/>
              <a:hueOff val="204164"/>
              <a:satOff val="-2928"/>
              <a:lumOff val="17077"/>
              <a:alphaOff val="0"/>
            </a:schemeClr>
          </a:fillRef>
          <a:effectRef idx="0">
            <a:schemeClr val="accent1">
              <a:shade val="80000"/>
              <a:hueOff val="204164"/>
              <a:satOff val="-2928"/>
              <a:lumOff val="17077"/>
              <a:alphaOff val="0"/>
            </a:schemeClr>
          </a:effectRef>
          <a:fontRef idx="minor">
            <a:schemeClr val="lt1"/>
          </a:fontRef>
        </p:style>
      </p:sp>
      <p:sp>
        <p:nvSpPr>
          <p:cNvPr id="32" name="Freeform 31"/>
          <p:cNvSpPr/>
          <p:nvPr/>
        </p:nvSpPr>
        <p:spPr>
          <a:xfrm>
            <a:off x="2814567" y="2585899"/>
            <a:ext cx="1679402" cy="420625"/>
          </a:xfrm>
          <a:custGeom>
            <a:avLst/>
            <a:gdLst>
              <a:gd name="connsiteX0" fmla="*/ 0 w 1679402"/>
              <a:gd name="connsiteY0" fmla="*/ 70118 h 420625"/>
              <a:gd name="connsiteX1" fmla="*/ 70118 w 1679402"/>
              <a:gd name="connsiteY1" fmla="*/ 0 h 420625"/>
              <a:gd name="connsiteX2" fmla="*/ 1609284 w 1679402"/>
              <a:gd name="connsiteY2" fmla="*/ 0 h 420625"/>
              <a:gd name="connsiteX3" fmla="*/ 1679402 w 1679402"/>
              <a:gd name="connsiteY3" fmla="*/ 70118 h 420625"/>
              <a:gd name="connsiteX4" fmla="*/ 1679402 w 1679402"/>
              <a:gd name="connsiteY4" fmla="*/ 350507 h 420625"/>
              <a:gd name="connsiteX5" fmla="*/ 1609284 w 1679402"/>
              <a:gd name="connsiteY5" fmla="*/ 420625 h 420625"/>
              <a:gd name="connsiteX6" fmla="*/ 70118 w 1679402"/>
              <a:gd name="connsiteY6" fmla="*/ 420625 h 420625"/>
              <a:gd name="connsiteX7" fmla="*/ 0 w 1679402"/>
              <a:gd name="connsiteY7" fmla="*/ 350507 h 420625"/>
              <a:gd name="connsiteX8" fmla="*/ 0 w 1679402"/>
              <a:gd name="connsiteY8" fmla="*/ 70118 h 420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9402" h="420625">
                <a:moveTo>
                  <a:pt x="0" y="70118"/>
                </a:moveTo>
                <a:cubicBezTo>
                  <a:pt x="0" y="31393"/>
                  <a:pt x="31393" y="0"/>
                  <a:pt x="70118" y="0"/>
                </a:cubicBezTo>
                <a:lnTo>
                  <a:pt x="1609284" y="0"/>
                </a:lnTo>
                <a:cubicBezTo>
                  <a:pt x="1648009" y="0"/>
                  <a:pt x="1679402" y="31393"/>
                  <a:pt x="1679402" y="70118"/>
                </a:cubicBezTo>
                <a:lnTo>
                  <a:pt x="1679402" y="350507"/>
                </a:lnTo>
                <a:cubicBezTo>
                  <a:pt x="1679402" y="389232"/>
                  <a:pt x="1648009" y="420625"/>
                  <a:pt x="1609284" y="420625"/>
                </a:cubicBezTo>
                <a:lnTo>
                  <a:pt x="70118" y="420625"/>
                </a:lnTo>
                <a:cubicBezTo>
                  <a:pt x="31393" y="420625"/>
                  <a:pt x="0" y="389232"/>
                  <a:pt x="0" y="350507"/>
                </a:cubicBezTo>
                <a:lnTo>
                  <a:pt x="0" y="70118"/>
                </a:lnTo>
                <a:close/>
              </a:path>
            </a:pathLst>
          </a:custGeom>
        </p:spPr>
        <p:style>
          <a:lnRef idx="2">
            <a:schemeClr val="lt1">
              <a:hueOff val="0"/>
              <a:satOff val="0"/>
              <a:lumOff val="0"/>
              <a:alphaOff val="0"/>
            </a:schemeClr>
          </a:lnRef>
          <a:fillRef idx="1">
            <a:schemeClr val="accent1">
              <a:shade val="80000"/>
              <a:hueOff val="204164"/>
              <a:satOff val="-2928"/>
              <a:lumOff val="17077"/>
              <a:alphaOff val="0"/>
            </a:schemeClr>
          </a:fillRef>
          <a:effectRef idx="0">
            <a:schemeClr val="accent1">
              <a:shade val="80000"/>
              <a:hueOff val="204164"/>
              <a:satOff val="-2928"/>
              <a:lumOff val="17077"/>
              <a:alphaOff val="0"/>
            </a:schemeClr>
          </a:effectRef>
          <a:fontRef idx="minor">
            <a:schemeClr val="lt1"/>
          </a:fontRef>
        </p:style>
        <p:txBody>
          <a:bodyPr spcFirstLastPara="0" vert="horz" wrap="square" lIns="148553" tIns="148553" rIns="148553" bIns="148553" numCol="1" spcCol="1270" anchor="ctr" anchorCtr="0">
            <a:noAutofit/>
          </a:bodyPr>
          <a:lstStyle/>
          <a:p>
            <a:pPr lvl="0" algn="ctr" defTabSz="800100">
              <a:lnSpc>
                <a:spcPct val="90000"/>
              </a:lnSpc>
              <a:spcBef>
                <a:spcPct val="0"/>
              </a:spcBef>
              <a:spcAft>
                <a:spcPct val="35000"/>
              </a:spcAft>
            </a:pPr>
            <a:r>
              <a:rPr lang="en-US" sz="1800" kern="1200" dirty="0" smtClean="0"/>
              <a:t>Passive</a:t>
            </a:r>
            <a:endParaRPr lang="en-US" sz="1800" kern="1200" dirty="0"/>
          </a:p>
        </p:txBody>
      </p:sp>
      <p:sp>
        <p:nvSpPr>
          <p:cNvPr id="33" name="Rounded Rectangle 32"/>
          <p:cNvSpPr/>
          <p:nvPr/>
        </p:nvSpPr>
        <p:spPr>
          <a:xfrm>
            <a:off x="2368704" y="3056999"/>
            <a:ext cx="420625" cy="420625"/>
          </a:xfrm>
          <a:prstGeom prst="roundRect">
            <a:avLst>
              <a:gd name="adj" fmla="val 16670"/>
            </a:avLst>
          </a:prstGeom>
        </p:spPr>
        <p:style>
          <a:lnRef idx="2">
            <a:schemeClr val="lt1">
              <a:hueOff val="0"/>
              <a:satOff val="0"/>
              <a:lumOff val="0"/>
              <a:alphaOff val="0"/>
            </a:schemeClr>
          </a:lnRef>
          <a:fillRef idx="1">
            <a:schemeClr val="accent1">
              <a:shade val="80000"/>
              <a:hueOff val="224580"/>
              <a:satOff val="-3221"/>
              <a:lumOff val="18784"/>
              <a:alphaOff val="0"/>
            </a:schemeClr>
          </a:fillRef>
          <a:effectRef idx="0">
            <a:schemeClr val="accent1">
              <a:shade val="80000"/>
              <a:hueOff val="224580"/>
              <a:satOff val="-3221"/>
              <a:lumOff val="18784"/>
              <a:alphaOff val="0"/>
            </a:schemeClr>
          </a:effectRef>
          <a:fontRef idx="minor">
            <a:schemeClr val="lt1"/>
          </a:fontRef>
        </p:style>
      </p:sp>
      <p:sp>
        <p:nvSpPr>
          <p:cNvPr id="34" name="Freeform 33"/>
          <p:cNvSpPr/>
          <p:nvPr/>
        </p:nvSpPr>
        <p:spPr>
          <a:xfrm>
            <a:off x="2814567" y="3056999"/>
            <a:ext cx="1679402" cy="420625"/>
          </a:xfrm>
          <a:custGeom>
            <a:avLst/>
            <a:gdLst>
              <a:gd name="connsiteX0" fmla="*/ 0 w 1679402"/>
              <a:gd name="connsiteY0" fmla="*/ 70118 h 420625"/>
              <a:gd name="connsiteX1" fmla="*/ 70118 w 1679402"/>
              <a:gd name="connsiteY1" fmla="*/ 0 h 420625"/>
              <a:gd name="connsiteX2" fmla="*/ 1609284 w 1679402"/>
              <a:gd name="connsiteY2" fmla="*/ 0 h 420625"/>
              <a:gd name="connsiteX3" fmla="*/ 1679402 w 1679402"/>
              <a:gd name="connsiteY3" fmla="*/ 70118 h 420625"/>
              <a:gd name="connsiteX4" fmla="*/ 1679402 w 1679402"/>
              <a:gd name="connsiteY4" fmla="*/ 350507 h 420625"/>
              <a:gd name="connsiteX5" fmla="*/ 1609284 w 1679402"/>
              <a:gd name="connsiteY5" fmla="*/ 420625 h 420625"/>
              <a:gd name="connsiteX6" fmla="*/ 70118 w 1679402"/>
              <a:gd name="connsiteY6" fmla="*/ 420625 h 420625"/>
              <a:gd name="connsiteX7" fmla="*/ 0 w 1679402"/>
              <a:gd name="connsiteY7" fmla="*/ 350507 h 420625"/>
              <a:gd name="connsiteX8" fmla="*/ 0 w 1679402"/>
              <a:gd name="connsiteY8" fmla="*/ 70118 h 420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9402" h="420625">
                <a:moveTo>
                  <a:pt x="0" y="70118"/>
                </a:moveTo>
                <a:cubicBezTo>
                  <a:pt x="0" y="31393"/>
                  <a:pt x="31393" y="0"/>
                  <a:pt x="70118" y="0"/>
                </a:cubicBezTo>
                <a:lnTo>
                  <a:pt x="1609284" y="0"/>
                </a:lnTo>
                <a:cubicBezTo>
                  <a:pt x="1648009" y="0"/>
                  <a:pt x="1679402" y="31393"/>
                  <a:pt x="1679402" y="70118"/>
                </a:cubicBezTo>
                <a:lnTo>
                  <a:pt x="1679402" y="350507"/>
                </a:lnTo>
                <a:cubicBezTo>
                  <a:pt x="1679402" y="389232"/>
                  <a:pt x="1648009" y="420625"/>
                  <a:pt x="1609284" y="420625"/>
                </a:cubicBezTo>
                <a:lnTo>
                  <a:pt x="70118" y="420625"/>
                </a:lnTo>
                <a:cubicBezTo>
                  <a:pt x="31393" y="420625"/>
                  <a:pt x="0" y="389232"/>
                  <a:pt x="0" y="350507"/>
                </a:cubicBezTo>
                <a:lnTo>
                  <a:pt x="0" y="70118"/>
                </a:lnTo>
                <a:close/>
              </a:path>
            </a:pathLst>
          </a:custGeom>
        </p:spPr>
        <p:style>
          <a:lnRef idx="2">
            <a:schemeClr val="lt1">
              <a:hueOff val="0"/>
              <a:satOff val="0"/>
              <a:lumOff val="0"/>
              <a:alphaOff val="0"/>
            </a:schemeClr>
          </a:lnRef>
          <a:fillRef idx="1">
            <a:schemeClr val="accent1">
              <a:shade val="80000"/>
              <a:hueOff val="224580"/>
              <a:satOff val="-3221"/>
              <a:lumOff val="18784"/>
              <a:alphaOff val="0"/>
            </a:schemeClr>
          </a:fillRef>
          <a:effectRef idx="0">
            <a:schemeClr val="accent1">
              <a:shade val="80000"/>
              <a:hueOff val="224580"/>
              <a:satOff val="-3221"/>
              <a:lumOff val="18784"/>
              <a:alphaOff val="0"/>
            </a:schemeClr>
          </a:effectRef>
          <a:fontRef idx="minor">
            <a:schemeClr val="lt1"/>
          </a:fontRef>
        </p:style>
        <p:txBody>
          <a:bodyPr spcFirstLastPara="0" vert="horz" wrap="square" lIns="148553" tIns="148553" rIns="148553" bIns="148553" numCol="1" spcCol="1270" anchor="ctr" anchorCtr="0">
            <a:noAutofit/>
          </a:bodyPr>
          <a:lstStyle/>
          <a:p>
            <a:pPr lvl="0" algn="ctr" defTabSz="800100">
              <a:lnSpc>
                <a:spcPct val="90000"/>
              </a:lnSpc>
              <a:spcBef>
                <a:spcPct val="0"/>
              </a:spcBef>
              <a:spcAft>
                <a:spcPct val="35000"/>
              </a:spcAft>
            </a:pPr>
            <a:r>
              <a:rPr lang="en-US" sz="1800" kern="1200" dirty="0" smtClean="0"/>
              <a:t>IAST</a:t>
            </a:r>
            <a:endParaRPr lang="en-US" sz="1800" kern="1200" dirty="0"/>
          </a:p>
        </p:txBody>
      </p:sp>
      <p:sp>
        <p:nvSpPr>
          <p:cNvPr id="35" name="Rounded Rectangle 34"/>
          <p:cNvSpPr/>
          <p:nvPr/>
        </p:nvSpPr>
        <p:spPr>
          <a:xfrm>
            <a:off x="2368704" y="3528100"/>
            <a:ext cx="420625" cy="420625"/>
          </a:xfrm>
          <a:prstGeom prst="roundRect">
            <a:avLst>
              <a:gd name="adj" fmla="val 16670"/>
            </a:avLst>
          </a:prstGeom>
        </p:spPr>
        <p:style>
          <a:lnRef idx="2">
            <a:schemeClr val="lt1">
              <a:hueOff val="0"/>
              <a:satOff val="0"/>
              <a:lumOff val="0"/>
              <a:alphaOff val="0"/>
            </a:schemeClr>
          </a:lnRef>
          <a:fillRef idx="1">
            <a:schemeClr val="accent1">
              <a:shade val="80000"/>
              <a:hueOff val="244997"/>
              <a:satOff val="-3514"/>
              <a:lumOff val="20492"/>
              <a:alphaOff val="0"/>
            </a:schemeClr>
          </a:fillRef>
          <a:effectRef idx="0">
            <a:schemeClr val="accent1">
              <a:shade val="80000"/>
              <a:hueOff val="244997"/>
              <a:satOff val="-3514"/>
              <a:lumOff val="20492"/>
              <a:alphaOff val="0"/>
            </a:schemeClr>
          </a:effectRef>
          <a:fontRef idx="minor">
            <a:schemeClr val="lt1"/>
          </a:fontRef>
        </p:style>
      </p:sp>
      <p:sp>
        <p:nvSpPr>
          <p:cNvPr id="36" name="Freeform 35"/>
          <p:cNvSpPr/>
          <p:nvPr/>
        </p:nvSpPr>
        <p:spPr>
          <a:xfrm>
            <a:off x="2814567" y="3528100"/>
            <a:ext cx="1679402" cy="420625"/>
          </a:xfrm>
          <a:custGeom>
            <a:avLst/>
            <a:gdLst>
              <a:gd name="connsiteX0" fmla="*/ 0 w 1679402"/>
              <a:gd name="connsiteY0" fmla="*/ 70118 h 420625"/>
              <a:gd name="connsiteX1" fmla="*/ 70118 w 1679402"/>
              <a:gd name="connsiteY1" fmla="*/ 0 h 420625"/>
              <a:gd name="connsiteX2" fmla="*/ 1609284 w 1679402"/>
              <a:gd name="connsiteY2" fmla="*/ 0 h 420625"/>
              <a:gd name="connsiteX3" fmla="*/ 1679402 w 1679402"/>
              <a:gd name="connsiteY3" fmla="*/ 70118 h 420625"/>
              <a:gd name="connsiteX4" fmla="*/ 1679402 w 1679402"/>
              <a:gd name="connsiteY4" fmla="*/ 350507 h 420625"/>
              <a:gd name="connsiteX5" fmla="*/ 1609284 w 1679402"/>
              <a:gd name="connsiteY5" fmla="*/ 420625 h 420625"/>
              <a:gd name="connsiteX6" fmla="*/ 70118 w 1679402"/>
              <a:gd name="connsiteY6" fmla="*/ 420625 h 420625"/>
              <a:gd name="connsiteX7" fmla="*/ 0 w 1679402"/>
              <a:gd name="connsiteY7" fmla="*/ 350507 h 420625"/>
              <a:gd name="connsiteX8" fmla="*/ 0 w 1679402"/>
              <a:gd name="connsiteY8" fmla="*/ 70118 h 420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9402" h="420625">
                <a:moveTo>
                  <a:pt x="0" y="70118"/>
                </a:moveTo>
                <a:cubicBezTo>
                  <a:pt x="0" y="31393"/>
                  <a:pt x="31393" y="0"/>
                  <a:pt x="70118" y="0"/>
                </a:cubicBezTo>
                <a:lnTo>
                  <a:pt x="1609284" y="0"/>
                </a:lnTo>
                <a:cubicBezTo>
                  <a:pt x="1648009" y="0"/>
                  <a:pt x="1679402" y="31393"/>
                  <a:pt x="1679402" y="70118"/>
                </a:cubicBezTo>
                <a:lnTo>
                  <a:pt x="1679402" y="350507"/>
                </a:lnTo>
                <a:cubicBezTo>
                  <a:pt x="1679402" y="389232"/>
                  <a:pt x="1648009" y="420625"/>
                  <a:pt x="1609284" y="420625"/>
                </a:cubicBezTo>
                <a:lnTo>
                  <a:pt x="70118" y="420625"/>
                </a:lnTo>
                <a:cubicBezTo>
                  <a:pt x="31393" y="420625"/>
                  <a:pt x="0" y="389232"/>
                  <a:pt x="0" y="350507"/>
                </a:cubicBezTo>
                <a:lnTo>
                  <a:pt x="0" y="70118"/>
                </a:lnTo>
                <a:close/>
              </a:path>
            </a:pathLst>
          </a:custGeom>
        </p:spPr>
        <p:style>
          <a:lnRef idx="2">
            <a:schemeClr val="lt1">
              <a:hueOff val="0"/>
              <a:satOff val="0"/>
              <a:lumOff val="0"/>
              <a:alphaOff val="0"/>
            </a:schemeClr>
          </a:lnRef>
          <a:fillRef idx="1">
            <a:schemeClr val="accent1">
              <a:shade val="80000"/>
              <a:hueOff val="244997"/>
              <a:satOff val="-3514"/>
              <a:lumOff val="20492"/>
              <a:alphaOff val="0"/>
            </a:schemeClr>
          </a:fillRef>
          <a:effectRef idx="0">
            <a:schemeClr val="accent1">
              <a:shade val="80000"/>
              <a:hueOff val="244997"/>
              <a:satOff val="-3514"/>
              <a:lumOff val="20492"/>
              <a:alphaOff val="0"/>
            </a:schemeClr>
          </a:effectRef>
          <a:fontRef idx="minor">
            <a:schemeClr val="lt1"/>
          </a:fontRef>
        </p:style>
        <p:txBody>
          <a:bodyPr spcFirstLastPara="0" vert="horz" wrap="square" lIns="148553" tIns="148553" rIns="148553" bIns="148553" numCol="1" spcCol="1270" anchor="ctr" anchorCtr="0">
            <a:noAutofit/>
          </a:bodyPr>
          <a:lstStyle/>
          <a:p>
            <a:pPr lvl="0" algn="ctr" defTabSz="800100">
              <a:lnSpc>
                <a:spcPct val="90000"/>
              </a:lnSpc>
              <a:spcBef>
                <a:spcPct val="0"/>
              </a:spcBef>
              <a:spcAft>
                <a:spcPct val="35000"/>
              </a:spcAft>
            </a:pPr>
            <a:r>
              <a:rPr lang="en-US" sz="1800" kern="1200" dirty="0" smtClean="0"/>
              <a:t>DAST</a:t>
            </a:r>
            <a:endParaRPr lang="en-US" sz="1800" kern="1200" dirty="0"/>
          </a:p>
        </p:txBody>
      </p:sp>
      <p:sp>
        <p:nvSpPr>
          <p:cNvPr id="37" name="Freeform 36"/>
          <p:cNvSpPr/>
          <p:nvPr/>
        </p:nvSpPr>
        <p:spPr>
          <a:xfrm>
            <a:off x="115446" y="1160459"/>
            <a:ext cx="2125265" cy="420625"/>
          </a:xfrm>
          <a:custGeom>
            <a:avLst/>
            <a:gdLst>
              <a:gd name="connsiteX0" fmla="*/ 0 w 2125265"/>
              <a:gd name="connsiteY0" fmla="*/ 42063 h 420625"/>
              <a:gd name="connsiteX1" fmla="*/ 42063 w 2125265"/>
              <a:gd name="connsiteY1" fmla="*/ 0 h 420625"/>
              <a:gd name="connsiteX2" fmla="*/ 2083203 w 2125265"/>
              <a:gd name="connsiteY2" fmla="*/ 0 h 420625"/>
              <a:gd name="connsiteX3" fmla="*/ 2125266 w 2125265"/>
              <a:gd name="connsiteY3" fmla="*/ 42063 h 420625"/>
              <a:gd name="connsiteX4" fmla="*/ 2125265 w 2125265"/>
              <a:gd name="connsiteY4" fmla="*/ 378563 h 420625"/>
              <a:gd name="connsiteX5" fmla="*/ 2083202 w 2125265"/>
              <a:gd name="connsiteY5" fmla="*/ 420626 h 420625"/>
              <a:gd name="connsiteX6" fmla="*/ 42063 w 2125265"/>
              <a:gd name="connsiteY6" fmla="*/ 420625 h 420625"/>
              <a:gd name="connsiteX7" fmla="*/ 0 w 2125265"/>
              <a:gd name="connsiteY7" fmla="*/ 378562 h 420625"/>
              <a:gd name="connsiteX8" fmla="*/ 0 w 2125265"/>
              <a:gd name="connsiteY8" fmla="*/ 42063 h 420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5265" h="420625">
                <a:moveTo>
                  <a:pt x="0" y="42063"/>
                </a:moveTo>
                <a:cubicBezTo>
                  <a:pt x="0" y="18832"/>
                  <a:pt x="18832" y="0"/>
                  <a:pt x="42063" y="0"/>
                </a:cubicBezTo>
                <a:lnTo>
                  <a:pt x="2083203" y="0"/>
                </a:lnTo>
                <a:cubicBezTo>
                  <a:pt x="2106434" y="0"/>
                  <a:pt x="2125266" y="18832"/>
                  <a:pt x="2125266" y="42063"/>
                </a:cubicBezTo>
                <a:cubicBezTo>
                  <a:pt x="2125266" y="154230"/>
                  <a:pt x="2125265" y="266396"/>
                  <a:pt x="2125265" y="378563"/>
                </a:cubicBezTo>
                <a:cubicBezTo>
                  <a:pt x="2125265" y="401794"/>
                  <a:pt x="2106433" y="420626"/>
                  <a:pt x="2083202" y="420626"/>
                </a:cubicBezTo>
                <a:lnTo>
                  <a:pt x="42063" y="420625"/>
                </a:lnTo>
                <a:cubicBezTo>
                  <a:pt x="18832" y="420625"/>
                  <a:pt x="0" y="401793"/>
                  <a:pt x="0" y="378562"/>
                </a:cubicBezTo>
                <a:lnTo>
                  <a:pt x="0" y="42063"/>
                </a:lnTo>
                <a:close/>
              </a:path>
            </a:pathLst>
          </a:custGeom>
          <a:solidFill>
            <a:srgbClr val="C00000"/>
          </a:solidFill>
        </p:spPr>
        <p:style>
          <a:lnRef idx="2">
            <a:schemeClr val="lt1">
              <a:hueOff val="0"/>
              <a:satOff val="0"/>
              <a:lumOff val="0"/>
              <a:alphaOff val="0"/>
            </a:schemeClr>
          </a:lnRef>
          <a:fillRef idx="1">
            <a:scrgbClr r="0" g="0" b="0"/>
          </a:fillRef>
          <a:effectRef idx="0">
            <a:schemeClr val="accent1">
              <a:shade val="80000"/>
              <a:hueOff val="0"/>
              <a:satOff val="0"/>
              <a:lumOff val="0"/>
              <a:alphaOff val="0"/>
            </a:schemeClr>
          </a:effectRef>
          <a:fontRef idx="minor">
            <a:schemeClr val="lt1"/>
          </a:fontRef>
        </p:style>
        <p:txBody>
          <a:bodyPr spcFirstLastPara="0" vert="horz" wrap="square" lIns="46610" tIns="35180" rIns="46610" bIns="35180" numCol="1" spcCol="1270" anchor="ctr" anchorCtr="0">
            <a:noAutofit/>
          </a:bodyPr>
          <a:lstStyle/>
          <a:p>
            <a:pPr lvl="0" algn="ctr" defTabSz="800100">
              <a:lnSpc>
                <a:spcPct val="90000"/>
              </a:lnSpc>
              <a:spcBef>
                <a:spcPct val="0"/>
              </a:spcBef>
              <a:spcAft>
                <a:spcPct val="35000"/>
              </a:spcAft>
            </a:pPr>
            <a:r>
              <a:rPr lang="en-US" sz="1800" b="1" kern="1200" dirty="0" smtClean="0"/>
              <a:t>Data Sources</a:t>
            </a:r>
            <a:endParaRPr lang="en-US" sz="1800" b="1" kern="1200" dirty="0"/>
          </a:p>
        </p:txBody>
      </p:sp>
      <p:sp>
        <p:nvSpPr>
          <p:cNvPr id="38" name="Rounded Rectangle 37"/>
          <p:cNvSpPr/>
          <p:nvPr/>
        </p:nvSpPr>
        <p:spPr>
          <a:xfrm>
            <a:off x="115446" y="1656797"/>
            <a:ext cx="420625" cy="420625"/>
          </a:xfrm>
          <a:prstGeom prst="roundRect">
            <a:avLst>
              <a:gd name="adj" fmla="val 16670"/>
            </a:avLst>
          </a:prstGeom>
          <a:solidFill>
            <a:schemeClr val="accent1">
              <a:lumMod val="60000"/>
              <a:lumOff val="40000"/>
            </a:schemeClr>
          </a:solidFill>
        </p:spPr>
        <p:style>
          <a:lnRef idx="2">
            <a:schemeClr val="lt1">
              <a:hueOff val="0"/>
              <a:satOff val="0"/>
              <a:lumOff val="0"/>
              <a:alphaOff val="0"/>
            </a:schemeClr>
          </a:lnRef>
          <a:fillRef idx="1">
            <a:schemeClr val="accent1">
              <a:shade val="80000"/>
              <a:hueOff val="265413"/>
              <a:satOff val="-3806"/>
              <a:lumOff val="22200"/>
              <a:alphaOff val="0"/>
            </a:schemeClr>
          </a:fillRef>
          <a:effectRef idx="0">
            <a:schemeClr val="accent1">
              <a:shade val="80000"/>
              <a:hueOff val="265413"/>
              <a:satOff val="-3806"/>
              <a:lumOff val="22200"/>
              <a:alphaOff val="0"/>
            </a:schemeClr>
          </a:effectRef>
          <a:fontRef idx="minor">
            <a:schemeClr val="lt1"/>
          </a:fontRef>
        </p:style>
      </p:sp>
      <p:sp>
        <p:nvSpPr>
          <p:cNvPr id="39" name="Freeform 38"/>
          <p:cNvSpPr/>
          <p:nvPr/>
        </p:nvSpPr>
        <p:spPr>
          <a:xfrm>
            <a:off x="561309" y="1656797"/>
            <a:ext cx="1679402" cy="420625"/>
          </a:xfrm>
          <a:custGeom>
            <a:avLst/>
            <a:gdLst>
              <a:gd name="connsiteX0" fmla="*/ 0 w 1679402"/>
              <a:gd name="connsiteY0" fmla="*/ 70118 h 420625"/>
              <a:gd name="connsiteX1" fmla="*/ 70118 w 1679402"/>
              <a:gd name="connsiteY1" fmla="*/ 0 h 420625"/>
              <a:gd name="connsiteX2" fmla="*/ 1609284 w 1679402"/>
              <a:gd name="connsiteY2" fmla="*/ 0 h 420625"/>
              <a:gd name="connsiteX3" fmla="*/ 1679402 w 1679402"/>
              <a:gd name="connsiteY3" fmla="*/ 70118 h 420625"/>
              <a:gd name="connsiteX4" fmla="*/ 1679402 w 1679402"/>
              <a:gd name="connsiteY4" fmla="*/ 350507 h 420625"/>
              <a:gd name="connsiteX5" fmla="*/ 1609284 w 1679402"/>
              <a:gd name="connsiteY5" fmla="*/ 420625 h 420625"/>
              <a:gd name="connsiteX6" fmla="*/ 70118 w 1679402"/>
              <a:gd name="connsiteY6" fmla="*/ 420625 h 420625"/>
              <a:gd name="connsiteX7" fmla="*/ 0 w 1679402"/>
              <a:gd name="connsiteY7" fmla="*/ 350507 h 420625"/>
              <a:gd name="connsiteX8" fmla="*/ 0 w 1679402"/>
              <a:gd name="connsiteY8" fmla="*/ 70118 h 420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9402" h="420625">
                <a:moveTo>
                  <a:pt x="0" y="70118"/>
                </a:moveTo>
                <a:cubicBezTo>
                  <a:pt x="0" y="31393"/>
                  <a:pt x="31393" y="0"/>
                  <a:pt x="70118" y="0"/>
                </a:cubicBezTo>
                <a:lnTo>
                  <a:pt x="1609284" y="0"/>
                </a:lnTo>
                <a:cubicBezTo>
                  <a:pt x="1648009" y="0"/>
                  <a:pt x="1679402" y="31393"/>
                  <a:pt x="1679402" y="70118"/>
                </a:cubicBezTo>
                <a:lnTo>
                  <a:pt x="1679402" y="350507"/>
                </a:lnTo>
                <a:cubicBezTo>
                  <a:pt x="1679402" y="389232"/>
                  <a:pt x="1648009" y="420625"/>
                  <a:pt x="1609284" y="420625"/>
                </a:cubicBezTo>
                <a:lnTo>
                  <a:pt x="70118" y="420625"/>
                </a:lnTo>
                <a:cubicBezTo>
                  <a:pt x="31393" y="420625"/>
                  <a:pt x="0" y="389232"/>
                  <a:pt x="0" y="350507"/>
                </a:cubicBezTo>
                <a:lnTo>
                  <a:pt x="0" y="70118"/>
                </a:lnTo>
                <a:close/>
              </a:path>
            </a:pathLst>
          </a:custGeom>
          <a:solidFill>
            <a:schemeClr val="accent1">
              <a:lumMod val="60000"/>
              <a:lumOff val="40000"/>
            </a:schemeClr>
          </a:solidFill>
        </p:spPr>
        <p:style>
          <a:lnRef idx="2">
            <a:schemeClr val="lt1">
              <a:hueOff val="0"/>
              <a:satOff val="0"/>
              <a:lumOff val="0"/>
              <a:alphaOff val="0"/>
            </a:schemeClr>
          </a:lnRef>
          <a:fillRef idx="1">
            <a:schemeClr val="accent1">
              <a:shade val="80000"/>
              <a:hueOff val="265413"/>
              <a:satOff val="-3806"/>
              <a:lumOff val="22200"/>
              <a:alphaOff val="0"/>
            </a:schemeClr>
          </a:fillRef>
          <a:effectRef idx="0">
            <a:schemeClr val="accent1">
              <a:shade val="80000"/>
              <a:hueOff val="265413"/>
              <a:satOff val="-3806"/>
              <a:lumOff val="22200"/>
              <a:alphaOff val="0"/>
            </a:schemeClr>
          </a:effectRef>
          <a:fontRef idx="minor">
            <a:schemeClr val="lt1"/>
          </a:fontRef>
        </p:style>
        <p:txBody>
          <a:bodyPr spcFirstLastPara="0" vert="horz" wrap="square" lIns="148553" tIns="148553" rIns="148553" bIns="148553" numCol="1" spcCol="1270" anchor="ctr" anchorCtr="0">
            <a:noAutofit/>
          </a:bodyPr>
          <a:lstStyle/>
          <a:p>
            <a:pPr lvl="0" algn="ctr" defTabSz="800100">
              <a:lnSpc>
                <a:spcPct val="90000"/>
              </a:lnSpc>
              <a:spcBef>
                <a:spcPct val="0"/>
              </a:spcBef>
              <a:spcAft>
                <a:spcPct val="35000"/>
              </a:spcAft>
            </a:pPr>
            <a:r>
              <a:rPr lang="en-US" sz="1800" kern="1200" dirty="0" smtClean="0"/>
              <a:t>Code</a:t>
            </a:r>
            <a:endParaRPr lang="en-US" sz="1800" kern="1200" dirty="0"/>
          </a:p>
        </p:txBody>
      </p:sp>
      <p:sp>
        <p:nvSpPr>
          <p:cNvPr id="40" name="Rounded Rectangle 39"/>
          <p:cNvSpPr/>
          <p:nvPr/>
        </p:nvSpPr>
        <p:spPr>
          <a:xfrm>
            <a:off x="115446" y="2127898"/>
            <a:ext cx="420625" cy="420625"/>
          </a:xfrm>
          <a:prstGeom prst="roundRect">
            <a:avLst>
              <a:gd name="adj" fmla="val 16670"/>
            </a:avLst>
          </a:prstGeom>
          <a:solidFill>
            <a:schemeClr val="accent1">
              <a:lumMod val="60000"/>
              <a:lumOff val="40000"/>
            </a:schemeClr>
          </a:solidFill>
        </p:spPr>
        <p:style>
          <a:lnRef idx="2">
            <a:schemeClr val="lt1">
              <a:hueOff val="0"/>
              <a:satOff val="0"/>
              <a:lumOff val="0"/>
              <a:alphaOff val="0"/>
            </a:schemeClr>
          </a:lnRef>
          <a:fillRef idx="1">
            <a:schemeClr val="accent1">
              <a:shade val="80000"/>
              <a:hueOff val="285829"/>
              <a:satOff val="-4099"/>
              <a:lumOff val="23907"/>
              <a:alphaOff val="0"/>
            </a:schemeClr>
          </a:fillRef>
          <a:effectRef idx="0">
            <a:schemeClr val="accent1">
              <a:shade val="80000"/>
              <a:hueOff val="285829"/>
              <a:satOff val="-4099"/>
              <a:lumOff val="23907"/>
              <a:alphaOff val="0"/>
            </a:schemeClr>
          </a:effectRef>
          <a:fontRef idx="minor">
            <a:schemeClr val="lt1"/>
          </a:fontRef>
        </p:style>
      </p:sp>
      <p:sp>
        <p:nvSpPr>
          <p:cNvPr id="41" name="Freeform 40"/>
          <p:cNvSpPr/>
          <p:nvPr/>
        </p:nvSpPr>
        <p:spPr>
          <a:xfrm>
            <a:off x="561309" y="2127898"/>
            <a:ext cx="1679402" cy="420625"/>
          </a:xfrm>
          <a:custGeom>
            <a:avLst/>
            <a:gdLst>
              <a:gd name="connsiteX0" fmla="*/ 0 w 1679402"/>
              <a:gd name="connsiteY0" fmla="*/ 70118 h 420625"/>
              <a:gd name="connsiteX1" fmla="*/ 70118 w 1679402"/>
              <a:gd name="connsiteY1" fmla="*/ 0 h 420625"/>
              <a:gd name="connsiteX2" fmla="*/ 1609284 w 1679402"/>
              <a:gd name="connsiteY2" fmla="*/ 0 h 420625"/>
              <a:gd name="connsiteX3" fmla="*/ 1679402 w 1679402"/>
              <a:gd name="connsiteY3" fmla="*/ 70118 h 420625"/>
              <a:gd name="connsiteX4" fmla="*/ 1679402 w 1679402"/>
              <a:gd name="connsiteY4" fmla="*/ 350507 h 420625"/>
              <a:gd name="connsiteX5" fmla="*/ 1609284 w 1679402"/>
              <a:gd name="connsiteY5" fmla="*/ 420625 h 420625"/>
              <a:gd name="connsiteX6" fmla="*/ 70118 w 1679402"/>
              <a:gd name="connsiteY6" fmla="*/ 420625 h 420625"/>
              <a:gd name="connsiteX7" fmla="*/ 0 w 1679402"/>
              <a:gd name="connsiteY7" fmla="*/ 350507 h 420625"/>
              <a:gd name="connsiteX8" fmla="*/ 0 w 1679402"/>
              <a:gd name="connsiteY8" fmla="*/ 70118 h 420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9402" h="420625">
                <a:moveTo>
                  <a:pt x="0" y="70118"/>
                </a:moveTo>
                <a:cubicBezTo>
                  <a:pt x="0" y="31393"/>
                  <a:pt x="31393" y="0"/>
                  <a:pt x="70118" y="0"/>
                </a:cubicBezTo>
                <a:lnTo>
                  <a:pt x="1609284" y="0"/>
                </a:lnTo>
                <a:cubicBezTo>
                  <a:pt x="1648009" y="0"/>
                  <a:pt x="1679402" y="31393"/>
                  <a:pt x="1679402" y="70118"/>
                </a:cubicBezTo>
                <a:lnTo>
                  <a:pt x="1679402" y="350507"/>
                </a:lnTo>
                <a:cubicBezTo>
                  <a:pt x="1679402" y="389232"/>
                  <a:pt x="1648009" y="420625"/>
                  <a:pt x="1609284" y="420625"/>
                </a:cubicBezTo>
                <a:lnTo>
                  <a:pt x="70118" y="420625"/>
                </a:lnTo>
                <a:cubicBezTo>
                  <a:pt x="31393" y="420625"/>
                  <a:pt x="0" y="389232"/>
                  <a:pt x="0" y="350507"/>
                </a:cubicBezTo>
                <a:lnTo>
                  <a:pt x="0" y="70118"/>
                </a:lnTo>
                <a:close/>
              </a:path>
            </a:pathLst>
          </a:custGeom>
          <a:solidFill>
            <a:schemeClr val="accent1">
              <a:lumMod val="60000"/>
              <a:lumOff val="40000"/>
            </a:schemeClr>
          </a:solidFill>
        </p:spPr>
        <p:style>
          <a:lnRef idx="2">
            <a:schemeClr val="lt1">
              <a:hueOff val="0"/>
              <a:satOff val="0"/>
              <a:lumOff val="0"/>
              <a:alphaOff val="0"/>
            </a:schemeClr>
          </a:lnRef>
          <a:fillRef idx="1">
            <a:schemeClr val="accent1">
              <a:shade val="80000"/>
              <a:hueOff val="285829"/>
              <a:satOff val="-4099"/>
              <a:lumOff val="23907"/>
              <a:alphaOff val="0"/>
            </a:schemeClr>
          </a:fillRef>
          <a:effectRef idx="0">
            <a:schemeClr val="accent1">
              <a:shade val="80000"/>
              <a:hueOff val="285829"/>
              <a:satOff val="-4099"/>
              <a:lumOff val="23907"/>
              <a:alphaOff val="0"/>
            </a:schemeClr>
          </a:effectRef>
          <a:fontRef idx="minor">
            <a:schemeClr val="lt1"/>
          </a:fontRef>
        </p:style>
        <p:txBody>
          <a:bodyPr spcFirstLastPara="0" vert="horz" wrap="square" lIns="148553" tIns="148553" rIns="148553" bIns="148553" numCol="1" spcCol="1270" anchor="ctr" anchorCtr="0">
            <a:noAutofit/>
          </a:bodyPr>
          <a:lstStyle/>
          <a:p>
            <a:pPr lvl="0" algn="ctr" defTabSz="800100">
              <a:lnSpc>
                <a:spcPct val="90000"/>
              </a:lnSpc>
              <a:spcBef>
                <a:spcPct val="0"/>
              </a:spcBef>
              <a:spcAft>
                <a:spcPct val="35000"/>
              </a:spcAft>
            </a:pPr>
            <a:r>
              <a:rPr lang="en-US" sz="1800" kern="1200" smtClean="0"/>
              <a:t>HTTP</a:t>
            </a:r>
            <a:endParaRPr lang="en-US" sz="1800" kern="1200" dirty="0"/>
          </a:p>
        </p:txBody>
      </p:sp>
      <p:sp>
        <p:nvSpPr>
          <p:cNvPr id="42" name="Rounded Rectangle 41"/>
          <p:cNvSpPr/>
          <p:nvPr/>
        </p:nvSpPr>
        <p:spPr>
          <a:xfrm>
            <a:off x="115446" y="2598999"/>
            <a:ext cx="420625" cy="420625"/>
          </a:xfrm>
          <a:prstGeom prst="roundRect">
            <a:avLst>
              <a:gd name="adj" fmla="val 16670"/>
            </a:avLst>
          </a:prstGeom>
          <a:solidFill>
            <a:schemeClr val="accent1">
              <a:lumMod val="60000"/>
              <a:lumOff val="40000"/>
            </a:schemeClr>
          </a:solidFill>
        </p:spPr>
        <p:style>
          <a:lnRef idx="2">
            <a:schemeClr val="lt1">
              <a:hueOff val="0"/>
              <a:satOff val="0"/>
              <a:lumOff val="0"/>
              <a:alphaOff val="0"/>
            </a:schemeClr>
          </a:lnRef>
          <a:fillRef idx="1">
            <a:schemeClr val="accent1">
              <a:shade val="80000"/>
              <a:hueOff val="306246"/>
              <a:satOff val="-4392"/>
              <a:lumOff val="25615"/>
              <a:alphaOff val="0"/>
            </a:schemeClr>
          </a:fillRef>
          <a:effectRef idx="0">
            <a:schemeClr val="accent1">
              <a:shade val="80000"/>
              <a:hueOff val="306246"/>
              <a:satOff val="-4392"/>
              <a:lumOff val="25615"/>
              <a:alphaOff val="0"/>
            </a:schemeClr>
          </a:effectRef>
          <a:fontRef idx="minor">
            <a:schemeClr val="lt1"/>
          </a:fontRef>
        </p:style>
      </p:sp>
      <p:sp>
        <p:nvSpPr>
          <p:cNvPr id="43" name="Freeform 42"/>
          <p:cNvSpPr/>
          <p:nvPr/>
        </p:nvSpPr>
        <p:spPr>
          <a:xfrm>
            <a:off x="561309" y="2598999"/>
            <a:ext cx="1679402" cy="420625"/>
          </a:xfrm>
          <a:custGeom>
            <a:avLst/>
            <a:gdLst>
              <a:gd name="connsiteX0" fmla="*/ 0 w 1679402"/>
              <a:gd name="connsiteY0" fmla="*/ 70118 h 420625"/>
              <a:gd name="connsiteX1" fmla="*/ 70118 w 1679402"/>
              <a:gd name="connsiteY1" fmla="*/ 0 h 420625"/>
              <a:gd name="connsiteX2" fmla="*/ 1609284 w 1679402"/>
              <a:gd name="connsiteY2" fmla="*/ 0 h 420625"/>
              <a:gd name="connsiteX3" fmla="*/ 1679402 w 1679402"/>
              <a:gd name="connsiteY3" fmla="*/ 70118 h 420625"/>
              <a:gd name="connsiteX4" fmla="*/ 1679402 w 1679402"/>
              <a:gd name="connsiteY4" fmla="*/ 350507 h 420625"/>
              <a:gd name="connsiteX5" fmla="*/ 1609284 w 1679402"/>
              <a:gd name="connsiteY5" fmla="*/ 420625 h 420625"/>
              <a:gd name="connsiteX6" fmla="*/ 70118 w 1679402"/>
              <a:gd name="connsiteY6" fmla="*/ 420625 h 420625"/>
              <a:gd name="connsiteX7" fmla="*/ 0 w 1679402"/>
              <a:gd name="connsiteY7" fmla="*/ 350507 h 420625"/>
              <a:gd name="connsiteX8" fmla="*/ 0 w 1679402"/>
              <a:gd name="connsiteY8" fmla="*/ 70118 h 420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9402" h="420625">
                <a:moveTo>
                  <a:pt x="0" y="70118"/>
                </a:moveTo>
                <a:cubicBezTo>
                  <a:pt x="0" y="31393"/>
                  <a:pt x="31393" y="0"/>
                  <a:pt x="70118" y="0"/>
                </a:cubicBezTo>
                <a:lnTo>
                  <a:pt x="1609284" y="0"/>
                </a:lnTo>
                <a:cubicBezTo>
                  <a:pt x="1648009" y="0"/>
                  <a:pt x="1679402" y="31393"/>
                  <a:pt x="1679402" y="70118"/>
                </a:cubicBezTo>
                <a:lnTo>
                  <a:pt x="1679402" y="350507"/>
                </a:lnTo>
                <a:cubicBezTo>
                  <a:pt x="1679402" y="389232"/>
                  <a:pt x="1648009" y="420625"/>
                  <a:pt x="1609284" y="420625"/>
                </a:cubicBezTo>
                <a:lnTo>
                  <a:pt x="70118" y="420625"/>
                </a:lnTo>
                <a:cubicBezTo>
                  <a:pt x="31393" y="420625"/>
                  <a:pt x="0" y="389232"/>
                  <a:pt x="0" y="350507"/>
                </a:cubicBezTo>
                <a:lnTo>
                  <a:pt x="0" y="70118"/>
                </a:lnTo>
                <a:close/>
              </a:path>
            </a:pathLst>
          </a:custGeom>
          <a:solidFill>
            <a:schemeClr val="accent1">
              <a:lumMod val="60000"/>
              <a:lumOff val="40000"/>
            </a:schemeClr>
          </a:solidFill>
        </p:spPr>
        <p:style>
          <a:lnRef idx="2">
            <a:schemeClr val="lt1">
              <a:hueOff val="0"/>
              <a:satOff val="0"/>
              <a:lumOff val="0"/>
              <a:alphaOff val="0"/>
            </a:schemeClr>
          </a:lnRef>
          <a:fillRef idx="1">
            <a:schemeClr val="accent1">
              <a:shade val="80000"/>
              <a:hueOff val="306246"/>
              <a:satOff val="-4392"/>
              <a:lumOff val="25615"/>
              <a:alphaOff val="0"/>
            </a:schemeClr>
          </a:fillRef>
          <a:effectRef idx="0">
            <a:schemeClr val="accent1">
              <a:shade val="80000"/>
              <a:hueOff val="306246"/>
              <a:satOff val="-4392"/>
              <a:lumOff val="25615"/>
              <a:alphaOff val="0"/>
            </a:schemeClr>
          </a:effectRef>
          <a:fontRef idx="minor">
            <a:schemeClr val="lt1"/>
          </a:fontRef>
        </p:style>
        <p:txBody>
          <a:bodyPr spcFirstLastPara="0" vert="horz" wrap="square" lIns="148553" tIns="148553" rIns="148553" bIns="148553" numCol="1" spcCol="1270" anchor="ctr" anchorCtr="0">
            <a:noAutofit/>
          </a:bodyPr>
          <a:lstStyle/>
          <a:p>
            <a:pPr lvl="0" algn="ctr" defTabSz="800100">
              <a:lnSpc>
                <a:spcPct val="90000"/>
              </a:lnSpc>
              <a:spcBef>
                <a:spcPct val="0"/>
              </a:spcBef>
              <a:spcAft>
                <a:spcPct val="35000"/>
              </a:spcAft>
            </a:pPr>
            <a:r>
              <a:rPr lang="en-US" sz="1800" kern="1200" dirty="0" smtClean="0"/>
              <a:t>Configuration</a:t>
            </a:r>
            <a:endParaRPr lang="en-US" sz="1800" kern="1200" dirty="0"/>
          </a:p>
        </p:txBody>
      </p:sp>
      <p:sp>
        <p:nvSpPr>
          <p:cNvPr id="6" name="TextBox 5"/>
          <p:cNvSpPr txBox="1"/>
          <p:nvPr/>
        </p:nvSpPr>
        <p:spPr>
          <a:xfrm>
            <a:off x="3711708" y="4680387"/>
            <a:ext cx="1850186" cy="2031325"/>
          </a:xfrm>
          <a:prstGeom prst="rect">
            <a:avLst/>
          </a:prstGeom>
          <a:noFill/>
        </p:spPr>
        <p:txBody>
          <a:bodyPr wrap="none" rtlCol="0">
            <a:spAutoFit/>
          </a:bodyPr>
          <a:lstStyle/>
          <a:p>
            <a:r>
              <a:rPr lang="en-US" dirty="0" smtClean="0"/>
              <a:t>Choose based on:</a:t>
            </a:r>
          </a:p>
          <a:p>
            <a:pPr marL="285750" indent="-285750">
              <a:buFont typeface="Arial" panose="020B0604020202020204" pitchFamily="34" charset="0"/>
              <a:buChar char="•"/>
            </a:pPr>
            <a:r>
              <a:rPr lang="en-US" dirty="0" smtClean="0"/>
              <a:t>Speed</a:t>
            </a:r>
          </a:p>
          <a:p>
            <a:pPr marL="285750" indent="-285750">
              <a:buFont typeface="Arial" panose="020B0604020202020204" pitchFamily="34" charset="0"/>
              <a:buChar char="•"/>
            </a:pPr>
            <a:r>
              <a:rPr lang="en-US" dirty="0" smtClean="0"/>
              <a:t>Accuracy</a:t>
            </a:r>
          </a:p>
          <a:p>
            <a:pPr marL="285750" indent="-285750">
              <a:buFont typeface="Arial" panose="020B0604020202020204" pitchFamily="34" charset="0"/>
              <a:buChar char="•"/>
            </a:pPr>
            <a:r>
              <a:rPr lang="en-US" dirty="0" smtClean="0"/>
              <a:t>Feedback</a:t>
            </a:r>
          </a:p>
          <a:p>
            <a:pPr marL="285750" indent="-285750">
              <a:buFont typeface="Arial" panose="020B0604020202020204" pitchFamily="34" charset="0"/>
              <a:buChar char="•"/>
            </a:pPr>
            <a:r>
              <a:rPr lang="en-US" dirty="0" smtClean="0"/>
              <a:t>Scalability</a:t>
            </a:r>
          </a:p>
          <a:p>
            <a:pPr marL="285750" indent="-285750">
              <a:buFont typeface="Arial" panose="020B0604020202020204" pitchFamily="34" charset="0"/>
              <a:buChar char="•"/>
            </a:pPr>
            <a:r>
              <a:rPr lang="en-US" dirty="0" smtClean="0"/>
              <a:t>Ease of Use</a:t>
            </a:r>
          </a:p>
          <a:p>
            <a:pPr marL="285750" indent="-285750">
              <a:buFont typeface="Arial" panose="020B0604020202020204" pitchFamily="34" charset="0"/>
              <a:buChar char="•"/>
            </a:pPr>
            <a:r>
              <a:rPr lang="en-US" dirty="0" smtClean="0"/>
              <a:t>Cost</a:t>
            </a:r>
            <a:endParaRPr lang="en-US" dirty="0"/>
          </a:p>
        </p:txBody>
      </p:sp>
      <p:sp>
        <p:nvSpPr>
          <p:cNvPr id="44" name="TextBox 43"/>
          <p:cNvSpPr txBox="1"/>
          <p:nvPr/>
        </p:nvSpPr>
        <p:spPr>
          <a:xfrm>
            <a:off x="4623198" y="1671935"/>
            <a:ext cx="420308" cy="461665"/>
          </a:xfrm>
          <a:prstGeom prst="rect">
            <a:avLst/>
          </a:prstGeom>
          <a:noFill/>
        </p:spPr>
        <p:txBody>
          <a:bodyPr wrap="none" rtlCol="0" anchor="ctr">
            <a:spAutoFit/>
          </a:bodyPr>
          <a:lstStyle/>
          <a:p>
            <a:r>
              <a:rPr lang="en-US" sz="2400" dirty="0" smtClean="0">
                <a:solidFill>
                  <a:schemeClr val="bg1"/>
                </a:solidFill>
                <a:sym typeface="Wingdings 2" panose="05020102010507070707" pitchFamily="18" charset="2"/>
              </a:rPr>
              <a:t></a:t>
            </a:r>
            <a:endParaRPr lang="en-US" sz="2400" dirty="0">
              <a:solidFill>
                <a:schemeClr val="bg1"/>
              </a:solidFill>
            </a:endParaRPr>
          </a:p>
        </p:txBody>
      </p:sp>
      <p:sp>
        <p:nvSpPr>
          <p:cNvPr id="45" name="TextBox 44"/>
          <p:cNvSpPr txBox="1"/>
          <p:nvPr/>
        </p:nvSpPr>
        <p:spPr>
          <a:xfrm>
            <a:off x="6866652" y="2565153"/>
            <a:ext cx="420308" cy="461665"/>
          </a:xfrm>
          <a:prstGeom prst="rect">
            <a:avLst/>
          </a:prstGeom>
          <a:noFill/>
        </p:spPr>
        <p:txBody>
          <a:bodyPr wrap="none" rtlCol="0" anchor="ctr">
            <a:spAutoFit/>
          </a:bodyPr>
          <a:lstStyle/>
          <a:p>
            <a:r>
              <a:rPr lang="en-US" sz="2400" dirty="0" smtClean="0">
                <a:solidFill>
                  <a:schemeClr val="bg1"/>
                </a:solidFill>
                <a:sym typeface="Wingdings 2" panose="05020102010507070707" pitchFamily="18" charset="2"/>
              </a:rPr>
              <a:t></a:t>
            </a:r>
            <a:endParaRPr lang="en-US" sz="2400" dirty="0">
              <a:solidFill>
                <a:schemeClr val="bg1"/>
              </a:solidFill>
            </a:endParaRPr>
          </a:p>
        </p:txBody>
      </p:sp>
      <p:sp>
        <p:nvSpPr>
          <p:cNvPr id="47" name="TextBox 46"/>
          <p:cNvSpPr txBox="1"/>
          <p:nvPr/>
        </p:nvSpPr>
        <p:spPr>
          <a:xfrm>
            <a:off x="2363614" y="3500735"/>
            <a:ext cx="420308" cy="461665"/>
          </a:xfrm>
          <a:prstGeom prst="rect">
            <a:avLst/>
          </a:prstGeom>
          <a:noFill/>
        </p:spPr>
        <p:txBody>
          <a:bodyPr wrap="none" rtlCol="0" anchor="ctr">
            <a:spAutoFit/>
          </a:bodyPr>
          <a:lstStyle/>
          <a:p>
            <a:r>
              <a:rPr lang="en-US" sz="2400" dirty="0" smtClean="0">
                <a:solidFill>
                  <a:schemeClr val="bg1"/>
                </a:solidFill>
                <a:sym typeface="Wingdings 2" panose="05020102010507070707" pitchFamily="18" charset="2"/>
              </a:rPr>
              <a:t></a:t>
            </a:r>
            <a:endParaRPr lang="en-US" sz="2400" dirty="0">
              <a:solidFill>
                <a:schemeClr val="bg1"/>
              </a:solidFill>
            </a:endParaRPr>
          </a:p>
        </p:txBody>
      </p:sp>
      <p:sp>
        <p:nvSpPr>
          <p:cNvPr id="49" name="Rounded Rectangle 48"/>
          <p:cNvSpPr/>
          <p:nvPr/>
        </p:nvSpPr>
        <p:spPr>
          <a:xfrm>
            <a:off x="122416" y="3070100"/>
            <a:ext cx="420625" cy="420625"/>
          </a:xfrm>
          <a:prstGeom prst="roundRect">
            <a:avLst>
              <a:gd name="adj" fmla="val 16670"/>
            </a:avLst>
          </a:prstGeom>
          <a:solidFill>
            <a:schemeClr val="accent1">
              <a:lumMod val="60000"/>
              <a:lumOff val="40000"/>
            </a:schemeClr>
          </a:solidFill>
        </p:spPr>
        <p:style>
          <a:lnRef idx="2">
            <a:schemeClr val="lt1">
              <a:hueOff val="0"/>
              <a:satOff val="0"/>
              <a:lumOff val="0"/>
              <a:alphaOff val="0"/>
            </a:schemeClr>
          </a:lnRef>
          <a:fillRef idx="1">
            <a:schemeClr val="accent1">
              <a:shade val="80000"/>
              <a:hueOff val="306246"/>
              <a:satOff val="-4392"/>
              <a:lumOff val="25615"/>
              <a:alphaOff val="0"/>
            </a:schemeClr>
          </a:fillRef>
          <a:effectRef idx="0">
            <a:schemeClr val="accent1">
              <a:shade val="80000"/>
              <a:hueOff val="306246"/>
              <a:satOff val="-4392"/>
              <a:lumOff val="25615"/>
              <a:alphaOff val="0"/>
            </a:schemeClr>
          </a:effectRef>
          <a:fontRef idx="minor">
            <a:schemeClr val="lt1"/>
          </a:fontRef>
        </p:style>
      </p:sp>
      <p:sp>
        <p:nvSpPr>
          <p:cNvPr id="50" name="Freeform 49"/>
          <p:cNvSpPr/>
          <p:nvPr/>
        </p:nvSpPr>
        <p:spPr>
          <a:xfrm>
            <a:off x="568279" y="3070100"/>
            <a:ext cx="1679402" cy="420625"/>
          </a:xfrm>
          <a:custGeom>
            <a:avLst/>
            <a:gdLst>
              <a:gd name="connsiteX0" fmla="*/ 0 w 1679402"/>
              <a:gd name="connsiteY0" fmla="*/ 70118 h 420625"/>
              <a:gd name="connsiteX1" fmla="*/ 70118 w 1679402"/>
              <a:gd name="connsiteY1" fmla="*/ 0 h 420625"/>
              <a:gd name="connsiteX2" fmla="*/ 1609284 w 1679402"/>
              <a:gd name="connsiteY2" fmla="*/ 0 h 420625"/>
              <a:gd name="connsiteX3" fmla="*/ 1679402 w 1679402"/>
              <a:gd name="connsiteY3" fmla="*/ 70118 h 420625"/>
              <a:gd name="connsiteX4" fmla="*/ 1679402 w 1679402"/>
              <a:gd name="connsiteY4" fmla="*/ 350507 h 420625"/>
              <a:gd name="connsiteX5" fmla="*/ 1609284 w 1679402"/>
              <a:gd name="connsiteY5" fmla="*/ 420625 h 420625"/>
              <a:gd name="connsiteX6" fmla="*/ 70118 w 1679402"/>
              <a:gd name="connsiteY6" fmla="*/ 420625 h 420625"/>
              <a:gd name="connsiteX7" fmla="*/ 0 w 1679402"/>
              <a:gd name="connsiteY7" fmla="*/ 350507 h 420625"/>
              <a:gd name="connsiteX8" fmla="*/ 0 w 1679402"/>
              <a:gd name="connsiteY8" fmla="*/ 70118 h 420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9402" h="420625">
                <a:moveTo>
                  <a:pt x="0" y="70118"/>
                </a:moveTo>
                <a:cubicBezTo>
                  <a:pt x="0" y="31393"/>
                  <a:pt x="31393" y="0"/>
                  <a:pt x="70118" y="0"/>
                </a:cubicBezTo>
                <a:lnTo>
                  <a:pt x="1609284" y="0"/>
                </a:lnTo>
                <a:cubicBezTo>
                  <a:pt x="1648009" y="0"/>
                  <a:pt x="1679402" y="31393"/>
                  <a:pt x="1679402" y="70118"/>
                </a:cubicBezTo>
                <a:lnTo>
                  <a:pt x="1679402" y="350507"/>
                </a:lnTo>
                <a:cubicBezTo>
                  <a:pt x="1679402" y="389232"/>
                  <a:pt x="1648009" y="420625"/>
                  <a:pt x="1609284" y="420625"/>
                </a:cubicBezTo>
                <a:lnTo>
                  <a:pt x="70118" y="420625"/>
                </a:lnTo>
                <a:cubicBezTo>
                  <a:pt x="31393" y="420625"/>
                  <a:pt x="0" y="389232"/>
                  <a:pt x="0" y="350507"/>
                </a:cubicBezTo>
                <a:lnTo>
                  <a:pt x="0" y="70118"/>
                </a:lnTo>
                <a:close/>
              </a:path>
            </a:pathLst>
          </a:custGeom>
          <a:solidFill>
            <a:schemeClr val="accent1">
              <a:lumMod val="60000"/>
              <a:lumOff val="40000"/>
            </a:schemeClr>
          </a:solidFill>
        </p:spPr>
        <p:style>
          <a:lnRef idx="2">
            <a:schemeClr val="lt1">
              <a:hueOff val="0"/>
              <a:satOff val="0"/>
              <a:lumOff val="0"/>
              <a:alphaOff val="0"/>
            </a:schemeClr>
          </a:lnRef>
          <a:fillRef idx="1">
            <a:schemeClr val="accent1">
              <a:shade val="80000"/>
              <a:hueOff val="306246"/>
              <a:satOff val="-4392"/>
              <a:lumOff val="25615"/>
              <a:alphaOff val="0"/>
            </a:schemeClr>
          </a:fillRef>
          <a:effectRef idx="0">
            <a:schemeClr val="accent1">
              <a:shade val="80000"/>
              <a:hueOff val="306246"/>
              <a:satOff val="-4392"/>
              <a:lumOff val="25615"/>
              <a:alphaOff val="0"/>
            </a:schemeClr>
          </a:effectRef>
          <a:fontRef idx="minor">
            <a:schemeClr val="lt1"/>
          </a:fontRef>
        </p:style>
        <p:txBody>
          <a:bodyPr spcFirstLastPara="0" vert="horz" wrap="square" lIns="148553" tIns="148553" rIns="148553" bIns="148553" numCol="1" spcCol="1270" anchor="ctr" anchorCtr="0">
            <a:noAutofit/>
          </a:bodyPr>
          <a:lstStyle/>
          <a:p>
            <a:pPr lvl="0" algn="ctr" defTabSz="800100">
              <a:lnSpc>
                <a:spcPct val="90000"/>
              </a:lnSpc>
              <a:spcBef>
                <a:spcPct val="0"/>
              </a:spcBef>
              <a:spcAft>
                <a:spcPct val="35000"/>
              </a:spcAft>
            </a:pPr>
            <a:r>
              <a:rPr lang="en-US" sz="1800" kern="1200" dirty="0" smtClean="0"/>
              <a:t>Data Flow</a:t>
            </a:r>
            <a:endParaRPr lang="en-US" sz="1800" kern="1200" dirty="0"/>
          </a:p>
        </p:txBody>
      </p:sp>
      <p:sp>
        <p:nvSpPr>
          <p:cNvPr id="51" name="Rounded Rectangle 50"/>
          <p:cNvSpPr/>
          <p:nvPr/>
        </p:nvSpPr>
        <p:spPr>
          <a:xfrm>
            <a:off x="127749" y="3541201"/>
            <a:ext cx="420625" cy="420625"/>
          </a:xfrm>
          <a:prstGeom prst="roundRect">
            <a:avLst>
              <a:gd name="adj" fmla="val 16670"/>
            </a:avLst>
          </a:prstGeom>
          <a:solidFill>
            <a:schemeClr val="accent1">
              <a:lumMod val="60000"/>
              <a:lumOff val="40000"/>
            </a:schemeClr>
          </a:solidFill>
        </p:spPr>
        <p:style>
          <a:lnRef idx="2">
            <a:schemeClr val="lt1">
              <a:hueOff val="0"/>
              <a:satOff val="0"/>
              <a:lumOff val="0"/>
              <a:alphaOff val="0"/>
            </a:schemeClr>
          </a:lnRef>
          <a:fillRef idx="1">
            <a:schemeClr val="accent1">
              <a:shade val="80000"/>
              <a:hueOff val="306246"/>
              <a:satOff val="-4392"/>
              <a:lumOff val="25615"/>
              <a:alphaOff val="0"/>
            </a:schemeClr>
          </a:fillRef>
          <a:effectRef idx="0">
            <a:schemeClr val="accent1">
              <a:shade val="80000"/>
              <a:hueOff val="306246"/>
              <a:satOff val="-4392"/>
              <a:lumOff val="25615"/>
              <a:alphaOff val="0"/>
            </a:schemeClr>
          </a:effectRef>
          <a:fontRef idx="minor">
            <a:schemeClr val="lt1"/>
          </a:fontRef>
        </p:style>
      </p:sp>
      <p:sp>
        <p:nvSpPr>
          <p:cNvPr id="52" name="Freeform 51"/>
          <p:cNvSpPr/>
          <p:nvPr/>
        </p:nvSpPr>
        <p:spPr>
          <a:xfrm>
            <a:off x="573612" y="3541201"/>
            <a:ext cx="1679402" cy="420625"/>
          </a:xfrm>
          <a:custGeom>
            <a:avLst/>
            <a:gdLst>
              <a:gd name="connsiteX0" fmla="*/ 0 w 1679402"/>
              <a:gd name="connsiteY0" fmla="*/ 70118 h 420625"/>
              <a:gd name="connsiteX1" fmla="*/ 70118 w 1679402"/>
              <a:gd name="connsiteY1" fmla="*/ 0 h 420625"/>
              <a:gd name="connsiteX2" fmla="*/ 1609284 w 1679402"/>
              <a:gd name="connsiteY2" fmla="*/ 0 h 420625"/>
              <a:gd name="connsiteX3" fmla="*/ 1679402 w 1679402"/>
              <a:gd name="connsiteY3" fmla="*/ 70118 h 420625"/>
              <a:gd name="connsiteX4" fmla="*/ 1679402 w 1679402"/>
              <a:gd name="connsiteY4" fmla="*/ 350507 h 420625"/>
              <a:gd name="connsiteX5" fmla="*/ 1609284 w 1679402"/>
              <a:gd name="connsiteY5" fmla="*/ 420625 h 420625"/>
              <a:gd name="connsiteX6" fmla="*/ 70118 w 1679402"/>
              <a:gd name="connsiteY6" fmla="*/ 420625 h 420625"/>
              <a:gd name="connsiteX7" fmla="*/ 0 w 1679402"/>
              <a:gd name="connsiteY7" fmla="*/ 350507 h 420625"/>
              <a:gd name="connsiteX8" fmla="*/ 0 w 1679402"/>
              <a:gd name="connsiteY8" fmla="*/ 70118 h 420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9402" h="420625">
                <a:moveTo>
                  <a:pt x="0" y="70118"/>
                </a:moveTo>
                <a:cubicBezTo>
                  <a:pt x="0" y="31393"/>
                  <a:pt x="31393" y="0"/>
                  <a:pt x="70118" y="0"/>
                </a:cubicBezTo>
                <a:lnTo>
                  <a:pt x="1609284" y="0"/>
                </a:lnTo>
                <a:cubicBezTo>
                  <a:pt x="1648009" y="0"/>
                  <a:pt x="1679402" y="31393"/>
                  <a:pt x="1679402" y="70118"/>
                </a:cubicBezTo>
                <a:lnTo>
                  <a:pt x="1679402" y="350507"/>
                </a:lnTo>
                <a:cubicBezTo>
                  <a:pt x="1679402" y="389232"/>
                  <a:pt x="1648009" y="420625"/>
                  <a:pt x="1609284" y="420625"/>
                </a:cubicBezTo>
                <a:lnTo>
                  <a:pt x="70118" y="420625"/>
                </a:lnTo>
                <a:cubicBezTo>
                  <a:pt x="31393" y="420625"/>
                  <a:pt x="0" y="389232"/>
                  <a:pt x="0" y="350507"/>
                </a:cubicBezTo>
                <a:lnTo>
                  <a:pt x="0" y="70118"/>
                </a:lnTo>
                <a:close/>
              </a:path>
            </a:pathLst>
          </a:custGeom>
          <a:solidFill>
            <a:schemeClr val="accent1">
              <a:lumMod val="60000"/>
              <a:lumOff val="40000"/>
            </a:schemeClr>
          </a:solidFill>
        </p:spPr>
        <p:style>
          <a:lnRef idx="2">
            <a:schemeClr val="lt1">
              <a:hueOff val="0"/>
              <a:satOff val="0"/>
              <a:lumOff val="0"/>
              <a:alphaOff val="0"/>
            </a:schemeClr>
          </a:lnRef>
          <a:fillRef idx="1">
            <a:schemeClr val="accent1">
              <a:shade val="80000"/>
              <a:hueOff val="306246"/>
              <a:satOff val="-4392"/>
              <a:lumOff val="25615"/>
              <a:alphaOff val="0"/>
            </a:schemeClr>
          </a:fillRef>
          <a:effectRef idx="0">
            <a:schemeClr val="accent1">
              <a:shade val="80000"/>
              <a:hueOff val="306246"/>
              <a:satOff val="-4392"/>
              <a:lumOff val="25615"/>
              <a:alphaOff val="0"/>
            </a:schemeClr>
          </a:effectRef>
          <a:fontRef idx="minor">
            <a:schemeClr val="lt1"/>
          </a:fontRef>
        </p:style>
        <p:txBody>
          <a:bodyPr spcFirstLastPara="0" vert="horz" wrap="square" lIns="148553" tIns="148553" rIns="148553" bIns="148553" numCol="1" spcCol="1270" anchor="ctr" anchorCtr="0">
            <a:noAutofit/>
          </a:bodyPr>
          <a:lstStyle/>
          <a:p>
            <a:pPr lvl="0" algn="ctr" defTabSz="800100">
              <a:lnSpc>
                <a:spcPct val="90000"/>
              </a:lnSpc>
              <a:spcBef>
                <a:spcPct val="0"/>
              </a:spcBef>
              <a:spcAft>
                <a:spcPct val="35000"/>
              </a:spcAft>
            </a:pPr>
            <a:r>
              <a:rPr lang="en-US" sz="1800" kern="1200" dirty="0" smtClean="0"/>
              <a:t>Control Flow</a:t>
            </a:r>
            <a:endParaRPr lang="en-US" sz="1800" kern="1200" dirty="0"/>
          </a:p>
        </p:txBody>
      </p:sp>
      <p:sp>
        <p:nvSpPr>
          <p:cNvPr id="53" name="Rounded Rectangle 52"/>
          <p:cNvSpPr/>
          <p:nvPr/>
        </p:nvSpPr>
        <p:spPr>
          <a:xfrm>
            <a:off x="115446" y="4012302"/>
            <a:ext cx="420625" cy="420625"/>
          </a:xfrm>
          <a:prstGeom prst="roundRect">
            <a:avLst>
              <a:gd name="adj" fmla="val 16670"/>
            </a:avLst>
          </a:prstGeom>
          <a:solidFill>
            <a:schemeClr val="accent1">
              <a:lumMod val="60000"/>
              <a:lumOff val="40000"/>
            </a:schemeClr>
          </a:solidFill>
        </p:spPr>
        <p:style>
          <a:lnRef idx="2">
            <a:schemeClr val="lt1">
              <a:hueOff val="0"/>
              <a:satOff val="0"/>
              <a:lumOff val="0"/>
              <a:alphaOff val="0"/>
            </a:schemeClr>
          </a:lnRef>
          <a:fillRef idx="1">
            <a:schemeClr val="accent1">
              <a:shade val="80000"/>
              <a:hueOff val="306246"/>
              <a:satOff val="-4392"/>
              <a:lumOff val="25615"/>
              <a:alphaOff val="0"/>
            </a:schemeClr>
          </a:fillRef>
          <a:effectRef idx="0">
            <a:schemeClr val="accent1">
              <a:shade val="80000"/>
              <a:hueOff val="306246"/>
              <a:satOff val="-4392"/>
              <a:lumOff val="25615"/>
              <a:alphaOff val="0"/>
            </a:schemeClr>
          </a:effectRef>
          <a:fontRef idx="minor">
            <a:schemeClr val="lt1"/>
          </a:fontRef>
        </p:style>
      </p:sp>
      <p:sp>
        <p:nvSpPr>
          <p:cNvPr id="54" name="Freeform 53"/>
          <p:cNvSpPr/>
          <p:nvPr/>
        </p:nvSpPr>
        <p:spPr>
          <a:xfrm>
            <a:off x="561309" y="4012302"/>
            <a:ext cx="1679402" cy="420625"/>
          </a:xfrm>
          <a:custGeom>
            <a:avLst/>
            <a:gdLst>
              <a:gd name="connsiteX0" fmla="*/ 0 w 1679402"/>
              <a:gd name="connsiteY0" fmla="*/ 70118 h 420625"/>
              <a:gd name="connsiteX1" fmla="*/ 70118 w 1679402"/>
              <a:gd name="connsiteY1" fmla="*/ 0 h 420625"/>
              <a:gd name="connsiteX2" fmla="*/ 1609284 w 1679402"/>
              <a:gd name="connsiteY2" fmla="*/ 0 h 420625"/>
              <a:gd name="connsiteX3" fmla="*/ 1679402 w 1679402"/>
              <a:gd name="connsiteY3" fmla="*/ 70118 h 420625"/>
              <a:gd name="connsiteX4" fmla="*/ 1679402 w 1679402"/>
              <a:gd name="connsiteY4" fmla="*/ 350507 h 420625"/>
              <a:gd name="connsiteX5" fmla="*/ 1609284 w 1679402"/>
              <a:gd name="connsiteY5" fmla="*/ 420625 h 420625"/>
              <a:gd name="connsiteX6" fmla="*/ 70118 w 1679402"/>
              <a:gd name="connsiteY6" fmla="*/ 420625 h 420625"/>
              <a:gd name="connsiteX7" fmla="*/ 0 w 1679402"/>
              <a:gd name="connsiteY7" fmla="*/ 350507 h 420625"/>
              <a:gd name="connsiteX8" fmla="*/ 0 w 1679402"/>
              <a:gd name="connsiteY8" fmla="*/ 70118 h 420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9402" h="420625">
                <a:moveTo>
                  <a:pt x="0" y="70118"/>
                </a:moveTo>
                <a:cubicBezTo>
                  <a:pt x="0" y="31393"/>
                  <a:pt x="31393" y="0"/>
                  <a:pt x="70118" y="0"/>
                </a:cubicBezTo>
                <a:lnTo>
                  <a:pt x="1609284" y="0"/>
                </a:lnTo>
                <a:cubicBezTo>
                  <a:pt x="1648009" y="0"/>
                  <a:pt x="1679402" y="31393"/>
                  <a:pt x="1679402" y="70118"/>
                </a:cubicBezTo>
                <a:lnTo>
                  <a:pt x="1679402" y="350507"/>
                </a:lnTo>
                <a:cubicBezTo>
                  <a:pt x="1679402" y="389232"/>
                  <a:pt x="1648009" y="420625"/>
                  <a:pt x="1609284" y="420625"/>
                </a:cubicBezTo>
                <a:lnTo>
                  <a:pt x="70118" y="420625"/>
                </a:lnTo>
                <a:cubicBezTo>
                  <a:pt x="31393" y="420625"/>
                  <a:pt x="0" y="389232"/>
                  <a:pt x="0" y="350507"/>
                </a:cubicBezTo>
                <a:lnTo>
                  <a:pt x="0" y="70118"/>
                </a:lnTo>
                <a:close/>
              </a:path>
            </a:pathLst>
          </a:custGeom>
          <a:solidFill>
            <a:schemeClr val="accent1">
              <a:lumMod val="60000"/>
              <a:lumOff val="40000"/>
            </a:schemeClr>
          </a:solidFill>
        </p:spPr>
        <p:style>
          <a:lnRef idx="2">
            <a:schemeClr val="lt1">
              <a:hueOff val="0"/>
              <a:satOff val="0"/>
              <a:lumOff val="0"/>
              <a:alphaOff val="0"/>
            </a:schemeClr>
          </a:lnRef>
          <a:fillRef idx="1">
            <a:schemeClr val="accent1">
              <a:shade val="80000"/>
              <a:hueOff val="306246"/>
              <a:satOff val="-4392"/>
              <a:lumOff val="25615"/>
              <a:alphaOff val="0"/>
            </a:schemeClr>
          </a:fillRef>
          <a:effectRef idx="0">
            <a:schemeClr val="accent1">
              <a:shade val="80000"/>
              <a:hueOff val="306246"/>
              <a:satOff val="-4392"/>
              <a:lumOff val="25615"/>
              <a:alphaOff val="0"/>
            </a:schemeClr>
          </a:effectRef>
          <a:fontRef idx="minor">
            <a:schemeClr val="lt1"/>
          </a:fontRef>
        </p:style>
        <p:txBody>
          <a:bodyPr spcFirstLastPara="0" vert="horz" wrap="square" lIns="148553" tIns="148553" rIns="148553" bIns="148553" numCol="1" spcCol="1270" anchor="ctr" anchorCtr="0">
            <a:noAutofit/>
          </a:bodyPr>
          <a:lstStyle/>
          <a:p>
            <a:pPr lvl="0" algn="ctr" defTabSz="800100">
              <a:lnSpc>
                <a:spcPct val="90000"/>
              </a:lnSpc>
              <a:spcBef>
                <a:spcPct val="0"/>
              </a:spcBef>
              <a:spcAft>
                <a:spcPct val="35000"/>
              </a:spcAft>
            </a:pPr>
            <a:r>
              <a:rPr lang="en-US" dirty="0" smtClean="0"/>
              <a:t>Platform</a:t>
            </a:r>
            <a:endParaRPr lang="en-US" sz="1800" kern="1200" dirty="0"/>
          </a:p>
        </p:txBody>
      </p:sp>
      <p:sp>
        <p:nvSpPr>
          <p:cNvPr id="55" name="Rounded Rectangle 54"/>
          <p:cNvSpPr/>
          <p:nvPr/>
        </p:nvSpPr>
        <p:spPr>
          <a:xfrm>
            <a:off x="112775" y="4483403"/>
            <a:ext cx="420625" cy="420625"/>
          </a:xfrm>
          <a:prstGeom prst="roundRect">
            <a:avLst>
              <a:gd name="adj" fmla="val 16670"/>
            </a:avLst>
          </a:prstGeom>
          <a:solidFill>
            <a:schemeClr val="accent1">
              <a:lumMod val="60000"/>
              <a:lumOff val="40000"/>
            </a:schemeClr>
          </a:solidFill>
        </p:spPr>
        <p:style>
          <a:lnRef idx="2">
            <a:schemeClr val="lt1">
              <a:hueOff val="0"/>
              <a:satOff val="0"/>
              <a:lumOff val="0"/>
              <a:alphaOff val="0"/>
            </a:schemeClr>
          </a:lnRef>
          <a:fillRef idx="1">
            <a:schemeClr val="accent1">
              <a:shade val="80000"/>
              <a:hueOff val="306246"/>
              <a:satOff val="-4392"/>
              <a:lumOff val="25615"/>
              <a:alphaOff val="0"/>
            </a:schemeClr>
          </a:fillRef>
          <a:effectRef idx="0">
            <a:schemeClr val="accent1">
              <a:shade val="80000"/>
              <a:hueOff val="306246"/>
              <a:satOff val="-4392"/>
              <a:lumOff val="25615"/>
              <a:alphaOff val="0"/>
            </a:schemeClr>
          </a:effectRef>
          <a:fontRef idx="minor">
            <a:schemeClr val="lt1"/>
          </a:fontRef>
        </p:style>
      </p:sp>
      <p:sp>
        <p:nvSpPr>
          <p:cNvPr id="56" name="Freeform 55"/>
          <p:cNvSpPr/>
          <p:nvPr/>
        </p:nvSpPr>
        <p:spPr>
          <a:xfrm>
            <a:off x="558638" y="4483403"/>
            <a:ext cx="1679402" cy="420625"/>
          </a:xfrm>
          <a:custGeom>
            <a:avLst/>
            <a:gdLst>
              <a:gd name="connsiteX0" fmla="*/ 0 w 1679402"/>
              <a:gd name="connsiteY0" fmla="*/ 70118 h 420625"/>
              <a:gd name="connsiteX1" fmla="*/ 70118 w 1679402"/>
              <a:gd name="connsiteY1" fmla="*/ 0 h 420625"/>
              <a:gd name="connsiteX2" fmla="*/ 1609284 w 1679402"/>
              <a:gd name="connsiteY2" fmla="*/ 0 h 420625"/>
              <a:gd name="connsiteX3" fmla="*/ 1679402 w 1679402"/>
              <a:gd name="connsiteY3" fmla="*/ 70118 h 420625"/>
              <a:gd name="connsiteX4" fmla="*/ 1679402 w 1679402"/>
              <a:gd name="connsiteY4" fmla="*/ 350507 h 420625"/>
              <a:gd name="connsiteX5" fmla="*/ 1609284 w 1679402"/>
              <a:gd name="connsiteY5" fmla="*/ 420625 h 420625"/>
              <a:gd name="connsiteX6" fmla="*/ 70118 w 1679402"/>
              <a:gd name="connsiteY6" fmla="*/ 420625 h 420625"/>
              <a:gd name="connsiteX7" fmla="*/ 0 w 1679402"/>
              <a:gd name="connsiteY7" fmla="*/ 350507 h 420625"/>
              <a:gd name="connsiteX8" fmla="*/ 0 w 1679402"/>
              <a:gd name="connsiteY8" fmla="*/ 70118 h 420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9402" h="420625">
                <a:moveTo>
                  <a:pt x="0" y="70118"/>
                </a:moveTo>
                <a:cubicBezTo>
                  <a:pt x="0" y="31393"/>
                  <a:pt x="31393" y="0"/>
                  <a:pt x="70118" y="0"/>
                </a:cubicBezTo>
                <a:lnTo>
                  <a:pt x="1609284" y="0"/>
                </a:lnTo>
                <a:cubicBezTo>
                  <a:pt x="1648009" y="0"/>
                  <a:pt x="1679402" y="31393"/>
                  <a:pt x="1679402" y="70118"/>
                </a:cubicBezTo>
                <a:lnTo>
                  <a:pt x="1679402" y="350507"/>
                </a:lnTo>
                <a:cubicBezTo>
                  <a:pt x="1679402" y="389232"/>
                  <a:pt x="1648009" y="420625"/>
                  <a:pt x="1609284" y="420625"/>
                </a:cubicBezTo>
                <a:lnTo>
                  <a:pt x="70118" y="420625"/>
                </a:lnTo>
                <a:cubicBezTo>
                  <a:pt x="31393" y="420625"/>
                  <a:pt x="0" y="389232"/>
                  <a:pt x="0" y="350507"/>
                </a:cubicBezTo>
                <a:lnTo>
                  <a:pt x="0" y="70118"/>
                </a:lnTo>
                <a:close/>
              </a:path>
            </a:pathLst>
          </a:custGeom>
          <a:solidFill>
            <a:schemeClr val="accent1">
              <a:lumMod val="60000"/>
              <a:lumOff val="40000"/>
            </a:schemeClr>
          </a:solidFill>
        </p:spPr>
        <p:style>
          <a:lnRef idx="2">
            <a:schemeClr val="lt1">
              <a:hueOff val="0"/>
              <a:satOff val="0"/>
              <a:lumOff val="0"/>
              <a:alphaOff val="0"/>
            </a:schemeClr>
          </a:lnRef>
          <a:fillRef idx="1">
            <a:schemeClr val="accent1">
              <a:shade val="80000"/>
              <a:hueOff val="306246"/>
              <a:satOff val="-4392"/>
              <a:lumOff val="25615"/>
              <a:alphaOff val="0"/>
            </a:schemeClr>
          </a:fillRef>
          <a:effectRef idx="0">
            <a:schemeClr val="accent1">
              <a:shade val="80000"/>
              <a:hueOff val="306246"/>
              <a:satOff val="-4392"/>
              <a:lumOff val="25615"/>
              <a:alphaOff val="0"/>
            </a:schemeClr>
          </a:effectRef>
          <a:fontRef idx="minor">
            <a:schemeClr val="lt1"/>
          </a:fontRef>
        </p:style>
        <p:txBody>
          <a:bodyPr spcFirstLastPara="0" vert="horz" wrap="square" lIns="148553" tIns="148553" rIns="148553" bIns="148553" numCol="1" spcCol="1270" anchor="ctr" anchorCtr="0">
            <a:noAutofit/>
          </a:bodyPr>
          <a:lstStyle/>
          <a:p>
            <a:pPr lvl="0" algn="ctr" defTabSz="800100">
              <a:lnSpc>
                <a:spcPct val="90000"/>
              </a:lnSpc>
              <a:spcBef>
                <a:spcPct val="0"/>
              </a:spcBef>
              <a:spcAft>
                <a:spcPct val="35000"/>
              </a:spcAft>
            </a:pPr>
            <a:r>
              <a:rPr lang="en-US" dirty="0" smtClean="0"/>
              <a:t>Connections</a:t>
            </a:r>
            <a:endParaRPr lang="en-US" sz="1800" kern="1200" dirty="0"/>
          </a:p>
        </p:txBody>
      </p:sp>
      <p:sp>
        <p:nvSpPr>
          <p:cNvPr id="57" name="Rounded Rectangle 56"/>
          <p:cNvSpPr/>
          <p:nvPr/>
        </p:nvSpPr>
        <p:spPr>
          <a:xfrm>
            <a:off x="4625098" y="2585674"/>
            <a:ext cx="420625" cy="420625"/>
          </a:xfrm>
          <a:prstGeom prst="roundRect">
            <a:avLst>
              <a:gd name="adj" fmla="val 16670"/>
            </a:avLst>
          </a:prstGeom>
        </p:spPr>
        <p:style>
          <a:lnRef idx="2">
            <a:schemeClr val="lt1">
              <a:hueOff val="0"/>
              <a:satOff val="0"/>
              <a:lumOff val="0"/>
              <a:alphaOff val="0"/>
            </a:schemeClr>
          </a:lnRef>
          <a:fillRef idx="1">
            <a:schemeClr val="accent1">
              <a:shade val="80000"/>
              <a:hueOff val="20416"/>
              <a:satOff val="-293"/>
              <a:lumOff val="1708"/>
              <a:alphaOff val="0"/>
            </a:schemeClr>
          </a:fillRef>
          <a:effectRef idx="0">
            <a:schemeClr val="accent1">
              <a:shade val="80000"/>
              <a:hueOff val="20416"/>
              <a:satOff val="-293"/>
              <a:lumOff val="1708"/>
              <a:alphaOff val="0"/>
            </a:schemeClr>
          </a:effectRef>
          <a:fontRef idx="minor">
            <a:schemeClr val="lt1"/>
          </a:fontRef>
        </p:style>
      </p:sp>
      <p:sp>
        <p:nvSpPr>
          <p:cNvPr id="58" name="Freeform 57"/>
          <p:cNvSpPr/>
          <p:nvPr/>
        </p:nvSpPr>
        <p:spPr>
          <a:xfrm>
            <a:off x="5070961" y="2585674"/>
            <a:ext cx="1679402" cy="420625"/>
          </a:xfrm>
          <a:custGeom>
            <a:avLst/>
            <a:gdLst>
              <a:gd name="connsiteX0" fmla="*/ 0 w 1679402"/>
              <a:gd name="connsiteY0" fmla="*/ 70118 h 420625"/>
              <a:gd name="connsiteX1" fmla="*/ 70118 w 1679402"/>
              <a:gd name="connsiteY1" fmla="*/ 0 h 420625"/>
              <a:gd name="connsiteX2" fmla="*/ 1609284 w 1679402"/>
              <a:gd name="connsiteY2" fmla="*/ 0 h 420625"/>
              <a:gd name="connsiteX3" fmla="*/ 1679402 w 1679402"/>
              <a:gd name="connsiteY3" fmla="*/ 70118 h 420625"/>
              <a:gd name="connsiteX4" fmla="*/ 1679402 w 1679402"/>
              <a:gd name="connsiteY4" fmla="*/ 350507 h 420625"/>
              <a:gd name="connsiteX5" fmla="*/ 1609284 w 1679402"/>
              <a:gd name="connsiteY5" fmla="*/ 420625 h 420625"/>
              <a:gd name="connsiteX6" fmla="*/ 70118 w 1679402"/>
              <a:gd name="connsiteY6" fmla="*/ 420625 h 420625"/>
              <a:gd name="connsiteX7" fmla="*/ 0 w 1679402"/>
              <a:gd name="connsiteY7" fmla="*/ 350507 h 420625"/>
              <a:gd name="connsiteX8" fmla="*/ 0 w 1679402"/>
              <a:gd name="connsiteY8" fmla="*/ 70118 h 420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9402" h="420625">
                <a:moveTo>
                  <a:pt x="0" y="70118"/>
                </a:moveTo>
                <a:cubicBezTo>
                  <a:pt x="0" y="31393"/>
                  <a:pt x="31393" y="0"/>
                  <a:pt x="70118" y="0"/>
                </a:cubicBezTo>
                <a:lnTo>
                  <a:pt x="1609284" y="0"/>
                </a:lnTo>
                <a:cubicBezTo>
                  <a:pt x="1648009" y="0"/>
                  <a:pt x="1679402" y="31393"/>
                  <a:pt x="1679402" y="70118"/>
                </a:cubicBezTo>
                <a:lnTo>
                  <a:pt x="1679402" y="350507"/>
                </a:lnTo>
                <a:cubicBezTo>
                  <a:pt x="1679402" y="389232"/>
                  <a:pt x="1648009" y="420625"/>
                  <a:pt x="1609284" y="420625"/>
                </a:cubicBezTo>
                <a:lnTo>
                  <a:pt x="70118" y="420625"/>
                </a:lnTo>
                <a:cubicBezTo>
                  <a:pt x="31393" y="420625"/>
                  <a:pt x="0" y="389232"/>
                  <a:pt x="0" y="350507"/>
                </a:cubicBezTo>
                <a:lnTo>
                  <a:pt x="0" y="70118"/>
                </a:lnTo>
                <a:close/>
              </a:path>
            </a:pathLst>
          </a:custGeom>
        </p:spPr>
        <p:style>
          <a:lnRef idx="2">
            <a:schemeClr val="lt1">
              <a:hueOff val="0"/>
              <a:satOff val="0"/>
              <a:lumOff val="0"/>
              <a:alphaOff val="0"/>
            </a:schemeClr>
          </a:lnRef>
          <a:fillRef idx="1">
            <a:schemeClr val="accent1">
              <a:shade val="80000"/>
              <a:hueOff val="20416"/>
              <a:satOff val="-293"/>
              <a:lumOff val="1708"/>
              <a:alphaOff val="0"/>
            </a:schemeClr>
          </a:fillRef>
          <a:effectRef idx="0">
            <a:schemeClr val="accent1">
              <a:shade val="80000"/>
              <a:hueOff val="20416"/>
              <a:satOff val="-293"/>
              <a:lumOff val="1708"/>
              <a:alphaOff val="0"/>
            </a:schemeClr>
          </a:effectRef>
          <a:fontRef idx="minor">
            <a:schemeClr val="lt1"/>
          </a:fontRef>
        </p:style>
        <p:txBody>
          <a:bodyPr spcFirstLastPara="0" vert="horz" wrap="square" lIns="148553" tIns="148553" rIns="148553" bIns="148553" numCol="1" spcCol="1270" anchor="ctr" anchorCtr="0">
            <a:noAutofit/>
          </a:bodyPr>
          <a:lstStyle/>
          <a:p>
            <a:pPr lvl="0" algn="ctr" defTabSz="800100">
              <a:lnSpc>
                <a:spcPct val="90000"/>
              </a:lnSpc>
              <a:spcBef>
                <a:spcPct val="0"/>
              </a:spcBef>
              <a:spcAft>
                <a:spcPct val="35000"/>
              </a:spcAft>
            </a:pPr>
            <a:r>
              <a:rPr lang="en-US" sz="1800" kern="1200" dirty="0" smtClean="0"/>
              <a:t>Sampling</a:t>
            </a:r>
            <a:endParaRPr lang="en-US" sz="1800" kern="1200" dirty="0"/>
          </a:p>
        </p:txBody>
      </p:sp>
      <p:sp>
        <p:nvSpPr>
          <p:cNvPr id="59" name="Rounded Rectangle 58"/>
          <p:cNvSpPr/>
          <p:nvPr/>
        </p:nvSpPr>
        <p:spPr>
          <a:xfrm>
            <a:off x="6866335" y="4470075"/>
            <a:ext cx="420625" cy="420625"/>
          </a:xfrm>
          <a:prstGeom prst="roundRect">
            <a:avLst>
              <a:gd name="adj" fmla="val 16670"/>
            </a:avLst>
          </a:prstGeom>
        </p:spPr>
        <p:style>
          <a:lnRef idx="2">
            <a:schemeClr val="lt1">
              <a:hueOff val="0"/>
              <a:satOff val="0"/>
              <a:lumOff val="0"/>
              <a:alphaOff val="0"/>
            </a:schemeClr>
          </a:lnRef>
          <a:fillRef idx="1">
            <a:schemeClr val="accent1">
              <a:shade val="80000"/>
              <a:hueOff val="142915"/>
              <a:satOff val="-2050"/>
              <a:lumOff val="11954"/>
              <a:alphaOff val="0"/>
            </a:schemeClr>
          </a:fillRef>
          <a:effectRef idx="0">
            <a:schemeClr val="accent1">
              <a:shade val="80000"/>
              <a:hueOff val="142915"/>
              <a:satOff val="-2050"/>
              <a:lumOff val="11954"/>
              <a:alphaOff val="0"/>
            </a:schemeClr>
          </a:effectRef>
          <a:fontRef idx="minor">
            <a:schemeClr val="lt1"/>
          </a:fontRef>
        </p:style>
      </p:sp>
      <p:sp>
        <p:nvSpPr>
          <p:cNvPr id="60" name="Freeform 59"/>
          <p:cNvSpPr/>
          <p:nvPr/>
        </p:nvSpPr>
        <p:spPr>
          <a:xfrm>
            <a:off x="7312198" y="4470075"/>
            <a:ext cx="1679402" cy="420625"/>
          </a:xfrm>
          <a:custGeom>
            <a:avLst/>
            <a:gdLst>
              <a:gd name="connsiteX0" fmla="*/ 0 w 1679402"/>
              <a:gd name="connsiteY0" fmla="*/ 70118 h 420625"/>
              <a:gd name="connsiteX1" fmla="*/ 70118 w 1679402"/>
              <a:gd name="connsiteY1" fmla="*/ 0 h 420625"/>
              <a:gd name="connsiteX2" fmla="*/ 1609284 w 1679402"/>
              <a:gd name="connsiteY2" fmla="*/ 0 h 420625"/>
              <a:gd name="connsiteX3" fmla="*/ 1679402 w 1679402"/>
              <a:gd name="connsiteY3" fmla="*/ 70118 h 420625"/>
              <a:gd name="connsiteX4" fmla="*/ 1679402 w 1679402"/>
              <a:gd name="connsiteY4" fmla="*/ 350507 h 420625"/>
              <a:gd name="connsiteX5" fmla="*/ 1609284 w 1679402"/>
              <a:gd name="connsiteY5" fmla="*/ 420625 h 420625"/>
              <a:gd name="connsiteX6" fmla="*/ 70118 w 1679402"/>
              <a:gd name="connsiteY6" fmla="*/ 420625 h 420625"/>
              <a:gd name="connsiteX7" fmla="*/ 0 w 1679402"/>
              <a:gd name="connsiteY7" fmla="*/ 350507 h 420625"/>
              <a:gd name="connsiteX8" fmla="*/ 0 w 1679402"/>
              <a:gd name="connsiteY8" fmla="*/ 70118 h 420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9402" h="420625">
                <a:moveTo>
                  <a:pt x="0" y="70118"/>
                </a:moveTo>
                <a:cubicBezTo>
                  <a:pt x="0" y="31393"/>
                  <a:pt x="31393" y="0"/>
                  <a:pt x="70118" y="0"/>
                </a:cubicBezTo>
                <a:lnTo>
                  <a:pt x="1609284" y="0"/>
                </a:lnTo>
                <a:cubicBezTo>
                  <a:pt x="1648009" y="0"/>
                  <a:pt x="1679402" y="31393"/>
                  <a:pt x="1679402" y="70118"/>
                </a:cubicBezTo>
                <a:lnTo>
                  <a:pt x="1679402" y="350507"/>
                </a:lnTo>
                <a:cubicBezTo>
                  <a:pt x="1679402" y="389232"/>
                  <a:pt x="1648009" y="420625"/>
                  <a:pt x="1609284" y="420625"/>
                </a:cubicBezTo>
                <a:lnTo>
                  <a:pt x="70118" y="420625"/>
                </a:lnTo>
                <a:cubicBezTo>
                  <a:pt x="31393" y="420625"/>
                  <a:pt x="0" y="389232"/>
                  <a:pt x="0" y="350507"/>
                </a:cubicBezTo>
                <a:lnTo>
                  <a:pt x="0" y="70118"/>
                </a:lnTo>
                <a:close/>
              </a:path>
            </a:pathLst>
          </a:custGeom>
        </p:spPr>
        <p:style>
          <a:lnRef idx="2">
            <a:schemeClr val="lt1">
              <a:hueOff val="0"/>
              <a:satOff val="0"/>
              <a:lumOff val="0"/>
              <a:alphaOff val="0"/>
            </a:schemeClr>
          </a:lnRef>
          <a:fillRef idx="1">
            <a:schemeClr val="accent1">
              <a:shade val="80000"/>
              <a:hueOff val="142915"/>
              <a:satOff val="-2050"/>
              <a:lumOff val="11954"/>
              <a:alphaOff val="0"/>
            </a:schemeClr>
          </a:fillRef>
          <a:effectRef idx="0">
            <a:schemeClr val="accent1">
              <a:shade val="80000"/>
              <a:hueOff val="142915"/>
              <a:satOff val="-2050"/>
              <a:lumOff val="11954"/>
              <a:alphaOff val="0"/>
            </a:schemeClr>
          </a:effectRef>
          <a:fontRef idx="minor">
            <a:schemeClr val="lt1"/>
          </a:fontRef>
        </p:style>
        <p:txBody>
          <a:bodyPr spcFirstLastPara="0" vert="horz" wrap="square" lIns="148553" tIns="148553" rIns="148553" bIns="148553" numCol="1" spcCol="1270" anchor="ctr" anchorCtr="0">
            <a:noAutofit/>
          </a:bodyPr>
          <a:lstStyle/>
          <a:p>
            <a:pPr lvl="0" algn="ctr" defTabSz="800100">
              <a:lnSpc>
                <a:spcPct val="90000"/>
              </a:lnSpc>
              <a:spcBef>
                <a:spcPct val="0"/>
              </a:spcBef>
              <a:spcAft>
                <a:spcPct val="35000"/>
              </a:spcAft>
            </a:pPr>
            <a:r>
              <a:rPr lang="en-US" sz="1800" kern="1200" dirty="0" smtClean="0"/>
              <a:t>Prod</a:t>
            </a:r>
            <a:endParaRPr lang="en-US" sz="1800" kern="1200" dirty="0"/>
          </a:p>
        </p:txBody>
      </p:sp>
      <p:sp>
        <p:nvSpPr>
          <p:cNvPr id="61" name="Rounded Rectangle 60"/>
          <p:cNvSpPr/>
          <p:nvPr/>
        </p:nvSpPr>
        <p:spPr>
          <a:xfrm>
            <a:off x="4624309" y="3050675"/>
            <a:ext cx="420625" cy="420625"/>
          </a:xfrm>
          <a:prstGeom prst="roundRect">
            <a:avLst>
              <a:gd name="adj" fmla="val 16670"/>
            </a:avLst>
          </a:prstGeom>
        </p:spPr>
        <p:style>
          <a:lnRef idx="2">
            <a:schemeClr val="lt1">
              <a:hueOff val="0"/>
              <a:satOff val="0"/>
              <a:lumOff val="0"/>
              <a:alphaOff val="0"/>
            </a:schemeClr>
          </a:lnRef>
          <a:fillRef idx="1">
            <a:schemeClr val="accent1">
              <a:shade val="80000"/>
              <a:hueOff val="20416"/>
              <a:satOff val="-293"/>
              <a:lumOff val="1708"/>
              <a:alphaOff val="0"/>
            </a:schemeClr>
          </a:fillRef>
          <a:effectRef idx="0">
            <a:schemeClr val="accent1">
              <a:shade val="80000"/>
              <a:hueOff val="20416"/>
              <a:satOff val="-293"/>
              <a:lumOff val="1708"/>
              <a:alphaOff val="0"/>
            </a:schemeClr>
          </a:effectRef>
          <a:fontRef idx="minor">
            <a:schemeClr val="lt1"/>
          </a:fontRef>
        </p:style>
      </p:sp>
      <p:sp>
        <p:nvSpPr>
          <p:cNvPr id="62" name="Freeform 61"/>
          <p:cNvSpPr/>
          <p:nvPr/>
        </p:nvSpPr>
        <p:spPr>
          <a:xfrm>
            <a:off x="5070172" y="3050675"/>
            <a:ext cx="1679402" cy="420625"/>
          </a:xfrm>
          <a:custGeom>
            <a:avLst/>
            <a:gdLst>
              <a:gd name="connsiteX0" fmla="*/ 0 w 1679402"/>
              <a:gd name="connsiteY0" fmla="*/ 70118 h 420625"/>
              <a:gd name="connsiteX1" fmla="*/ 70118 w 1679402"/>
              <a:gd name="connsiteY1" fmla="*/ 0 h 420625"/>
              <a:gd name="connsiteX2" fmla="*/ 1609284 w 1679402"/>
              <a:gd name="connsiteY2" fmla="*/ 0 h 420625"/>
              <a:gd name="connsiteX3" fmla="*/ 1679402 w 1679402"/>
              <a:gd name="connsiteY3" fmla="*/ 70118 h 420625"/>
              <a:gd name="connsiteX4" fmla="*/ 1679402 w 1679402"/>
              <a:gd name="connsiteY4" fmla="*/ 350507 h 420625"/>
              <a:gd name="connsiteX5" fmla="*/ 1609284 w 1679402"/>
              <a:gd name="connsiteY5" fmla="*/ 420625 h 420625"/>
              <a:gd name="connsiteX6" fmla="*/ 70118 w 1679402"/>
              <a:gd name="connsiteY6" fmla="*/ 420625 h 420625"/>
              <a:gd name="connsiteX7" fmla="*/ 0 w 1679402"/>
              <a:gd name="connsiteY7" fmla="*/ 350507 h 420625"/>
              <a:gd name="connsiteX8" fmla="*/ 0 w 1679402"/>
              <a:gd name="connsiteY8" fmla="*/ 70118 h 420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9402" h="420625">
                <a:moveTo>
                  <a:pt x="0" y="70118"/>
                </a:moveTo>
                <a:cubicBezTo>
                  <a:pt x="0" y="31393"/>
                  <a:pt x="31393" y="0"/>
                  <a:pt x="70118" y="0"/>
                </a:cubicBezTo>
                <a:lnTo>
                  <a:pt x="1609284" y="0"/>
                </a:lnTo>
                <a:cubicBezTo>
                  <a:pt x="1648009" y="0"/>
                  <a:pt x="1679402" y="31393"/>
                  <a:pt x="1679402" y="70118"/>
                </a:cubicBezTo>
                <a:lnTo>
                  <a:pt x="1679402" y="350507"/>
                </a:lnTo>
                <a:cubicBezTo>
                  <a:pt x="1679402" y="389232"/>
                  <a:pt x="1648009" y="420625"/>
                  <a:pt x="1609284" y="420625"/>
                </a:cubicBezTo>
                <a:lnTo>
                  <a:pt x="70118" y="420625"/>
                </a:lnTo>
                <a:cubicBezTo>
                  <a:pt x="31393" y="420625"/>
                  <a:pt x="0" y="389232"/>
                  <a:pt x="0" y="350507"/>
                </a:cubicBezTo>
                <a:lnTo>
                  <a:pt x="0" y="70118"/>
                </a:lnTo>
                <a:close/>
              </a:path>
            </a:pathLst>
          </a:custGeom>
        </p:spPr>
        <p:style>
          <a:lnRef idx="2">
            <a:schemeClr val="lt1">
              <a:hueOff val="0"/>
              <a:satOff val="0"/>
              <a:lumOff val="0"/>
              <a:alphaOff val="0"/>
            </a:schemeClr>
          </a:lnRef>
          <a:fillRef idx="1">
            <a:schemeClr val="accent1">
              <a:shade val="80000"/>
              <a:hueOff val="20416"/>
              <a:satOff val="-293"/>
              <a:lumOff val="1708"/>
              <a:alphaOff val="0"/>
            </a:schemeClr>
          </a:fillRef>
          <a:effectRef idx="0">
            <a:schemeClr val="accent1">
              <a:shade val="80000"/>
              <a:hueOff val="20416"/>
              <a:satOff val="-293"/>
              <a:lumOff val="1708"/>
              <a:alphaOff val="0"/>
            </a:schemeClr>
          </a:effectRef>
          <a:fontRef idx="minor">
            <a:schemeClr val="lt1"/>
          </a:fontRef>
        </p:style>
        <p:txBody>
          <a:bodyPr spcFirstLastPara="0" vert="horz" wrap="square" lIns="148553" tIns="148553" rIns="148553" bIns="148553" numCol="1" spcCol="1270" anchor="ctr" anchorCtr="0">
            <a:noAutofit/>
          </a:bodyPr>
          <a:lstStyle/>
          <a:p>
            <a:pPr lvl="0" algn="ctr" defTabSz="800100">
              <a:lnSpc>
                <a:spcPct val="90000"/>
              </a:lnSpc>
              <a:spcBef>
                <a:spcPct val="0"/>
              </a:spcBef>
              <a:spcAft>
                <a:spcPct val="35000"/>
              </a:spcAft>
            </a:pPr>
            <a:r>
              <a:rPr lang="en-US" sz="1800" kern="1200" dirty="0" smtClean="0"/>
              <a:t>Intelligence</a:t>
            </a:r>
            <a:endParaRPr lang="en-US" sz="1800" kern="1200" dirty="0"/>
          </a:p>
        </p:txBody>
      </p:sp>
      <p:sp>
        <p:nvSpPr>
          <p:cNvPr id="64" name="Rounded Rectangle 63"/>
          <p:cNvSpPr/>
          <p:nvPr/>
        </p:nvSpPr>
        <p:spPr>
          <a:xfrm>
            <a:off x="2368704" y="4019634"/>
            <a:ext cx="420625" cy="420625"/>
          </a:xfrm>
          <a:prstGeom prst="roundRect">
            <a:avLst>
              <a:gd name="adj" fmla="val 16670"/>
            </a:avLst>
          </a:prstGeom>
        </p:spPr>
        <p:style>
          <a:lnRef idx="2">
            <a:schemeClr val="lt1">
              <a:hueOff val="0"/>
              <a:satOff val="0"/>
              <a:lumOff val="0"/>
              <a:alphaOff val="0"/>
            </a:schemeClr>
          </a:lnRef>
          <a:fillRef idx="1">
            <a:schemeClr val="accent1">
              <a:shade val="80000"/>
              <a:hueOff val="224580"/>
              <a:satOff val="-3221"/>
              <a:lumOff val="18784"/>
              <a:alphaOff val="0"/>
            </a:schemeClr>
          </a:fillRef>
          <a:effectRef idx="0">
            <a:schemeClr val="accent1">
              <a:shade val="80000"/>
              <a:hueOff val="224580"/>
              <a:satOff val="-3221"/>
              <a:lumOff val="18784"/>
              <a:alphaOff val="0"/>
            </a:schemeClr>
          </a:effectRef>
          <a:fontRef idx="minor">
            <a:schemeClr val="lt1"/>
          </a:fontRef>
        </p:style>
      </p:sp>
      <p:sp>
        <p:nvSpPr>
          <p:cNvPr id="65" name="Freeform 64"/>
          <p:cNvSpPr/>
          <p:nvPr/>
        </p:nvSpPr>
        <p:spPr>
          <a:xfrm>
            <a:off x="2814567" y="4019634"/>
            <a:ext cx="1679402" cy="420625"/>
          </a:xfrm>
          <a:custGeom>
            <a:avLst/>
            <a:gdLst>
              <a:gd name="connsiteX0" fmla="*/ 0 w 1679402"/>
              <a:gd name="connsiteY0" fmla="*/ 70118 h 420625"/>
              <a:gd name="connsiteX1" fmla="*/ 70118 w 1679402"/>
              <a:gd name="connsiteY1" fmla="*/ 0 h 420625"/>
              <a:gd name="connsiteX2" fmla="*/ 1609284 w 1679402"/>
              <a:gd name="connsiteY2" fmla="*/ 0 h 420625"/>
              <a:gd name="connsiteX3" fmla="*/ 1679402 w 1679402"/>
              <a:gd name="connsiteY3" fmla="*/ 70118 h 420625"/>
              <a:gd name="connsiteX4" fmla="*/ 1679402 w 1679402"/>
              <a:gd name="connsiteY4" fmla="*/ 350507 h 420625"/>
              <a:gd name="connsiteX5" fmla="*/ 1609284 w 1679402"/>
              <a:gd name="connsiteY5" fmla="*/ 420625 h 420625"/>
              <a:gd name="connsiteX6" fmla="*/ 70118 w 1679402"/>
              <a:gd name="connsiteY6" fmla="*/ 420625 h 420625"/>
              <a:gd name="connsiteX7" fmla="*/ 0 w 1679402"/>
              <a:gd name="connsiteY7" fmla="*/ 350507 h 420625"/>
              <a:gd name="connsiteX8" fmla="*/ 0 w 1679402"/>
              <a:gd name="connsiteY8" fmla="*/ 70118 h 420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9402" h="420625">
                <a:moveTo>
                  <a:pt x="0" y="70118"/>
                </a:moveTo>
                <a:cubicBezTo>
                  <a:pt x="0" y="31393"/>
                  <a:pt x="31393" y="0"/>
                  <a:pt x="70118" y="0"/>
                </a:cubicBezTo>
                <a:lnTo>
                  <a:pt x="1609284" y="0"/>
                </a:lnTo>
                <a:cubicBezTo>
                  <a:pt x="1648009" y="0"/>
                  <a:pt x="1679402" y="31393"/>
                  <a:pt x="1679402" y="70118"/>
                </a:cubicBezTo>
                <a:lnTo>
                  <a:pt x="1679402" y="350507"/>
                </a:lnTo>
                <a:cubicBezTo>
                  <a:pt x="1679402" y="389232"/>
                  <a:pt x="1648009" y="420625"/>
                  <a:pt x="1609284" y="420625"/>
                </a:cubicBezTo>
                <a:lnTo>
                  <a:pt x="70118" y="420625"/>
                </a:lnTo>
                <a:cubicBezTo>
                  <a:pt x="31393" y="420625"/>
                  <a:pt x="0" y="389232"/>
                  <a:pt x="0" y="350507"/>
                </a:cubicBezTo>
                <a:lnTo>
                  <a:pt x="0" y="70118"/>
                </a:lnTo>
                <a:close/>
              </a:path>
            </a:pathLst>
          </a:custGeom>
        </p:spPr>
        <p:style>
          <a:lnRef idx="2">
            <a:schemeClr val="lt1">
              <a:hueOff val="0"/>
              <a:satOff val="0"/>
              <a:lumOff val="0"/>
              <a:alphaOff val="0"/>
            </a:schemeClr>
          </a:lnRef>
          <a:fillRef idx="1">
            <a:schemeClr val="accent1">
              <a:shade val="80000"/>
              <a:hueOff val="224580"/>
              <a:satOff val="-3221"/>
              <a:lumOff val="18784"/>
              <a:alphaOff val="0"/>
            </a:schemeClr>
          </a:fillRef>
          <a:effectRef idx="0">
            <a:schemeClr val="accent1">
              <a:shade val="80000"/>
              <a:hueOff val="224580"/>
              <a:satOff val="-3221"/>
              <a:lumOff val="18784"/>
              <a:alphaOff val="0"/>
            </a:schemeClr>
          </a:effectRef>
          <a:fontRef idx="minor">
            <a:schemeClr val="lt1"/>
          </a:fontRef>
        </p:style>
        <p:txBody>
          <a:bodyPr spcFirstLastPara="0" vert="horz" wrap="square" lIns="148553" tIns="148553" rIns="148553" bIns="148553" numCol="1" spcCol="1270" anchor="ctr" anchorCtr="0">
            <a:noAutofit/>
          </a:bodyPr>
          <a:lstStyle/>
          <a:p>
            <a:pPr lvl="0" algn="ctr" defTabSz="800100">
              <a:lnSpc>
                <a:spcPct val="90000"/>
              </a:lnSpc>
              <a:spcBef>
                <a:spcPct val="0"/>
              </a:spcBef>
              <a:spcAft>
                <a:spcPct val="35000"/>
              </a:spcAft>
            </a:pPr>
            <a:r>
              <a:rPr lang="en-US" sz="1800" kern="1200" dirty="0" err="1" smtClean="0"/>
              <a:t>JUnit</a:t>
            </a:r>
            <a:endParaRPr lang="en-US" sz="1800" kern="1200" dirty="0"/>
          </a:p>
        </p:txBody>
      </p:sp>
      <p:sp>
        <p:nvSpPr>
          <p:cNvPr id="48" name="TextBox 47"/>
          <p:cNvSpPr txBox="1"/>
          <p:nvPr/>
        </p:nvSpPr>
        <p:spPr>
          <a:xfrm>
            <a:off x="152400" y="4034135"/>
            <a:ext cx="420308" cy="461665"/>
          </a:xfrm>
          <a:prstGeom prst="rect">
            <a:avLst/>
          </a:prstGeom>
          <a:noFill/>
        </p:spPr>
        <p:txBody>
          <a:bodyPr wrap="none" rtlCol="0" anchor="ctr">
            <a:spAutoFit/>
          </a:bodyPr>
          <a:lstStyle/>
          <a:p>
            <a:r>
              <a:rPr lang="en-US" sz="2400" dirty="0" smtClean="0">
                <a:solidFill>
                  <a:schemeClr val="bg1"/>
                </a:solidFill>
                <a:sym typeface="Wingdings 2" panose="05020102010507070707" pitchFamily="18" charset="2"/>
              </a:rPr>
              <a:t></a:t>
            </a:r>
            <a:endParaRPr lang="en-US" sz="2400" dirty="0">
              <a:solidFill>
                <a:schemeClr val="bg1"/>
              </a:solidFill>
            </a:endParaRPr>
          </a:p>
        </p:txBody>
      </p:sp>
    </p:spTree>
    <p:extLst>
      <p:ext uri="{BB962C8B-B14F-4D97-AF65-F5344CB8AC3E}">
        <p14:creationId xmlns:p14="http://schemas.microsoft.com/office/powerpoint/2010/main" val="3414143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1000" fill="hold"/>
                                        <p:tgtEl>
                                          <p:spTgt spid="53"/>
                                        </p:tgtEl>
                                        <p:attrNameLst>
                                          <p:attrName>fillcolor</p:attrName>
                                        </p:attrNameLst>
                                      </p:cBhvr>
                                      <p:to>
                                        <a:srgbClr val="008000"/>
                                      </p:to>
                                    </p:animClr>
                                    <p:set>
                                      <p:cBhvr>
                                        <p:cTn id="7" dur="1000" fill="hold"/>
                                        <p:tgtEl>
                                          <p:spTgt spid="53"/>
                                        </p:tgtEl>
                                        <p:attrNameLst>
                                          <p:attrName>fill.type</p:attrName>
                                        </p:attrNameLst>
                                      </p:cBhvr>
                                      <p:to>
                                        <p:strVal val="solid"/>
                                      </p:to>
                                    </p:set>
                                    <p:set>
                                      <p:cBhvr>
                                        <p:cTn id="8" dur="1000" fill="hold"/>
                                        <p:tgtEl>
                                          <p:spTgt spid="53"/>
                                        </p:tgtEl>
                                        <p:attrNameLst>
                                          <p:attrName>fill.on</p:attrName>
                                        </p:attrNameLst>
                                      </p:cBhvr>
                                      <p:to>
                                        <p:strVal val="true"/>
                                      </p:to>
                                    </p:set>
                                  </p:childTnLst>
                                </p:cTn>
                              </p:par>
                              <p:par>
                                <p:cTn id="9" presetID="1" presetClass="emph" presetSubtype="2" fill="hold" nodeType="withEffect">
                                  <p:stCondLst>
                                    <p:cond delay="0"/>
                                  </p:stCondLst>
                                  <p:childTnLst>
                                    <p:animClr clrSpc="rgb" dir="cw">
                                      <p:cBhvr>
                                        <p:cTn id="10" dur="1000" fill="hold"/>
                                        <p:tgtEl>
                                          <p:spTgt spid="54"/>
                                        </p:tgtEl>
                                        <p:attrNameLst>
                                          <p:attrName>fillcolor</p:attrName>
                                        </p:attrNameLst>
                                      </p:cBhvr>
                                      <p:to>
                                        <a:srgbClr val="008000"/>
                                      </p:to>
                                    </p:animClr>
                                    <p:set>
                                      <p:cBhvr>
                                        <p:cTn id="11" dur="1000" fill="hold"/>
                                        <p:tgtEl>
                                          <p:spTgt spid="54"/>
                                        </p:tgtEl>
                                        <p:attrNameLst>
                                          <p:attrName>fill.type</p:attrName>
                                        </p:attrNameLst>
                                      </p:cBhvr>
                                      <p:to>
                                        <p:strVal val="solid"/>
                                      </p:to>
                                    </p:set>
                                    <p:set>
                                      <p:cBhvr>
                                        <p:cTn id="12" dur="1000" fill="hold"/>
                                        <p:tgtEl>
                                          <p:spTgt spid="54"/>
                                        </p:tgtEl>
                                        <p:attrNameLst>
                                          <p:attrName>fill.on</p:attrName>
                                        </p:attrNameLst>
                                      </p:cBhvr>
                                      <p:to>
                                        <p:strVal val="true"/>
                                      </p:to>
                                    </p:set>
                                  </p:childTnLst>
                                </p:cTn>
                              </p:par>
                              <p:par>
                                <p:cTn id="13" presetID="10" presetClass="entr" presetSubtype="0"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fade">
                                      <p:cBhvr>
                                        <p:cTn id="15" dur="500"/>
                                        <p:tgtEl>
                                          <p:spTgt spid="48"/>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mph" presetSubtype="2" fill="hold" nodeType="clickEffect">
                                  <p:stCondLst>
                                    <p:cond delay="0"/>
                                  </p:stCondLst>
                                  <p:childTnLst>
                                    <p:animClr clrSpc="rgb" dir="cw">
                                      <p:cBhvr>
                                        <p:cTn id="19" dur="500" fill="hold"/>
                                        <p:tgtEl>
                                          <p:spTgt spid="35"/>
                                        </p:tgtEl>
                                        <p:attrNameLst>
                                          <p:attrName>fillcolor</p:attrName>
                                        </p:attrNameLst>
                                      </p:cBhvr>
                                      <p:to>
                                        <a:srgbClr val="008000"/>
                                      </p:to>
                                    </p:animClr>
                                    <p:set>
                                      <p:cBhvr>
                                        <p:cTn id="20" dur="500" fill="hold"/>
                                        <p:tgtEl>
                                          <p:spTgt spid="35"/>
                                        </p:tgtEl>
                                        <p:attrNameLst>
                                          <p:attrName>fill.type</p:attrName>
                                        </p:attrNameLst>
                                      </p:cBhvr>
                                      <p:to>
                                        <p:strVal val="solid"/>
                                      </p:to>
                                    </p:set>
                                    <p:set>
                                      <p:cBhvr>
                                        <p:cTn id="21" dur="500" fill="hold"/>
                                        <p:tgtEl>
                                          <p:spTgt spid="35"/>
                                        </p:tgtEl>
                                        <p:attrNameLst>
                                          <p:attrName>fill.on</p:attrName>
                                        </p:attrNameLst>
                                      </p:cBhvr>
                                      <p:to>
                                        <p:strVal val="true"/>
                                      </p:to>
                                    </p:set>
                                  </p:childTnLst>
                                </p:cTn>
                              </p:par>
                              <p:par>
                                <p:cTn id="22" presetID="1" presetClass="emph" presetSubtype="2" fill="hold" nodeType="withEffect">
                                  <p:stCondLst>
                                    <p:cond delay="0"/>
                                  </p:stCondLst>
                                  <p:childTnLst>
                                    <p:animClr clrSpc="rgb" dir="cw">
                                      <p:cBhvr>
                                        <p:cTn id="23" dur="500" fill="hold"/>
                                        <p:tgtEl>
                                          <p:spTgt spid="36"/>
                                        </p:tgtEl>
                                        <p:attrNameLst>
                                          <p:attrName>fillcolor</p:attrName>
                                        </p:attrNameLst>
                                      </p:cBhvr>
                                      <p:to>
                                        <a:srgbClr val="008000"/>
                                      </p:to>
                                    </p:animClr>
                                    <p:set>
                                      <p:cBhvr>
                                        <p:cTn id="24" dur="500" fill="hold"/>
                                        <p:tgtEl>
                                          <p:spTgt spid="36"/>
                                        </p:tgtEl>
                                        <p:attrNameLst>
                                          <p:attrName>fill.type</p:attrName>
                                        </p:attrNameLst>
                                      </p:cBhvr>
                                      <p:to>
                                        <p:strVal val="solid"/>
                                      </p:to>
                                    </p:set>
                                    <p:set>
                                      <p:cBhvr>
                                        <p:cTn id="25" dur="500" fill="hold"/>
                                        <p:tgtEl>
                                          <p:spTgt spid="36"/>
                                        </p:tgtEl>
                                        <p:attrNameLst>
                                          <p:attrName>fill.on</p:attrName>
                                        </p:attrNameLst>
                                      </p:cBhvr>
                                      <p:to>
                                        <p:strVal val="true"/>
                                      </p:to>
                                    </p:set>
                                  </p:childTnLst>
                                </p:cTn>
                              </p:par>
                              <p:par>
                                <p:cTn id="26" presetID="10" presetClass="entr" presetSubtype="0" fill="hold" grpId="0" nodeType="withEffect">
                                  <p:stCondLst>
                                    <p:cond delay="0"/>
                                  </p:stCondLst>
                                  <p:childTnLst>
                                    <p:set>
                                      <p:cBhvr>
                                        <p:cTn id="27" dur="1" fill="hold">
                                          <p:stCondLst>
                                            <p:cond delay="0"/>
                                          </p:stCondLst>
                                        </p:cTn>
                                        <p:tgtEl>
                                          <p:spTgt spid="47"/>
                                        </p:tgtEl>
                                        <p:attrNameLst>
                                          <p:attrName>style.visibility</p:attrName>
                                        </p:attrNameLst>
                                      </p:cBhvr>
                                      <p:to>
                                        <p:strVal val="visible"/>
                                      </p:to>
                                    </p:set>
                                    <p:animEffect transition="in" filter="fade">
                                      <p:cBhvr>
                                        <p:cTn id="28" dur="500"/>
                                        <p:tgtEl>
                                          <p:spTgt spid="47"/>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mph" presetSubtype="2" fill="hold" nodeType="clickEffect">
                                  <p:stCondLst>
                                    <p:cond delay="0"/>
                                  </p:stCondLst>
                                  <p:childTnLst>
                                    <p:animClr clrSpc="rgb" dir="cw">
                                      <p:cBhvr>
                                        <p:cTn id="32" dur="500" fill="hold"/>
                                        <p:tgtEl>
                                          <p:spTgt spid="9"/>
                                        </p:tgtEl>
                                        <p:attrNameLst>
                                          <p:attrName>fillcolor</p:attrName>
                                        </p:attrNameLst>
                                      </p:cBhvr>
                                      <p:to>
                                        <a:srgbClr val="008000"/>
                                      </p:to>
                                    </p:animClr>
                                    <p:set>
                                      <p:cBhvr>
                                        <p:cTn id="33" dur="500" fill="hold"/>
                                        <p:tgtEl>
                                          <p:spTgt spid="9"/>
                                        </p:tgtEl>
                                        <p:attrNameLst>
                                          <p:attrName>fill.type</p:attrName>
                                        </p:attrNameLst>
                                      </p:cBhvr>
                                      <p:to>
                                        <p:strVal val="solid"/>
                                      </p:to>
                                    </p:set>
                                    <p:set>
                                      <p:cBhvr>
                                        <p:cTn id="34" dur="500" fill="hold"/>
                                        <p:tgtEl>
                                          <p:spTgt spid="9"/>
                                        </p:tgtEl>
                                        <p:attrNameLst>
                                          <p:attrName>fill.on</p:attrName>
                                        </p:attrNameLst>
                                      </p:cBhvr>
                                      <p:to>
                                        <p:strVal val="true"/>
                                      </p:to>
                                    </p:set>
                                  </p:childTnLst>
                                </p:cTn>
                              </p:par>
                              <p:par>
                                <p:cTn id="35" presetID="1" presetClass="emph" presetSubtype="2" fill="hold" nodeType="withEffect">
                                  <p:stCondLst>
                                    <p:cond delay="0"/>
                                  </p:stCondLst>
                                  <p:childTnLst>
                                    <p:animClr clrSpc="rgb" dir="cw">
                                      <p:cBhvr>
                                        <p:cTn id="36" dur="500" fill="hold"/>
                                        <p:tgtEl>
                                          <p:spTgt spid="10"/>
                                        </p:tgtEl>
                                        <p:attrNameLst>
                                          <p:attrName>fillcolor</p:attrName>
                                        </p:attrNameLst>
                                      </p:cBhvr>
                                      <p:to>
                                        <a:srgbClr val="008000"/>
                                      </p:to>
                                    </p:animClr>
                                    <p:set>
                                      <p:cBhvr>
                                        <p:cTn id="37" dur="500" fill="hold"/>
                                        <p:tgtEl>
                                          <p:spTgt spid="10"/>
                                        </p:tgtEl>
                                        <p:attrNameLst>
                                          <p:attrName>fill.type</p:attrName>
                                        </p:attrNameLst>
                                      </p:cBhvr>
                                      <p:to>
                                        <p:strVal val="solid"/>
                                      </p:to>
                                    </p:set>
                                    <p:set>
                                      <p:cBhvr>
                                        <p:cTn id="38" dur="500" fill="hold"/>
                                        <p:tgtEl>
                                          <p:spTgt spid="10"/>
                                        </p:tgtEl>
                                        <p:attrNameLst>
                                          <p:attrName>fill.on</p:attrName>
                                        </p:attrNameLst>
                                      </p:cBhvr>
                                      <p:to>
                                        <p:strVal val="true"/>
                                      </p:to>
                                    </p:set>
                                  </p:childTnLst>
                                </p:cTn>
                              </p:par>
                              <p:par>
                                <p:cTn id="39" presetID="10" presetClass="entr" presetSubtype="0"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fade">
                                      <p:cBhvr>
                                        <p:cTn id="41" dur="500"/>
                                        <p:tgtEl>
                                          <p:spTgt spid="44"/>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mph" presetSubtype="2" fill="hold" nodeType="clickEffect">
                                  <p:stCondLst>
                                    <p:cond delay="0"/>
                                  </p:stCondLst>
                                  <p:childTnLst>
                                    <p:animClr clrSpc="rgb" dir="cw">
                                      <p:cBhvr>
                                        <p:cTn id="45" dur="500" fill="hold"/>
                                        <p:tgtEl>
                                          <p:spTgt spid="19"/>
                                        </p:tgtEl>
                                        <p:attrNameLst>
                                          <p:attrName>fillcolor</p:attrName>
                                        </p:attrNameLst>
                                      </p:cBhvr>
                                      <p:to>
                                        <a:srgbClr val="008000"/>
                                      </p:to>
                                    </p:animClr>
                                    <p:set>
                                      <p:cBhvr>
                                        <p:cTn id="46" dur="500" fill="hold"/>
                                        <p:tgtEl>
                                          <p:spTgt spid="19"/>
                                        </p:tgtEl>
                                        <p:attrNameLst>
                                          <p:attrName>fill.type</p:attrName>
                                        </p:attrNameLst>
                                      </p:cBhvr>
                                      <p:to>
                                        <p:strVal val="solid"/>
                                      </p:to>
                                    </p:set>
                                    <p:set>
                                      <p:cBhvr>
                                        <p:cTn id="47" dur="500" fill="hold"/>
                                        <p:tgtEl>
                                          <p:spTgt spid="19"/>
                                        </p:tgtEl>
                                        <p:attrNameLst>
                                          <p:attrName>fill.on</p:attrName>
                                        </p:attrNameLst>
                                      </p:cBhvr>
                                      <p:to>
                                        <p:strVal val="true"/>
                                      </p:to>
                                    </p:set>
                                  </p:childTnLst>
                                </p:cTn>
                              </p:par>
                              <p:par>
                                <p:cTn id="48" presetID="1" presetClass="emph" presetSubtype="2" fill="hold" nodeType="withEffect">
                                  <p:stCondLst>
                                    <p:cond delay="0"/>
                                  </p:stCondLst>
                                  <p:childTnLst>
                                    <p:animClr clrSpc="rgb" dir="cw">
                                      <p:cBhvr>
                                        <p:cTn id="49" dur="500" fill="hold"/>
                                        <p:tgtEl>
                                          <p:spTgt spid="18"/>
                                        </p:tgtEl>
                                        <p:attrNameLst>
                                          <p:attrName>fillcolor</p:attrName>
                                        </p:attrNameLst>
                                      </p:cBhvr>
                                      <p:to>
                                        <a:srgbClr val="008000"/>
                                      </p:to>
                                    </p:animClr>
                                    <p:set>
                                      <p:cBhvr>
                                        <p:cTn id="50" dur="500" fill="hold"/>
                                        <p:tgtEl>
                                          <p:spTgt spid="18"/>
                                        </p:tgtEl>
                                        <p:attrNameLst>
                                          <p:attrName>fill.type</p:attrName>
                                        </p:attrNameLst>
                                      </p:cBhvr>
                                      <p:to>
                                        <p:strVal val="solid"/>
                                      </p:to>
                                    </p:set>
                                    <p:set>
                                      <p:cBhvr>
                                        <p:cTn id="51" dur="500" fill="hold"/>
                                        <p:tgtEl>
                                          <p:spTgt spid="18"/>
                                        </p:tgtEl>
                                        <p:attrNameLst>
                                          <p:attrName>fill.on</p:attrName>
                                        </p:attrNameLst>
                                      </p:cBhvr>
                                      <p:to>
                                        <p:strVal val="true"/>
                                      </p:to>
                                    </p:set>
                                  </p:childTnLst>
                                </p:cTn>
                              </p:par>
                              <p:par>
                                <p:cTn id="52" presetID="10" presetClass="entr" presetSubtype="0" fill="hold" grpId="0" nodeType="withEffect">
                                  <p:stCondLst>
                                    <p:cond delay="0"/>
                                  </p:stCondLst>
                                  <p:childTnLst>
                                    <p:set>
                                      <p:cBhvr>
                                        <p:cTn id="53" dur="1" fill="hold">
                                          <p:stCondLst>
                                            <p:cond delay="0"/>
                                          </p:stCondLst>
                                        </p:cTn>
                                        <p:tgtEl>
                                          <p:spTgt spid="45"/>
                                        </p:tgtEl>
                                        <p:attrNameLst>
                                          <p:attrName>style.visibility</p:attrName>
                                        </p:attrNameLst>
                                      </p:cBhvr>
                                      <p:to>
                                        <p:strVal val="visible"/>
                                      </p:to>
                                    </p:set>
                                    <p:animEffect transition="in" filter="fade">
                                      <p:cBhvr>
                                        <p:cTn id="54"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5" grpId="0"/>
      <p:bldP spid="47" grpId="0"/>
      <p:bldP spid="4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143000"/>
            <a:ext cx="8229600" cy="4525963"/>
          </a:xfrm>
        </p:spPr>
        <p:txBody>
          <a:bodyPr/>
          <a:lstStyle/>
          <a:p>
            <a:r>
              <a:rPr lang="en-US" dirty="0" smtClean="0"/>
              <a:t>Download scanner</a:t>
            </a:r>
          </a:p>
          <a:p>
            <a:r>
              <a:rPr lang="en-US" dirty="0" smtClean="0"/>
              <a:t>Realize it’s written in Go</a:t>
            </a:r>
          </a:p>
          <a:p>
            <a:r>
              <a:rPr lang="en-US" dirty="0" smtClean="0"/>
              <a:t>Download Go compiler</a:t>
            </a:r>
          </a:p>
          <a:p>
            <a:r>
              <a:rPr lang="en-US" dirty="0" smtClean="0"/>
              <a:t>Add Sensor to Monkey (20 minutes)</a:t>
            </a:r>
          </a:p>
          <a:p>
            <a:r>
              <a:rPr lang="en-US" dirty="0" smtClean="0"/>
              <a:t>Build Digester (10 minutes)</a:t>
            </a:r>
          </a:p>
          <a:p>
            <a:r>
              <a:rPr lang="en-US" dirty="0" smtClean="0"/>
              <a:t>Continuous monitoring enabled in 1 hour!</a:t>
            </a:r>
          </a:p>
          <a:p>
            <a:pPr marL="0" indent="0">
              <a:buNone/>
            </a:pPr>
            <a:endParaRPr lang="en-US" dirty="0" smtClean="0"/>
          </a:p>
          <a:p>
            <a:r>
              <a:rPr lang="en-US" dirty="0" smtClean="0">
                <a:solidFill>
                  <a:srgbClr val="FF0000"/>
                </a:solidFill>
              </a:rPr>
              <a:t>And then I realized my mistake…</a:t>
            </a:r>
            <a:endParaRPr lang="en-US" dirty="0">
              <a:solidFill>
                <a:srgbClr val="FF0000"/>
              </a:solidFill>
            </a:endParaRPr>
          </a:p>
        </p:txBody>
      </p:sp>
      <p:sp>
        <p:nvSpPr>
          <p:cNvPr id="3" name="Title 2"/>
          <p:cNvSpPr>
            <a:spLocks noGrp="1"/>
          </p:cNvSpPr>
          <p:nvPr>
            <p:ph type="title"/>
          </p:nvPr>
        </p:nvSpPr>
        <p:spPr/>
        <p:txBody>
          <a:bodyPr/>
          <a:lstStyle/>
          <a:p>
            <a:r>
              <a:rPr lang="en-US" dirty="0" smtClean="0"/>
              <a:t>Adding </a:t>
            </a:r>
            <a:r>
              <a:rPr lang="en-US" dirty="0" err="1" smtClean="0"/>
              <a:t>HeartBleed</a:t>
            </a:r>
            <a:r>
              <a:rPr lang="en-US" dirty="0" smtClean="0"/>
              <a:t> to Monkey</a:t>
            </a:r>
            <a:endParaRPr lang="en-US" dirty="0"/>
          </a:p>
        </p:txBody>
      </p:sp>
    </p:spTree>
    <p:extLst>
      <p:ext uri="{BB962C8B-B14F-4D97-AF65-F5344CB8AC3E}">
        <p14:creationId xmlns:p14="http://schemas.microsoft.com/office/powerpoint/2010/main" val="20049458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Better Way to Test for </a:t>
            </a:r>
            <a:r>
              <a:rPr lang="en-US" dirty="0" err="1" smtClean="0"/>
              <a:t>HeartBleed</a:t>
            </a:r>
            <a:endParaRPr lang="en-US" dirty="0"/>
          </a:p>
        </p:txBody>
      </p:sp>
      <p:pic>
        <p:nvPicPr>
          <p:cNvPr id="6" name="Picture 5"/>
          <p:cNvPicPr>
            <a:picLocks noChangeAspect="1"/>
          </p:cNvPicPr>
          <p:nvPr/>
        </p:nvPicPr>
        <p:blipFill>
          <a:blip r:embed="rId2"/>
          <a:stretch>
            <a:fillRect/>
          </a:stretch>
        </p:blipFill>
        <p:spPr>
          <a:xfrm>
            <a:off x="1366837" y="1600200"/>
            <a:ext cx="6486525" cy="408581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4036490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Sensors?</a:t>
            </a:r>
            <a:endParaRPr lang="en-US" dirty="0"/>
          </a:p>
        </p:txBody>
      </p:sp>
      <p:sp>
        <p:nvSpPr>
          <p:cNvPr id="3" name="Content Placeholder 1"/>
          <p:cNvSpPr txBox="1">
            <a:spLocks/>
          </p:cNvSpPr>
          <p:nvPr/>
        </p:nvSpPr>
        <p:spPr>
          <a:xfrm>
            <a:off x="228600" y="1143000"/>
            <a:ext cx="8686800" cy="4876800"/>
          </a:xfrm>
          <a:prstGeom prst="rect">
            <a:avLst/>
          </a:prstGeom>
        </p:spPr>
        <p:txBody>
          <a:bodyPr anchor="ctr"/>
          <a:lstStyle>
            <a:lvl1pPr marL="342900" indent="-342900" algn="l" rtl="0" fontAlgn="base">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fontAlgn="base">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charset="0"/>
              <a:buNone/>
            </a:pPr>
            <a:r>
              <a:rPr lang="en-US" sz="3600" dirty="0" smtClean="0"/>
              <a:t>What </a:t>
            </a:r>
            <a:r>
              <a:rPr lang="en-US" sz="3600" b="1" dirty="0" smtClean="0">
                <a:solidFill>
                  <a:srgbClr val="C00000"/>
                </a:solidFill>
              </a:rPr>
              <a:t>sensors</a:t>
            </a:r>
            <a:r>
              <a:rPr lang="en-US" sz="3600" dirty="0" smtClean="0"/>
              <a:t> should we add next?</a:t>
            </a:r>
            <a:endParaRPr lang="en-US" sz="3600" b="1" dirty="0" smtClean="0">
              <a:solidFill>
                <a:srgbClr val="C00000"/>
              </a:solidFill>
            </a:endParaRPr>
          </a:p>
        </p:txBody>
      </p:sp>
    </p:spTree>
    <p:extLst>
      <p:ext uri="{BB962C8B-B14F-4D97-AF65-F5344CB8AC3E}">
        <p14:creationId xmlns:p14="http://schemas.microsoft.com/office/powerpoint/2010/main" val="38945033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prstGeom prst="rect">
            <a:avLst/>
          </a:prstGeom>
        </p:spPr>
        <p:txBody>
          <a:bodyPr/>
          <a:lstStyle/>
          <a:p>
            <a:r>
              <a:rPr lang="en-US" dirty="0" smtClean="0"/>
              <a:t>What’s In Your Expected Model?</a:t>
            </a:r>
            <a:endParaRPr lang="en-US" dirty="0"/>
          </a:p>
        </p:txBody>
      </p:sp>
      <p:sp>
        <p:nvSpPr>
          <p:cNvPr id="7" name="Freeform 6"/>
          <p:cNvSpPr/>
          <p:nvPr/>
        </p:nvSpPr>
        <p:spPr>
          <a:xfrm>
            <a:off x="1948052" y="1427586"/>
            <a:ext cx="4144518" cy="4144517"/>
          </a:xfrm>
          <a:custGeom>
            <a:avLst/>
            <a:gdLst>
              <a:gd name="connsiteX0" fmla="*/ 0 w 4144518"/>
              <a:gd name="connsiteY0" fmla="*/ 2072259 h 4144517"/>
              <a:gd name="connsiteX1" fmla="*/ 2072259 w 4144518"/>
              <a:gd name="connsiteY1" fmla="*/ 0 h 4144517"/>
              <a:gd name="connsiteX2" fmla="*/ 4144518 w 4144518"/>
              <a:gd name="connsiteY2" fmla="*/ 2072259 h 4144517"/>
              <a:gd name="connsiteX3" fmla="*/ 2072259 w 4144518"/>
              <a:gd name="connsiteY3" fmla="*/ 4144518 h 4144517"/>
              <a:gd name="connsiteX4" fmla="*/ 0 w 4144518"/>
              <a:gd name="connsiteY4" fmla="*/ 2072259 h 41445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4518" h="4144517">
                <a:moveTo>
                  <a:pt x="0" y="2072259"/>
                </a:moveTo>
                <a:cubicBezTo>
                  <a:pt x="0" y="927782"/>
                  <a:pt x="927782" y="0"/>
                  <a:pt x="2072259" y="0"/>
                </a:cubicBezTo>
                <a:cubicBezTo>
                  <a:pt x="3216736" y="0"/>
                  <a:pt x="4144518" y="927782"/>
                  <a:pt x="4144518" y="2072259"/>
                </a:cubicBezTo>
                <a:cubicBezTo>
                  <a:pt x="4144518" y="3216736"/>
                  <a:pt x="3216736" y="4144518"/>
                  <a:pt x="2072259" y="4144518"/>
                </a:cubicBezTo>
                <a:cubicBezTo>
                  <a:pt x="927782" y="4144518"/>
                  <a:pt x="0" y="3216736"/>
                  <a:pt x="0" y="2072259"/>
                </a:cubicBezTo>
                <a:close/>
              </a:path>
            </a:pathLst>
          </a:custGeom>
          <a:noFill/>
          <a:ln w="76200">
            <a:solidFill>
              <a:srgbClr val="0070C0"/>
            </a:solidFill>
            <a:prstDash val="sysDash"/>
          </a:ln>
        </p:spPr>
        <p:style>
          <a:lnRef idx="0">
            <a:scrgbClr r="0" g="0" b="0"/>
          </a:lnRef>
          <a:fillRef idx="3">
            <a:scrgbClr r="0" g="0" b="0"/>
          </a:fillRef>
          <a:effectRef idx="0">
            <a:schemeClr val="accent1">
              <a:alpha val="50000"/>
              <a:hueOff val="0"/>
              <a:satOff val="0"/>
              <a:lumOff val="0"/>
              <a:alphaOff val="0"/>
            </a:schemeClr>
          </a:effectRef>
          <a:fontRef idx="minor">
            <a:schemeClr val="tx1"/>
          </a:fontRef>
        </p:style>
        <p:txBody>
          <a:bodyPr spcFirstLastPara="0" vert="horz" wrap="square" lIns="578739" tIns="488728" rIns="1176147" bIns="488727" numCol="1" spcCol="1270" anchor="ctr" anchorCtr="0">
            <a:noAutofit/>
          </a:bodyPr>
          <a:lstStyle/>
          <a:p>
            <a:pPr lvl="0" algn="ctr" defTabSz="2889250">
              <a:lnSpc>
                <a:spcPct val="90000"/>
              </a:lnSpc>
              <a:spcBef>
                <a:spcPct val="0"/>
              </a:spcBef>
              <a:spcAft>
                <a:spcPct val="35000"/>
              </a:spcAft>
            </a:pPr>
            <a:endParaRPr lang="en-US" sz="6500" kern="1200" dirty="0">
              <a:effectLst>
                <a:glow rad="101600">
                  <a:schemeClr val="accent6">
                    <a:satMod val="175000"/>
                    <a:alpha val="40000"/>
                  </a:schemeClr>
                </a:glow>
              </a:effectLst>
            </a:endParaRPr>
          </a:p>
        </p:txBody>
      </p:sp>
      <p:sp>
        <p:nvSpPr>
          <p:cNvPr id="51" name="Oval 50"/>
          <p:cNvSpPr/>
          <p:nvPr/>
        </p:nvSpPr>
        <p:spPr>
          <a:xfrm>
            <a:off x="2234511" y="3979557"/>
            <a:ext cx="548259" cy="548258"/>
          </a:xfrm>
          <a:prstGeom prst="ellipse">
            <a:avLst/>
          </a:prstGeom>
          <a:solidFill>
            <a:srgbClr val="FFC000">
              <a:alpha val="53000"/>
            </a:srgbClr>
          </a:solidFill>
        </p:spPr>
        <p:style>
          <a:lnRef idx="0">
            <a:schemeClr val="lt1">
              <a:hueOff val="0"/>
              <a:satOff val="0"/>
              <a:lumOff val="0"/>
              <a:alphaOff val="0"/>
            </a:schemeClr>
          </a:lnRef>
          <a:fillRef idx="3">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52" name="Oval 51"/>
          <p:cNvSpPr/>
          <p:nvPr/>
        </p:nvSpPr>
        <p:spPr>
          <a:xfrm>
            <a:off x="2894948" y="1806183"/>
            <a:ext cx="548259" cy="548258"/>
          </a:xfrm>
          <a:prstGeom prst="ellipse">
            <a:avLst/>
          </a:prstGeom>
          <a:solidFill>
            <a:srgbClr val="FFC000">
              <a:alpha val="53000"/>
            </a:srgbClr>
          </a:solidFill>
        </p:spPr>
        <p:style>
          <a:lnRef idx="0">
            <a:schemeClr val="lt1">
              <a:hueOff val="0"/>
              <a:satOff val="0"/>
              <a:lumOff val="0"/>
              <a:alphaOff val="0"/>
            </a:schemeClr>
          </a:lnRef>
          <a:fillRef idx="3">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55" name="Oval 54"/>
          <p:cNvSpPr/>
          <p:nvPr/>
        </p:nvSpPr>
        <p:spPr>
          <a:xfrm>
            <a:off x="2391177" y="3136041"/>
            <a:ext cx="548259" cy="548258"/>
          </a:xfrm>
          <a:prstGeom prst="ellipse">
            <a:avLst/>
          </a:prstGeom>
          <a:solidFill>
            <a:srgbClr val="FFC000">
              <a:alpha val="53000"/>
            </a:srgbClr>
          </a:solidFill>
        </p:spPr>
        <p:style>
          <a:lnRef idx="0">
            <a:schemeClr val="lt1">
              <a:hueOff val="0"/>
              <a:satOff val="0"/>
              <a:lumOff val="0"/>
              <a:alphaOff val="0"/>
            </a:schemeClr>
          </a:lnRef>
          <a:fillRef idx="3">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56" name="Oval 55"/>
          <p:cNvSpPr/>
          <p:nvPr/>
        </p:nvSpPr>
        <p:spPr>
          <a:xfrm>
            <a:off x="2914446" y="4301770"/>
            <a:ext cx="548259" cy="548258"/>
          </a:xfrm>
          <a:prstGeom prst="ellipse">
            <a:avLst/>
          </a:prstGeom>
          <a:solidFill>
            <a:srgbClr val="FFC000">
              <a:alpha val="53000"/>
            </a:srgbClr>
          </a:solidFill>
        </p:spPr>
        <p:style>
          <a:lnRef idx="0">
            <a:schemeClr val="lt1">
              <a:hueOff val="0"/>
              <a:satOff val="0"/>
              <a:lumOff val="0"/>
              <a:alphaOff val="0"/>
            </a:schemeClr>
          </a:lnRef>
          <a:fillRef idx="3">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59" name="Oval 58"/>
          <p:cNvSpPr/>
          <p:nvPr/>
        </p:nvSpPr>
        <p:spPr>
          <a:xfrm>
            <a:off x="3283812" y="1675564"/>
            <a:ext cx="548259" cy="548258"/>
          </a:xfrm>
          <a:prstGeom prst="ellipse">
            <a:avLst/>
          </a:prstGeom>
          <a:solidFill>
            <a:srgbClr val="FFC000">
              <a:alpha val="53000"/>
            </a:srgbClr>
          </a:solidFill>
        </p:spPr>
        <p:style>
          <a:lnRef idx="0">
            <a:schemeClr val="lt1">
              <a:hueOff val="0"/>
              <a:satOff val="0"/>
              <a:lumOff val="0"/>
              <a:alphaOff val="0"/>
            </a:schemeClr>
          </a:lnRef>
          <a:fillRef idx="3">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60" name="Oval 59"/>
          <p:cNvSpPr/>
          <p:nvPr/>
        </p:nvSpPr>
        <p:spPr>
          <a:xfrm>
            <a:off x="3009683" y="1610179"/>
            <a:ext cx="548259" cy="548258"/>
          </a:xfrm>
          <a:prstGeom prst="ellipse">
            <a:avLst/>
          </a:prstGeom>
          <a:solidFill>
            <a:srgbClr val="FFC000">
              <a:alpha val="53000"/>
            </a:srgbClr>
          </a:solidFill>
        </p:spPr>
        <p:style>
          <a:lnRef idx="0">
            <a:schemeClr val="lt1">
              <a:hueOff val="0"/>
              <a:satOff val="0"/>
              <a:lumOff val="0"/>
              <a:alphaOff val="0"/>
            </a:schemeClr>
          </a:lnRef>
          <a:fillRef idx="3">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61" name="Oval 60"/>
          <p:cNvSpPr/>
          <p:nvPr/>
        </p:nvSpPr>
        <p:spPr>
          <a:xfrm>
            <a:off x="2344974" y="2565819"/>
            <a:ext cx="548259" cy="548258"/>
          </a:xfrm>
          <a:prstGeom prst="ellipse">
            <a:avLst/>
          </a:prstGeom>
          <a:solidFill>
            <a:srgbClr val="FFC000">
              <a:alpha val="53000"/>
            </a:srgbClr>
          </a:solidFill>
        </p:spPr>
        <p:style>
          <a:lnRef idx="0">
            <a:schemeClr val="lt1">
              <a:hueOff val="0"/>
              <a:satOff val="0"/>
              <a:lumOff val="0"/>
              <a:alphaOff val="0"/>
            </a:schemeClr>
          </a:lnRef>
          <a:fillRef idx="3">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62" name="Oval 61"/>
          <p:cNvSpPr/>
          <p:nvPr/>
        </p:nvSpPr>
        <p:spPr>
          <a:xfrm>
            <a:off x="2360766" y="4207736"/>
            <a:ext cx="548259" cy="548258"/>
          </a:xfrm>
          <a:prstGeom prst="ellipse">
            <a:avLst/>
          </a:prstGeom>
          <a:solidFill>
            <a:srgbClr val="FFC000">
              <a:alpha val="53000"/>
            </a:srgbClr>
          </a:solidFill>
        </p:spPr>
        <p:style>
          <a:lnRef idx="0">
            <a:schemeClr val="lt1">
              <a:hueOff val="0"/>
              <a:satOff val="0"/>
              <a:lumOff val="0"/>
              <a:alphaOff val="0"/>
            </a:schemeClr>
          </a:lnRef>
          <a:fillRef idx="3">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63" name="Oval 62"/>
          <p:cNvSpPr/>
          <p:nvPr/>
        </p:nvSpPr>
        <p:spPr>
          <a:xfrm>
            <a:off x="2579678" y="3851035"/>
            <a:ext cx="548259" cy="548258"/>
          </a:xfrm>
          <a:prstGeom prst="ellipse">
            <a:avLst/>
          </a:prstGeom>
          <a:solidFill>
            <a:srgbClr val="FFC000">
              <a:alpha val="53000"/>
            </a:srgbClr>
          </a:solidFill>
        </p:spPr>
        <p:style>
          <a:lnRef idx="0">
            <a:schemeClr val="lt1">
              <a:hueOff val="0"/>
              <a:satOff val="0"/>
              <a:lumOff val="0"/>
              <a:alphaOff val="0"/>
            </a:schemeClr>
          </a:lnRef>
          <a:fillRef idx="3">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66" name="Oval 65"/>
          <p:cNvSpPr/>
          <p:nvPr/>
        </p:nvSpPr>
        <p:spPr>
          <a:xfrm>
            <a:off x="3218873" y="4808025"/>
            <a:ext cx="548259" cy="548258"/>
          </a:xfrm>
          <a:prstGeom prst="ellipse">
            <a:avLst/>
          </a:prstGeom>
          <a:solidFill>
            <a:srgbClr val="FFC000">
              <a:alpha val="53000"/>
            </a:srgbClr>
          </a:solidFill>
        </p:spPr>
        <p:style>
          <a:lnRef idx="0">
            <a:schemeClr val="lt1">
              <a:hueOff val="0"/>
              <a:satOff val="0"/>
              <a:lumOff val="0"/>
              <a:alphaOff val="0"/>
            </a:schemeClr>
          </a:lnRef>
          <a:fillRef idx="3">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68" name="Oval 67"/>
          <p:cNvSpPr/>
          <p:nvPr/>
        </p:nvSpPr>
        <p:spPr>
          <a:xfrm>
            <a:off x="2162783" y="2490760"/>
            <a:ext cx="548259" cy="548258"/>
          </a:xfrm>
          <a:prstGeom prst="ellipse">
            <a:avLst/>
          </a:prstGeom>
          <a:solidFill>
            <a:srgbClr val="FFC000">
              <a:alpha val="53000"/>
            </a:srgbClr>
          </a:solidFill>
        </p:spPr>
        <p:style>
          <a:lnRef idx="0">
            <a:schemeClr val="lt1">
              <a:hueOff val="0"/>
              <a:satOff val="0"/>
              <a:lumOff val="0"/>
              <a:alphaOff val="0"/>
            </a:schemeClr>
          </a:lnRef>
          <a:fillRef idx="3">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69" name="Oval 68"/>
          <p:cNvSpPr/>
          <p:nvPr/>
        </p:nvSpPr>
        <p:spPr>
          <a:xfrm>
            <a:off x="2682279" y="2323066"/>
            <a:ext cx="548259" cy="548258"/>
          </a:xfrm>
          <a:prstGeom prst="ellipse">
            <a:avLst/>
          </a:prstGeom>
          <a:solidFill>
            <a:srgbClr val="FFC000">
              <a:alpha val="53000"/>
            </a:srgbClr>
          </a:solidFill>
        </p:spPr>
        <p:style>
          <a:lnRef idx="0">
            <a:schemeClr val="lt1">
              <a:hueOff val="0"/>
              <a:satOff val="0"/>
              <a:lumOff val="0"/>
              <a:alphaOff val="0"/>
            </a:schemeClr>
          </a:lnRef>
          <a:fillRef idx="3">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72" name="Rectangle 71"/>
          <p:cNvSpPr/>
          <p:nvPr/>
        </p:nvSpPr>
        <p:spPr>
          <a:xfrm>
            <a:off x="71438" y="1203332"/>
            <a:ext cx="2401619" cy="806375"/>
          </a:xfrm>
          <a:prstGeom prst="rect">
            <a:avLst/>
          </a:prstGeom>
        </p:spPr>
        <p:txBody>
          <a:bodyPr wrap="none">
            <a:spAutoFit/>
          </a:bodyPr>
          <a:lstStyle/>
          <a:p>
            <a:pPr defTabSz="642915" fontAlgn="auto">
              <a:spcBef>
                <a:spcPts val="0"/>
              </a:spcBef>
              <a:spcAft>
                <a:spcPts val="0"/>
              </a:spcAft>
              <a:defRPr/>
            </a:pPr>
            <a:r>
              <a:rPr lang="en-US" sz="4640" kern="0" dirty="0">
                <a:solidFill>
                  <a:sysClr val="windowText" lastClr="000000"/>
                </a:solidFill>
                <a:latin typeface="+mn-lt"/>
              </a:rPr>
              <a:t>Expected</a:t>
            </a:r>
          </a:p>
        </p:txBody>
      </p:sp>
      <p:sp>
        <p:nvSpPr>
          <p:cNvPr id="50" name="Oval 49"/>
          <p:cNvSpPr/>
          <p:nvPr/>
        </p:nvSpPr>
        <p:spPr>
          <a:xfrm>
            <a:off x="3516509" y="3848379"/>
            <a:ext cx="548259" cy="548258"/>
          </a:xfrm>
          <a:prstGeom prst="ellipse">
            <a:avLst/>
          </a:prstGeom>
          <a:solidFill>
            <a:srgbClr val="FFC000">
              <a:alpha val="53000"/>
            </a:srgbClr>
          </a:solidFill>
        </p:spPr>
        <p:style>
          <a:lnRef idx="0">
            <a:schemeClr val="lt1">
              <a:hueOff val="0"/>
              <a:satOff val="0"/>
              <a:lumOff val="0"/>
              <a:alphaOff val="0"/>
            </a:schemeClr>
          </a:lnRef>
          <a:fillRef idx="3">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53" name="Oval 52"/>
          <p:cNvSpPr/>
          <p:nvPr/>
        </p:nvSpPr>
        <p:spPr>
          <a:xfrm>
            <a:off x="4785457" y="2683708"/>
            <a:ext cx="548259" cy="548258"/>
          </a:xfrm>
          <a:prstGeom prst="ellipse">
            <a:avLst/>
          </a:prstGeom>
          <a:solidFill>
            <a:srgbClr val="FFC000">
              <a:alpha val="53000"/>
            </a:srgbClr>
          </a:solidFill>
        </p:spPr>
        <p:style>
          <a:lnRef idx="0">
            <a:schemeClr val="lt1">
              <a:hueOff val="0"/>
              <a:satOff val="0"/>
              <a:lumOff val="0"/>
              <a:alphaOff val="0"/>
            </a:schemeClr>
          </a:lnRef>
          <a:fillRef idx="3">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54" name="Oval 53"/>
          <p:cNvSpPr/>
          <p:nvPr/>
        </p:nvSpPr>
        <p:spPr>
          <a:xfrm>
            <a:off x="3889061" y="3431299"/>
            <a:ext cx="548259" cy="548258"/>
          </a:xfrm>
          <a:prstGeom prst="ellipse">
            <a:avLst/>
          </a:prstGeom>
          <a:solidFill>
            <a:srgbClr val="FFC000">
              <a:alpha val="53000"/>
            </a:srgbClr>
          </a:solidFill>
        </p:spPr>
        <p:style>
          <a:lnRef idx="0">
            <a:schemeClr val="lt1">
              <a:hueOff val="0"/>
              <a:satOff val="0"/>
              <a:lumOff val="0"/>
              <a:alphaOff val="0"/>
            </a:schemeClr>
          </a:lnRef>
          <a:fillRef idx="3">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57" name="Oval 56"/>
          <p:cNvSpPr/>
          <p:nvPr/>
        </p:nvSpPr>
        <p:spPr>
          <a:xfrm>
            <a:off x="4590548" y="4625587"/>
            <a:ext cx="548259" cy="548258"/>
          </a:xfrm>
          <a:prstGeom prst="ellipse">
            <a:avLst/>
          </a:prstGeom>
          <a:solidFill>
            <a:srgbClr val="FFC000">
              <a:alpha val="53000"/>
            </a:srgbClr>
          </a:solidFill>
        </p:spPr>
        <p:style>
          <a:lnRef idx="0">
            <a:schemeClr val="lt1">
              <a:hueOff val="0"/>
              <a:satOff val="0"/>
              <a:lumOff val="0"/>
              <a:alphaOff val="0"/>
            </a:schemeClr>
          </a:lnRef>
          <a:fillRef idx="3">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58" name="Oval 57"/>
          <p:cNvSpPr/>
          <p:nvPr/>
        </p:nvSpPr>
        <p:spPr>
          <a:xfrm>
            <a:off x="4417357" y="1998991"/>
            <a:ext cx="548259" cy="548258"/>
          </a:xfrm>
          <a:prstGeom prst="ellipse">
            <a:avLst/>
          </a:prstGeom>
          <a:solidFill>
            <a:srgbClr val="FFC000">
              <a:alpha val="53000"/>
            </a:srgbClr>
          </a:solidFill>
        </p:spPr>
        <p:style>
          <a:lnRef idx="0">
            <a:schemeClr val="lt1">
              <a:hueOff val="0"/>
              <a:satOff val="0"/>
              <a:lumOff val="0"/>
              <a:alphaOff val="0"/>
            </a:schemeClr>
          </a:lnRef>
          <a:fillRef idx="3">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64" name="Oval 63"/>
          <p:cNvSpPr/>
          <p:nvPr/>
        </p:nvSpPr>
        <p:spPr>
          <a:xfrm>
            <a:off x="4037104" y="4371146"/>
            <a:ext cx="548259" cy="548258"/>
          </a:xfrm>
          <a:prstGeom prst="ellipse">
            <a:avLst/>
          </a:prstGeom>
          <a:solidFill>
            <a:srgbClr val="FFC000">
              <a:alpha val="53000"/>
            </a:srgbClr>
          </a:solidFill>
        </p:spPr>
        <p:style>
          <a:lnRef idx="0">
            <a:schemeClr val="lt1">
              <a:hueOff val="0"/>
              <a:satOff val="0"/>
              <a:lumOff val="0"/>
              <a:alphaOff val="0"/>
            </a:schemeClr>
          </a:lnRef>
          <a:fillRef idx="3">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65" name="Oval 64"/>
          <p:cNvSpPr/>
          <p:nvPr/>
        </p:nvSpPr>
        <p:spPr>
          <a:xfrm>
            <a:off x="4561714" y="3354857"/>
            <a:ext cx="548259" cy="548258"/>
          </a:xfrm>
          <a:prstGeom prst="ellipse">
            <a:avLst/>
          </a:prstGeom>
          <a:solidFill>
            <a:srgbClr val="FFC000">
              <a:alpha val="53000"/>
            </a:srgbClr>
          </a:solidFill>
        </p:spPr>
        <p:style>
          <a:lnRef idx="0">
            <a:schemeClr val="lt1">
              <a:hueOff val="0"/>
              <a:satOff val="0"/>
              <a:lumOff val="0"/>
              <a:alphaOff val="0"/>
            </a:schemeClr>
          </a:lnRef>
          <a:fillRef idx="3">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67" name="Oval 66"/>
          <p:cNvSpPr/>
          <p:nvPr/>
        </p:nvSpPr>
        <p:spPr>
          <a:xfrm>
            <a:off x="5153326" y="3485393"/>
            <a:ext cx="548259" cy="548258"/>
          </a:xfrm>
          <a:prstGeom prst="ellipse">
            <a:avLst/>
          </a:prstGeom>
          <a:solidFill>
            <a:srgbClr val="FFC000">
              <a:alpha val="53000"/>
            </a:srgbClr>
          </a:solidFill>
        </p:spPr>
        <p:style>
          <a:lnRef idx="0">
            <a:schemeClr val="lt1">
              <a:hueOff val="0"/>
              <a:satOff val="0"/>
              <a:lumOff val="0"/>
              <a:alphaOff val="0"/>
            </a:schemeClr>
          </a:lnRef>
          <a:fillRef idx="3">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70" name="Oval 69"/>
          <p:cNvSpPr/>
          <p:nvPr/>
        </p:nvSpPr>
        <p:spPr>
          <a:xfrm>
            <a:off x="3394420" y="2843217"/>
            <a:ext cx="548259" cy="548258"/>
          </a:xfrm>
          <a:prstGeom prst="ellipse">
            <a:avLst/>
          </a:prstGeom>
          <a:solidFill>
            <a:srgbClr val="FFC000">
              <a:alpha val="53000"/>
            </a:srgbClr>
          </a:solidFill>
        </p:spPr>
        <p:style>
          <a:lnRef idx="0">
            <a:schemeClr val="lt1">
              <a:hueOff val="0"/>
              <a:satOff val="0"/>
              <a:lumOff val="0"/>
              <a:alphaOff val="0"/>
            </a:schemeClr>
          </a:lnRef>
          <a:fillRef idx="3">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71" name="Oval 70"/>
          <p:cNvSpPr/>
          <p:nvPr/>
        </p:nvSpPr>
        <p:spPr>
          <a:xfrm>
            <a:off x="4113294" y="2507136"/>
            <a:ext cx="548259" cy="548258"/>
          </a:xfrm>
          <a:prstGeom prst="ellipse">
            <a:avLst/>
          </a:prstGeom>
          <a:solidFill>
            <a:srgbClr val="FFC000">
              <a:alpha val="53000"/>
            </a:srgbClr>
          </a:solidFill>
        </p:spPr>
        <p:style>
          <a:lnRef idx="0">
            <a:schemeClr val="lt1">
              <a:hueOff val="0"/>
              <a:satOff val="0"/>
              <a:lumOff val="0"/>
              <a:alphaOff val="0"/>
            </a:schemeClr>
          </a:lnRef>
          <a:fillRef idx="3">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81" name="Line Callout 1 (Border and Accent Bar) 80"/>
          <p:cNvSpPr/>
          <p:nvPr/>
        </p:nvSpPr>
        <p:spPr>
          <a:xfrm>
            <a:off x="6894790" y="2139545"/>
            <a:ext cx="1655885" cy="448384"/>
          </a:xfrm>
          <a:prstGeom prst="accentBorderCallout1">
            <a:avLst>
              <a:gd name="adj1" fmla="val 18751"/>
              <a:gd name="adj2" fmla="val -2472"/>
              <a:gd name="adj3" fmla="val 112500"/>
              <a:gd name="adj4" fmla="val -38333"/>
            </a:avLst>
          </a:prstGeom>
          <a:solidFill>
            <a:srgbClr val="C00000"/>
          </a:solidFill>
          <a:ln>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Threat Model</a:t>
            </a:r>
          </a:p>
        </p:txBody>
      </p:sp>
      <p:sp>
        <p:nvSpPr>
          <p:cNvPr id="82" name="Line Callout 1 (Border and Accent Bar) 81"/>
          <p:cNvSpPr/>
          <p:nvPr/>
        </p:nvSpPr>
        <p:spPr>
          <a:xfrm>
            <a:off x="6894790" y="2737391"/>
            <a:ext cx="1655885" cy="448384"/>
          </a:xfrm>
          <a:prstGeom prst="accentBorderCallout1">
            <a:avLst>
              <a:gd name="adj1" fmla="val 18751"/>
              <a:gd name="adj2" fmla="val -2472"/>
              <a:gd name="adj3" fmla="val 112500"/>
              <a:gd name="adj4" fmla="val -38333"/>
            </a:avLst>
          </a:prstGeom>
          <a:solidFill>
            <a:srgbClr val="C00000"/>
          </a:solidFill>
          <a:ln>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Abuse Cases</a:t>
            </a:r>
            <a:endParaRPr lang="en-US" sz="2000" dirty="0"/>
          </a:p>
        </p:txBody>
      </p:sp>
      <p:sp>
        <p:nvSpPr>
          <p:cNvPr id="83" name="Line Callout 1 (Border and Accent Bar) 82"/>
          <p:cNvSpPr/>
          <p:nvPr/>
        </p:nvSpPr>
        <p:spPr>
          <a:xfrm>
            <a:off x="6894790" y="3335237"/>
            <a:ext cx="1655885" cy="448384"/>
          </a:xfrm>
          <a:prstGeom prst="accentBorderCallout1">
            <a:avLst>
              <a:gd name="adj1" fmla="val 18751"/>
              <a:gd name="adj2" fmla="val -2472"/>
              <a:gd name="adj3" fmla="val 112500"/>
              <a:gd name="adj4" fmla="val -38333"/>
            </a:avLst>
          </a:prstGeom>
          <a:solidFill>
            <a:srgbClr val="C00000"/>
          </a:solidFill>
          <a:ln>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Policy</a:t>
            </a:r>
            <a:endParaRPr lang="en-US" sz="2000" dirty="0"/>
          </a:p>
        </p:txBody>
      </p:sp>
      <p:sp>
        <p:nvSpPr>
          <p:cNvPr id="84" name="Line Callout 1 (Border and Accent Bar) 83"/>
          <p:cNvSpPr/>
          <p:nvPr/>
        </p:nvSpPr>
        <p:spPr>
          <a:xfrm>
            <a:off x="6894790" y="3933082"/>
            <a:ext cx="1655885" cy="448384"/>
          </a:xfrm>
          <a:prstGeom prst="accentBorderCallout1">
            <a:avLst>
              <a:gd name="adj1" fmla="val 18751"/>
              <a:gd name="adj2" fmla="val -2472"/>
              <a:gd name="adj3" fmla="val 112500"/>
              <a:gd name="adj4" fmla="val -38333"/>
            </a:avLst>
          </a:prstGeom>
          <a:solidFill>
            <a:srgbClr val="C00000"/>
          </a:solidFill>
          <a:ln>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Standards…</a:t>
            </a:r>
            <a:endParaRPr lang="en-US" sz="2000" dirty="0"/>
          </a:p>
        </p:txBody>
      </p:sp>
      <p:sp>
        <p:nvSpPr>
          <p:cNvPr id="85" name="Line Callout 1 (Border and Accent Bar) 84"/>
          <p:cNvSpPr/>
          <p:nvPr/>
        </p:nvSpPr>
        <p:spPr>
          <a:xfrm>
            <a:off x="6886905" y="1523397"/>
            <a:ext cx="1655885" cy="448384"/>
          </a:xfrm>
          <a:prstGeom prst="accentBorderCallout1">
            <a:avLst>
              <a:gd name="adj1" fmla="val 18751"/>
              <a:gd name="adj2" fmla="val -2472"/>
              <a:gd name="adj3" fmla="val 112500"/>
              <a:gd name="adj4" fmla="val -38333"/>
            </a:avLst>
          </a:prstGeom>
          <a:solidFill>
            <a:srgbClr val="C00000"/>
          </a:solidFill>
          <a:ln>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Requirements</a:t>
            </a:r>
            <a:endParaRPr lang="en-US" sz="2000" dirty="0"/>
          </a:p>
        </p:txBody>
      </p:sp>
      <p:sp>
        <p:nvSpPr>
          <p:cNvPr id="86" name="Rectangle 85"/>
          <p:cNvSpPr/>
          <p:nvPr/>
        </p:nvSpPr>
        <p:spPr>
          <a:xfrm>
            <a:off x="680718" y="5840398"/>
            <a:ext cx="7782580" cy="707886"/>
          </a:xfrm>
          <a:prstGeom prst="rect">
            <a:avLst/>
          </a:prstGeom>
        </p:spPr>
        <p:txBody>
          <a:bodyPr wrap="none">
            <a:spAutoFit/>
          </a:bodyPr>
          <a:lstStyle/>
          <a:p>
            <a:pPr lvl="0" algn="ctr"/>
            <a:r>
              <a:rPr lang="en-US" sz="4000" dirty="0">
                <a:solidFill>
                  <a:srgbClr val="C00000"/>
                </a:solidFill>
                <a:latin typeface="+mn-lt"/>
              </a:rPr>
              <a:t>There is no security without a model</a:t>
            </a:r>
          </a:p>
        </p:txBody>
      </p:sp>
    </p:spTree>
    <p:extLst>
      <p:ext uri="{BB962C8B-B14F-4D97-AF65-F5344CB8AC3E}">
        <p14:creationId xmlns:p14="http://schemas.microsoft.com/office/powerpoint/2010/main" val="4200563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prstGeom prst="rect">
            <a:avLst/>
          </a:prstGeom>
        </p:spPr>
        <p:txBody>
          <a:bodyPr/>
          <a:lstStyle/>
          <a:p>
            <a:r>
              <a:rPr lang="en-US" dirty="0" smtClean="0"/>
              <a:t>What Are You Actually Testing?</a:t>
            </a:r>
            <a:endParaRPr lang="en-US" dirty="0"/>
          </a:p>
        </p:txBody>
      </p:sp>
      <p:sp>
        <p:nvSpPr>
          <p:cNvPr id="8" name="Freeform 7"/>
          <p:cNvSpPr/>
          <p:nvPr/>
        </p:nvSpPr>
        <p:spPr>
          <a:xfrm>
            <a:off x="3145779" y="1412334"/>
            <a:ext cx="4144518" cy="4144517"/>
          </a:xfrm>
          <a:custGeom>
            <a:avLst/>
            <a:gdLst>
              <a:gd name="connsiteX0" fmla="*/ 0 w 4144518"/>
              <a:gd name="connsiteY0" fmla="*/ 2072259 h 4144517"/>
              <a:gd name="connsiteX1" fmla="*/ 2072259 w 4144518"/>
              <a:gd name="connsiteY1" fmla="*/ 0 h 4144517"/>
              <a:gd name="connsiteX2" fmla="*/ 4144518 w 4144518"/>
              <a:gd name="connsiteY2" fmla="*/ 2072259 h 4144517"/>
              <a:gd name="connsiteX3" fmla="*/ 2072259 w 4144518"/>
              <a:gd name="connsiteY3" fmla="*/ 4144518 h 4144517"/>
              <a:gd name="connsiteX4" fmla="*/ 0 w 4144518"/>
              <a:gd name="connsiteY4" fmla="*/ 2072259 h 41445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4518" h="4144517">
                <a:moveTo>
                  <a:pt x="0" y="2072259"/>
                </a:moveTo>
                <a:cubicBezTo>
                  <a:pt x="0" y="927782"/>
                  <a:pt x="927782" y="0"/>
                  <a:pt x="2072259" y="0"/>
                </a:cubicBezTo>
                <a:cubicBezTo>
                  <a:pt x="3216736" y="0"/>
                  <a:pt x="4144518" y="927782"/>
                  <a:pt x="4144518" y="2072259"/>
                </a:cubicBezTo>
                <a:cubicBezTo>
                  <a:pt x="4144518" y="3216736"/>
                  <a:pt x="3216736" y="4144518"/>
                  <a:pt x="2072259" y="4144518"/>
                </a:cubicBezTo>
                <a:cubicBezTo>
                  <a:pt x="927782" y="4144518"/>
                  <a:pt x="0" y="3216736"/>
                  <a:pt x="0" y="2072259"/>
                </a:cubicBezTo>
                <a:close/>
              </a:path>
            </a:pathLst>
          </a:custGeom>
          <a:noFill/>
          <a:ln w="76200">
            <a:solidFill>
              <a:srgbClr val="0070C0"/>
            </a:solidFill>
            <a:prstDash val="sysDash"/>
          </a:ln>
        </p:spPr>
        <p:style>
          <a:lnRef idx="0">
            <a:scrgbClr r="0" g="0" b="0"/>
          </a:lnRef>
          <a:fillRef idx="3">
            <a:scrgbClr r="0" g="0" b="0"/>
          </a:fillRef>
          <a:effectRef idx="0">
            <a:schemeClr val="accent1">
              <a:alpha val="50000"/>
              <a:hueOff val="0"/>
              <a:satOff val="0"/>
              <a:lumOff val="0"/>
              <a:alphaOff val="0"/>
            </a:schemeClr>
          </a:effectRef>
          <a:fontRef idx="minor">
            <a:schemeClr val="tx1"/>
          </a:fontRef>
        </p:style>
        <p:txBody>
          <a:bodyPr spcFirstLastPara="0" vert="horz" wrap="square" lIns="1176147" tIns="488728" rIns="578739" bIns="488727" numCol="1" spcCol="1270" anchor="ctr" anchorCtr="0">
            <a:noAutofit/>
          </a:bodyPr>
          <a:lstStyle/>
          <a:p>
            <a:pPr lvl="0" algn="ctr" defTabSz="2889250">
              <a:lnSpc>
                <a:spcPct val="90000"/>
              </a:lnSpc>
              <a:spcBef>
                <a:spcPct val="0"/>
              </a:spcBef>
              <a:spcAft>
                <a:spcPct val="35000"/>
              </a:spcAft>
            </a:pPr>
            <a:endParaRPr lang="en-US" sz="6500" kern="1200" dirty="0">
              <a:effectLst>
                <a:glow rad="101600">
                  <a:schemeClr val="accent6">
                    <a:satMod val="175000"/>
                    <a:alpha val="40000"/>
                  </a:schemeClr>
                </a:glow>
              </a:effectLst>
            </a:endParaRPr>
          </a:p>
        </p:txBody>
      </p:sp>
      <p:sp>
        <p:nvSpPr>
          <p:cNvPr id="21" name="Oval 20"/>
          <p:cNvSpPr/>
          <p:nvPr/>
        </p:nvSpPr>
        <p:spPr>
          <a:xfrm>
            <a:off x="5695128" y="1806183"/>
            <a:ext cx="548259" cy="548258"/>
          </a:xfrm>
          <a:prstGeom prst="ellipse">
            <a:avLst/>
          </a:prstGeom>
          <a:solidFill>
            <a:srgbClr val="0C88C0">
              <a:alpha val="53000"/>
            </a:srgbClr>
          </a:solidFill>
        </p:spPr>
        <p:style>
          <a:lnRef idx="0">
            <a:schemeClr val="lt1">
              <a:hueOff val="0"/>
              <a:satOff val="0"/>
              <a:lumOff val="0"/>
              <a:alphaOff val="0"/>
            </a:schemeClr>
          </a:lnRef>
          <a:fillRef idx="3">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29" name="Oval 28"/>
          <p:cNvSpPr/>
          <p:nvPr/>
        </p:nvSpPr>
        <p:spPr>
          <a:xfrm>
            <a:off x="6000602" y="4080345"/>
            <a:ext cx="548259" cy="548258"/>
          </a:xfrm>
          <a:prstGeom prst="ellipse">
            <a:avLst/>
          </a:prstGeom>
          <a:solidFill>
            <a:srgbClr val="0C88C0">
              <a:alpha val="53000"/>
            </a:srgbClr>
          </a:solidFill>
        </p:spPr>
        <p:style>
          <a:lnRef idx="0">
            <a:schemeClr val="lt1">
              <a:hueOff val="0"/>
              <a:satOff val="0"/>
              <a:lumOff val="0"/>
              <a:alphaOff val="0"/>
            </a:schemeClr>
          </a:lnRef>
          <a:fillRef idx="3">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45" name="Oval 44"/>
          <p:cNvSpPr/>
          <p:nvPr/>
        </p:nvSpPr>
        <p:spPr>
          <a:xfrm>
            <a:off x="6509526" y="2375858"/>
            <a:ext cx="548259" cy="548258"/>
          </a:xfrm>
          <a:prstGeom prst="ellipse">
            <a:avLst/>
          </a:prstGeom>
          <a:solidFill>
            <a:srgbClr val="0C88C0">
              <a:alpha val="53000"/>
            </a:srgbClr>
          </a:solidFill>
        </p:spPr>
        <p:style>
          <a:lnRef idx="0">
            <a:schemeClr val="lt1">
              <a:hueOff val="0"/>
              <a:satOff val="0"/>
              <a:lumOff val="0"/>
              <a:alphaOff val="0"/>
            </a:schemeClr>
          </a:lnRef>
          <a:fillRef idx="3">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47" name="Oval 46"/>
          <p:cNvSpPr/>
          <p:nvPr/>
        </p:nvSpPr>
        <p:spPr>
          <a:xfrm>
            <a:off x="5574073" y="4800335"/>
            <a:ext cx="548259" cy="548258"/>
          </a:xfrm>
          <a:prstGeom prst="ellipse">
            <a:avLst/>
          </a:prstGeom>
          <a:solidFill>
            <a:srgbClr val="0C88C0">
              <a:alpha val="53000"/>
            </a:srgbClr>
          </a:solidFill>
        </p:spPr>
        <p:style>
          <a:lnRef idx="0">
            <a:schemeClr val="lt1">
              <a:hueOff val="0"/>
              <a:satOff val="0"/>
              <a:lumOff val="0"/>
              <a:alphaOff val="0"/>
            </a:schemeClr>
          </a:lnRef>
          <a:fillRef idx="3">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30" name="Oval 29"/>
          <p:cNvSpPr/>
          <p:nvPr/>
        </p:nvSpPr>
        <p:spPr>
          <a:xfrm>
            <a:off x="6509526" y="2678751"/>
            <a:ext cx="548259" cy="548258"/>
          </a:xfrm>
          <a:prstGeom prst="ellipse">
            <a:avLst/>
          </a:prstGeom>
          <a:solidFill>
            <a:srgbClr val="0C88C0">
              <a:alpha val="53000"/>
            </a:srgbClr>
          </a:solidFill>
        </p:spPr>
        <p:style>
          <a:lnRef idx="0">
            <a:schemeClr val="lt1">
              <a:hueOff val="0"/>
              <a:satOff val="0"/>
              <a:lumOff val="0"/>
              <a:alphaOff val="0"/>
            </a:schemeClr>
          </a:lnRef>
          <a:fillRef idx="3">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31" name="Oval 30"/>
          <p:cNvSpPr/>
          <p:nvPr/>
        </p:nvSpPr>
        <p:spPr>
          <a:xfrm>
            <a:off x="6181703" y="3274629"/>
            <a:ext cx="548259" cy="548258"/>
          </a:xfrm>
          <a:prstGeom prst="ellipse">
            <a:avLst/>
          </a:prstGeom>
          <a:solidFill>
            <a:srgbClr val="0C88C0">
              <a:alpha val="53000"/>
            </a:srgbClr>
          </a:solidFill>
        </p:spPr>
        <p:style>
          <a:lnRef idx="0">
            <a:schemeClr val="lt1">
              <a:hueOff val="0"/>
              <a:satOff val="0"/>
              <a:lumOff val="0"/>
              <a:alphaOff val="0"/>
            </a:schemeClr>
          </a:lnRef>
          <a:fillRef idx="3">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36" name="Oval 35"/>
          <p:cNvSpPr/>
          <p:nvPr/>
        </p:nvSpPr>
        <p:spPr>
          <a:xfrm>
            <a:off x="6296701" y="4211428"/>
            <a:ext cx="548259" cy="548258"/>
          </a:xfrm>
          <a:prstGeom prst="ellipse">
            <a:avLst/>
          </a:prstGeom>
          <a:solidFill>
            <a:srgbClr val="0C88C0">
              <a:alpha val="53000"/>
            </a:srgbClr>
          </a:solidFill>
        </p:spPr>
        <p:style>
          <a:lnRef idx="0">
            <a:schemeClr val="lt1">
              <a:hueOff val="0"/>
              <a:satOff val="0"/>
              <a:lumOff val="0"/>
              <a:alphaOff val="0"/>
            </a:schemeClr>
          </a:lnRef>
          <a:fillRef idx="3">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43" name="Oval 42"/>
          <p:cNvSpPr/>
          <p:nvPr/>
        </p:nvSpPr>
        <p:spPr>
          <a:xfrm>
            <a:off x="6117625" y="2437996"/>
            <a:ext cx="548259" cy="548258"/>
          </a:xfrm>
          <a:prstGeom prst="ellipse">
            <a:avLst/>
          </a:prstGeom>
          <a:solidFill>
            <a:srgbClr val="0C88C0">
              <a:alpha val="53000"/>
            </a:srgbClr>
          </a:solidFill>
        </p:spPr>
        <p:style>
          <a:lnRef idx="0">
            <a:schemeClr val="lt1">
              <a:hueOff val="0"/>
              <a:satOff val="0"/>
              <a:lumOff val="0"/>
              <a:alphaOff val="0"/>
            </a:schemeClr>
          </a:lnRef>
          <a:fillRef idx="3">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3" name="Rectangle 2"/>
          <p:cNvSpPr/>
          <p:nvPr/>
        </p:nvSpPr>
        <p:spPr>
          <a:xfrm>
            <a:off x="7090172" y="1203332"/>
            <a:ext cx="1713931" cy="806375"/>
          </a:xfrm>
          <a:prstGeom prst="rect">
            <a:avLst/>
          </a:prstGeom>
        </p:spPr>
        <p:txBody>
          <a:bodyPr wrap="none">
            <a:spAutoFit/>
          </a:bodyPr>
          <a:lstStyle/>
          <a:p>
            <a:pPr defTabSz="642915" fontAlgn="auto">
              <a:spcBef>
                <a:spcPts val="0"/>
              </a:spcBef>
              <a:spcAft>
                <a:spcPts val="0"/>
              </a:spcAft>
              <a:defRPr/>
            </a:pPr>
            <a:r>
              <a:rPr lang="en-US" sz="4640" kern="0" dirty="0">
                <a:solidFill>
                  <a:sysClr val="windowText" lastClr="000000"/>
                </a:solidFill>
                <a:latin typeface="+mn-lt"/>
              </a:rPr>
              <a:t>Actual</a:t>
            </a:r>
          </a:p>
        </p:txBody>
      </p:sp>
      <p:sp>
        <p:nvSpPr>
          <p:cNvPr id="38" name="Oval 37"/>
          <p:cNvSpPr/>
          <p:nvPr/>
        </p:nvSpPr>
        <p:spPr>
          <a:xfrm>
            <a:off x="4768324" y="3822888"/>
            <a:ext cx="548259" cy="548258"/>
          </a:xfrm>
          <a:prstGeom prst="ellipse">
            <a:avLst/>
          </a:prstGeom>
          <a:solidFill>
            <a:srgbClr val="0C88C0">
              <a:alpha val="53000"/>
            </a:srgbClr>
          </a:solidFill>
        </p:spPr>
        <p:style>
          <a:lnRef idx="0">
            <a:schemeClr val="lt1">
              <a:hueOff val="0"/>
              <a:satOff val="0"/>
              <a:lumOff val="0"/>
              <a:alphaOff val="0"/>
            </a:schemeClr>
          </a:lnRef>
          <a:fillRef idx="3">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24" name="Oval 23"/>
          <p:cNvSpPr/>
          <p:nvPr/>
        </p:nvSpPr>
        <p:spPr>
          <a:xfrm>
            <a:off x="5169198" y="2646192"/>
            <a:ext cx="548259" cy="548258"/>
          </a:xfrm>
          <a:prstGeom prst="ellipse">
            <a:avLst/>
          </a:prstGeom>
          <a:solidFill>
            <a:srgbClr val="0C88C0">
              <a:alpha val="53000"/>
            </a:srgbClr>
          </a:solidFill>
        </p:spPr>
        <p:style>
          <a:lnRef idx="0">
            <a:schemeClr val="lt1">
              <a:hueOff val="0"/>
              <a:satOff val="0"/>
              <a:lumOff val="0"/>
              <a:alphaOff val="0"/>
            </a:schemeClr>
          </a:lnRef>
          <a:fillRef idx="3">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27" name="Oval 26"/>
          <p:cNvSpPr/>
          <p:nvPr/>
        </p:nvSpPr>
        <p:spPr>
          <a:xfrm>
            <a:off x="3698357" y="2259390"/>
            <a:ext cx="548259" cy="548258"/>
          </a:xfrm>
          <a:prstGeom prst="ellipse">
            <a:avLst/>
          </a:prstGeom>
          <a:solidFill>
            <a:srgbClr val="0C88C0">
              <a:alpha val="53000"/>
            </a:srgbClr>
          </a:solidFill>
        </p:spPr>
        <p:style>
          <a:lnRef idx="0">
            <a:schemeClr val="lt1">
              <a:hueOff val="0"/>
              <a:satOff val="0"/>
              <a:lumOff val="0"/>
              <a:alphaOff val="0"/>
            </a:schemeClr>
          </a:lnRef>
          <a:fillRef idx="3">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33" name="Oval 32"/>
          <p:cNvSpPr/>
          <p:nvPr/>
        </p:nvSpPr>
        <p:spPr>
          <a:xfrm>
            <a:off x="4350018" y="2936327"/>
            <a:ext cx="548259" cy="548258"/>
          </a:xfrm>
          <a:prstGeom prst="ellipse">
            <a:avLst/>
          </a:prstGeom>
          <a:solidFill>
            <a:srgbClr val="0C88C0">
              <a:alpha val="53000"/>
            </a:srgbClr>
          </a:solidFill>
        </p:spPr>
        <p:style>
          <a:lnRef idx="0">
            <a:schemeClr val="lt1">
              <a:hueOff val="0"/>
              <a:satOff val="0"/>
              <a:lumOff val="0"/>
              <a:alphaOff val="0"/>
            </a:schemeClr>
          </a:lnRef>
          <a:fillRef idx="3">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34" name="Oval 33"/>
          <p:cNvSpPr/>
          <p:nvPr/>
        </p:nvSpPr>
        <p:spPr>
          <a:xfrm>
            <a:off x="4494195" y="3757503"/>
            <a:ext cx="548259" cy="548258"/>
          </a:xfrm>
          <a:prstGeom prst="ellipse">
            <a:avLst/>
          </a:prstGeom>
          <a:solidFill>
            <a:srgbClr val="0C88C0">
              <a:alpha val="53000"/>
            </a:srgbClr>
          </a:solidFill>
        </p:spPr>
        <p:style>
          <a:lnRef idx="0">
            <a:schemeClr val="lt1">
              <a:hueOff val="0"/>
              <a:satOff val="0"/>
              <a:lumOff val="0"/>
              <a:alphaOff val="0"/>
            </a:schemeClr>
          </a:lnRef>
          <a:fillRef idx="3">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37" name="Oval 36"/>
          <p:cNvSpPr/>
          <p:nvPr/>
        </p:nvSpPr>
        <p:spPr>
          <a:xfrm>
            <a:off x="3815719" y="4277524"/>
            <a:ext cx="548259" cy="548258"/>
          </a:xfrm>
          <a:prstGeom prst="ellipse">
            <a:avLst/>
          </a:prstGeom>
          <a:solidFill>
            <a:srgbClr val="0C88C0">
              <a:alpha val="53000"/>
            </a:srgbClr>
          </a:solidFill>
        </p:spPr>
        <p:style>
          <a:lnRef idx="0">
            <a:schemeClr val="lt1">
              <a:hueOff val="0"/>
              <a:satOff val="0"/>
              <a:lumOff val="0"/>
              <a:alphaOff val="0"/>
            </a:schemeClr>
          </a:lnRef>
          <a:fillRef idx="3">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39" name="Oval 38"/>
          <p:cNvSpPr/>
          <p:nvPr/>
        </p:nvSpPr>
        <p:spPr>
          <a:xfrm>
            <a:off x="3205342" y="3112937"/>
            <a:ext cx="548259" cy="548258"/>
          </a:xfrm>
          <a:prstGeom prst="ellipse">
            <a:avLst/>
          </a:prstGeom>
          <a:solidFill>
            <a:srgbClr val="0C88C0">
              <a:alpha val="53000"/>
            </a:srgbClr>
          </a:solidFill>
        </p:spPr>
        <p:style>
          <a:lnRef idx="0">
            <a:schemeClr val="lt1">
              <a:hueOff val="0"/>
              <a:satOff val="0"/>
              <a:lumOff val="0"/>
              <a:alphaOff val="0"/>
            </a:schemeClr>
          </a:lnRef>
          <a:fillRef idx="3">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40" name="Oval 39"/>
          <p:cNvSpPr/>
          <p:nvPr/>
        </p:nvSpPr>
        <p:spPr>
          <a:xfrm>
            <a:off x="3807467" y="3942951"/>
            <a:ext cx="548259" cy="548258"/>
          </a:xfrm>
          <a:prstGeom prst="ellipse">
            <a:avLst/>
          </a:prstGeom>
          <a:solidFill>
            <a:srgbClr val="0C88C0">
              <a:alpha val="53000"/>
            </a:srgbClr>
          </a:solidFill>
        </p:spPr>
        <p:style>
          <a:lnRef idx="0">
            <a:schemeClr val="lt1">
              <a:hueOff val="0"/>
              <a:satOff val="0"/>
              <a:lumOff val="0"/>
              <a:alphaOff val="0"/>
            </a:schemeClr>
          </a:lnRef>
          <a:fillRef idx="3">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44" name="Oval 43"/>
          <p:cNvSpPr/>
          <p:nvPr/>
        </p:nvSpPr>
        <p:spPr>
          <a:xfrm>
            <a:off x="4708740" y="4448530"/>
            <a:ext cx="548259" cy="548258"/>
          </a:xfrm>
          <a:prstGeom prst="ellipse">
            <a:avLst/>
          </a:prstGeom>
          <a:solidFill>
            <a:srgbClr val="0C88C0">
              <a:alpha val="53000"/>
            </a:srgbClr>
          </a:solidFill>
        </p:spPr>
        <p:style>
          <a:lnRef idx="0">
            <a:schemeClr val="lt1">
              <a:hueOff val="0"/>
              <a:satOff val="0"/>
              <a:lumOff val="0"/>
              <a:alphaOff val="0"/>
            </a:schemeClr>
          </a:lnRef>
          <a:fillRef idx="3">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46" name="Oval 45"/>
          <p:cNvSpPr/>
          <p:nvPr/>
        </p:nvSpPr>
        <p:spPr>
          <a:xfrm>
            <a:off x="4017892" y="3392396"/>
            <a:ext cx="548259" cy="548258"/>
          </a:xfrm>
          <a:prstGeom prst="ellipse">
            <a:avLst/>
          </a:prstGeom>
          <a:solidFill>
            <a:srgbClr val="0C88C0">
              <a:alpha val="53000"/>
            </a:srgbClr>
          </a:solidFill>
        </p:spPr>
        <p:style>
          <a:lnRef idx="0">
            <a:schemeClr val="lt1">
              <a:hueOff val="0"/>
              <a:satOff val="0"/>
              <a:lumOff val="0"/>
              <a:alphaOff val="0"/>
            </a:schemeClr>
          </a:lnRef>
          <a:fillRef idx="3">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49" name="Oval 48"/>
          <p:cNvSpPr/>
          <p:nvPr/>
        </p:nvSpPr>
        <p:spPr>
          <a:xfrm>
            <a:off x="4485234" y="1786219"/>
            <a:ext cx="548259" cy="548258"/>
          </a:xfrm>
          <a:prstGeom prst="ellipse">
            <a:avLst/>
          </a:prstGeom>
          <a:solidFill>
            <a:srgbClr val="0C88C0">
              <a:alpha val="53000"/>
            </a:srgbClr>
          </a:solidFill>
        </p:spPr>
        <p:style>
          <a:lnRef idx="0">
            <a:schemeClr val="lt1">
              <a:hueOff val="0"/>
              <a:satOff val="0"/>
              <a:lumOff val="0"/>
              <a:alphaOff val="0"/>
            </a:schemeClr>
          </a:lnRef>
          <a:fillRef idx="3">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73" name="Oval 72"/>
          <p:cNvSpPr/>
          <p:nvPr/>
        </p:nvSpPr>
        <p:spPr>
          <a:xfrm>
            <a:off x="4785457" y="3583137"/>
            <a:ext cx="548259" cy="548258"/>
          </a:xfrm>
          <a:prstGeom prst="ellipse">
            <a:avLst/>
          </a:prstGeom>
          <a:solidFill>
            <a:srgbClr val="0C88C0">
              <a:alpha val="53000"/>
            </a:srgbClr>
          </a:solidFill>
        </p:spPr>
        <p:style>
          <a:lnRef idx="0">
            <a:schemeClr val="lt1">
              <a:hueOff val="0"/>
              <a:satOff val="0"/>
              <a:lumOff val="0"/>
              <a:alphaOff val="0"/>
            </a:schemeClr>
          </a:lnRef>
          <a:fillRef idx="3">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74" name="Oval 73"/>
          <p:cNvSpPr/>
          <p:nvPr/>
        </p:nvSpPr>
        <p:spPr>
          <a:xfrm>
            <a:off x="5350848" y="3270385"/>
            <a:ext cx="548259" cy="548258"/>
          </a:xfrm>
          <a:prstGeom prst="ellipse">
            <a:avLst/>
          </a:prstGeom>
          <a:solidFill>
            <a:srgbClr val="0C88C0">
              <a:alpha val="53000"/>
            </a:srgbClr>
          </a:solidFill>
        </p:spPr>
        <p:style>
          <a:lnRef idx="0">
            <a:schemeClr val="lt1">
              <a:hueOff val="0"/>
              <a:satOff val="0"/>
              <a:lumOff val="0"/>
              <a:alphaOff val="0"/>
            </a:schemeClr>
          </a:lnRef>
          <a:fillRef idx="3">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75" name="Oval 74"/>
          <p:cNvSpPr/>
          <p:nvPr/>
        </p:nvSpPr>
        <p:spPr>
          <a:xfrm>
            <a:off x="3939151" y="2032490"/>
            <a:ext cx="548259" cy="548258"/>
          </a:xfrm>
          <a:prstGeom prst="ellipse">
            <a:avLst/>
          </a:prstGeom>
          <a:solidFill>
            <a:srgbClr val="0C88C0">
              <a:alpha val="53000"/>
            </a:srgbClr>
          </a:solidFill>
        </p:spPr>
        <p:style>
          <a:lnRef idx="0">
            <a:schemeClr val="lt1">
              <a:hueOff val="0"/>
              <a:satOff val="0"/>
              <a:lumOff val="0"/>
              <a:alphaOff val="0"/>
            </a:schemeClr>
          </a:lnRef>
          <a:fillRef idx="3">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76" name="Oval 75"/>
          <p:cNvSpPr/>
          <p:nvPr/>
        </p:nvSpPr>
        <p:spPr>
          <a:xfrm>
            <a:off x="5371265" y="3835457"/>
            <a:ext cx="548259" cy="548258"/>
          </a:xfrm>
          <a:prstGeom prst="ellipse">
            <a:avLst/>
          </a:prstGeom>
          <a:solidFill>
            <a:srgbClr val="0C88C0">
              <a:alpha val="53000"/>
            </a:srgbClr>
          </a:solidFill>
        </p:spPr>
        <p:style>
          <a:lnRef idx="0">
            <a:schemeClr val="lt1">
              <a:hueOff val="0"/>
              <a:satOff val="0"/>
              <a:lumOff val="0"/>
              <a:alphaOff val="0"/>
            </a:schemeClr>
          </a:lnRef>
          <a:fillRef idx="3">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77" name="Oval 76"/>
          <p:cNvSpPr/>
          <p:nvPr/>
        </p:nvSpPr>
        <p:spPr>
          <a:xfrm>
            <a:off x="4045241" y="2471739"/>
            <a:ext cx="548259" cy="548258"/>
          </a:xfrm>
          <a:prstGeom prst="ellipse">
            <a:avLst/>
          </a:prstGeom>
          <a:solidFill>
            <a:srgbClr val="0C88C0">
              <a:alpha val="53000"/>
            </a:srgbClr>
          </a:solidFill>
        </p:spPr>
        <p:style>
          <a:lnRef idx="0">
            <a:schemeClr val="lt1">
              <a:hueOff val="0"/>
              <a:satOff val="0"/>
              <a:lumOff val="0"/>
              <a:alphaOff val="0"/>
            </a:schemeClr>
          </a:lnRef>
          <a:fillRef idx="3">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78" name="Oval 77"/>
          <p:cNvSpPr/>
          <p:nvPr/>
        </p:nvSpPr>
        <p:spPr>
          <a:xfrm>
            <a:off x="3922876" y="4384680"/>
            <a:ext cx="548259" cy="548258"/>
          </a:xfrm>
          <a:prstGeom prst="ellipse">
            <a:avLst/>
          </a:prstGeom>
          <a:solidFill>
            <a:srgbClr val="0C88C0">
              <a:alpha val="53000"/>
            </a:srgbClr>
          </a:solidFill>
        </p:spPr>
        <p:style>
          <a:lnRef idx="0">
            <a:schemeClr val="lt1">
              <a:hueOff val="0"/>
              <a:satOff val="0"/>
              <a:lumOff val="0"/>
              <a:alphaOff val="0"/>
            </a:schemeClr>
          </a:lnRef>
          <a:fillRef idx="3">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79" name="Oval 78"/>
          <p:cNvSpPr/>
          <p:nvPr/>
        </p:nvSpPr>
        <p:spPr>
          <a:xfrm>
            <a:off x="4030032" y="4491836"/>
            <a:ext cx="548259" cy="548258"/>
          </a:xfrm>
          <a:prstGeom prst="ellipse">
            <a:avLst/>
          </a:prstGeom>
          <a:solidFill>
            <a:srgbClr val="0C88C0">
              <a:alpha val="53000"/>
            </a:srgbClr>
          </a:solidFill>
        </p:spPr>
        <p:style>
          <a:lnRef idx="0">
            <a:schemeClr val="lt1">
              <a:hueOff val="0"/>
              <a:satOff val="0"/>
              <a:lumOff val="0"/>
              <a:alphaOff val="0"/>
            </a:schemeClr>
          </a:lnRef>
          <a:fillRef idx="3">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81" name="Line Callout 1 (Border and Accent Bar) 80"/>
          <p:cNvSpPr/>
          <p:nvPr/>
        </p:nvSpPr>
        <p:spPr>
          <a:xfrm flipH="1">
            <a:off x="642302" y="1584106"/>
            <a:ext cx="1655885" cy="448384"/>
          </a:xfrm>
          <a:prstGeom prst="accentBorderCallout1">
            <a:avLst>
              <a:gd name="adj1" fmla="val 18751"/>
              <a:gd name="adj2" fmla="val -2472"/>
              <a:gd name="adj3" fmla="val 112500"/>
              <a:gd name="adj4" fmla="val -38333"/>
            </a:avLst>
          </a:prstGeom>
          <a:solidFill>
            <a:srgbClr val="0070C0"/>
          </a:solidFill>
          <a:ln>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t>Pentest</a:t>
            </a:r>
            <a:endParaRPr lang="en-US" sz="2000" dirty="0"/>
          </a:p>
        </p:txBody>
      </p:sp>
      <p:sp>
        <p:nvSpPr>
          <p:cNvPr id="82" name="Line Callout 1 (Border and Accent Bar) 81"/>
          <p:cNvSpPr/>
          <p:nvPr/>
        </p:nvSpPr>
        <p:spPr>
          <a:xfrm flipH="1">
            <a:off x="642302" y="2181952"/>
            <a:ext cx="1655885" cy="448384"/>
          </a:xfrm>
          <a:prstGeom prst="accentBorderCallout1">
            <a:avLst>
              <a:gd name="adj1" fmla="val 18751"/>
              <a:gd name="adj2" fmla="val -2472"/>
              <a:gd name="adj3" fmla="val 112500"/>
              <a:gd name="adj4" fmla="val -38333"/>
            </a:avLst>
          </a:prstGeom>
          <a:solidFill>
            <a:srgbClr val="0070C0"/>
          </a:solidFill>
          <a:ln>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Code Review</a:t>
            </a:r>
          </a:p>
        </p:txBody>
      </p:sp>
      <p:sp>
        <p:nvSpPr>
          <p:cNvPr id="83" name="Line Callout 1 (Border and Accent Bar) 82"/>
          <p:cNvSpPr/>
          <p:nvPr/>
        </p:nvSpPr>
        <p:spPr>
          <a:xfrm flipH="1">
            <a:off x="642302" y="2779798"/>
            <a:ext cx="1655885" cy="448384"/>
          </a:xfrm>
          <a:prstGeom prst="accentBorderCallout1">
            <a:avLst>
              <a:gd name="adj1" fmla="val 18751"/>
              <a:gd name="adj2" fmla="val -2472"/>
              <a:gd name="adj3" fmla="val 112500"/>
              <a:gd name="adj4" fmla="val -38333"/>
            </a:avLst>
          </a:prstGeom>
          <a:solidFill>
            <a:srgbClr val="0070C0"/>
          </a:solidFill>
          <a:ln>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Tools</a:t>
            </a:r>
          </a:p>
        </p:txBody>
      </p:sp>
      <p:sp>
        <p:nvSpPr>
          <p:cNvPr id="84" name="Line Callout 1 (Border and Accent Bar) 83"/>
          <p:cNvSpPr/>
          <p:nvPr/>
        </p:nvSpPr>
        <p:spPr>
          <a:xfrm flipH="1">
            <a:off x="642302" y="3377644"/>
            <a:ext cx="1655885" cy="448384"/>
          </a:xfrm>
          <a:prstGeom prst="accentBorderCallout1">
            <a:avLst>
              <a:gd name="adj1" fmla="val 18751"/>
              <a:gd name="adj2" fmla="val -2472"/>
              <a:gd name="adj3" fmla="val 112500"/>
              <a:gd name="adj4" fmla="val -38333"/>
            </a:avLst>
          </a:prstGeom>
          <a:solidFill>
            <a:srgbClr val="0070C0"/>
          </a:solidFill>
          <a:ln>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Arch Review</a:t>
            </a:r>
          </a:p>
        </p:txBody>
      </p:sp>
      <p:sp>
        <p:nvSpPr>
          <p:cNvPr id="85" name="Line Callout 1 (Border and Accent Bar) 84"/>
          <p:cNvSpPr/>
          <p:nvPr/>
        </p:nvSpPr>
        <p:spPr>
          <a:xfrm flipH="1">
            <a:off x="642302" y="3955122"/>
            <a:ext cx="1655885" cy="448384"/>
          </a:xfrm>
          <a:prstGeom prst="accentBorderCallout1">
            <a:avLst>
              <a:gd name="adj1" fmla="val 18751"/>
              <a:gd name="adj2" fmla="val -2472"/>
              <a:gd name="adj3" fmla="val 112500"/>
              <a:gd name="adj4" fmla="val -38333"/>
            </a:avLst>
          </a:prstGeom>
          <a:solidFill>
            <a:srgbClr val="0070C0"/>
          </a:solidFill>
          <a:ln>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a:t>
            </a:r>
          </a:p>
        </p:txBody>
      </p:sp>
    </p:spTree>
    <p:extLst>
      <p:ext uri="{BB962C8B-B14F-4D97-AF65-F5344CB8AC3E}">
        <p14:creationId xmlns:p14="http://schemas.microsoft.com/office/powerpoint/2010/main" val="814849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prstGeom prst="rect">
            <a:avLst/>
          </a:prstGeom>
        </p:spPr>
        <p:txBody>
          <a:bodyPr/>
          <a:lstStyle/>
          <a:p>
            <a:r>
              <a:rPr lang="en-US" dirty="0" smtClean="0"/>
              <a:t>Unfortunately…</a:t>
            </a:r>
            <a:endParaRPr lang="en-US" dirty="0"/>
          </a:p>
        </p:txBody>
      </p:sp>
      <p:sp>
        <p:nvSpPr>
          <p:cNvPr id="7" name="Freeform 6"/>
          <p:cNvSpPr/>
          <p:nvPr/>
        </p:nvSpPr>
        <p:spPr>
          <a:xfrm>
            <a:off x="1948052" y="1427586"/>
            <a:ext cx="4144518" cy="4144517"/>
          </a:xfrm>
          <a:custGeom>
            <a:avLst/>
            <a:gdLst>
              <a:gd name="connsiteX0" fmla="*/ 0 w 4144518"/>
              <a:gd name="connsiteY0" fmla="*/ 2072259 h 4144517"/>
              <a:gd name="connsiteX1" fmla="*/ 2072259 w 4144518"/>
              <a:gd name="connsiteY1" fmla="*/ 0 h 4144517"/>
              <a:gd name="connsiteX2" fmla="*/ 4144518 w 4144518"/>
              <a:gd name="connsiteY2" fmla="*/ 2072259 h 4144517"/>
              <a:gd name="connsiteX3" fmla="*/ 2072259 w 4144518"/>
              <a:gd name="connsiteY3" fmla="*/ 4144518 h 4144517"/>
              <a:gd name="connsiteX4" fmla="*/ 0 w 4144518"/>
              <a:gd name="connsiteY4" fmla="*/ 2072259 h 41445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4518" h="4144517">
                <a:moveTo>
                  <a:pt x="0" y="2072259"/>
                </a:moveTo>
                <a:cubicBezTo>
                  <a:pt x="0" y="927782"/>
                  <a:pt x="927782" y="0"/>
                  <a:pt x="2072259" y="0"/>
                </a:cubicBezTo>
                <a:cubicBezTo>
                  <a:pt x="3216736" y="0"/>
                  <a:pt x="4144518" y="927782"/>
                  <a:pt x="4144518" y="2072259"/>
                </a:cubicBezTo>
                <a:cubicBezTo>
                  <a:pt x="4144518" y="3216736"/>
                  <a:pt x="3216736" y="4144518"/>
                  <a:pt x="2072259" y="4144518"/>
                </a:cubicBezTo>
                <a:cubicBezTo>
                  <a:pt x="927782" y="4144518"/>
                  <a:pt x="0" y="3216736"/>
                  <a:pt x="0" y="2072259"/>
                </a:cubicBezTo>
                <a:close/>
              </a:path>
            </a:pathLst>
          </a:custGeom>
          <a:noFill/>
          <a:ln w="76200">
            <a:solidFill>
              <a:srgbClr val="0070C0"/>
            </a:solidFill>
            <a:prstDash val="sysDash"/>
          </a:ln>
        </p:spPr>
        <p:style>
          <a:lnRef idx="0">
            <a:scrgbClr r="0" g="0" b="0"/>
          </a:lnRef>
          <a:fillRef idx="3">
            <a:scrgbClr r="0" g="0" b="0"/>
          </a:fillRef>
          <a:effectRef idx="0">
            <a:schemeClr val="accent1">
              <a:alpha val="50000"/>
              <a:hueOff val="0"/>
              <a:satOff val="0"/>
              <a:lumOff val="0"/>
              <a:alphaOff val="0"/>
            </a:schemeClr>
          </a:effectRef>
          <a:fontRef idx="minor">
            <a:schemeClr val="tx1"/>
          </a:fontRef>
        </p:style>
        <p:txBody>
          <a:bodyPr spcFirstLastPara="0" vert="horz" wrap="square" lIns="578739" tIns="488728" rIns="1176147" bIns="488727" numCol="1" spcCol="1270" anchor="ctr" anchorCtr="0">
            <a:noAutofit/>
          </a:bodyPr>
          <a:lstStyle/>
          <a:p>
            <a:pPr lvl="0" algn="ctr" defTabSz="2889250">
              <a:lnSpc>
                <a:spcPct val="90000"/>
              </a:lnSpc>
              <a:spcBef>
                <a:spcPct val="0"/>
              </a:spcBef>
              <a:spcAft>
                <a:spcPct val="35000"/>
              </a:spcAft>
            </a:pPr>
            <a:endParaRPr lang="en-US" sz="6500" kern="1200" dirty="0">
              <a:effectLst>
                <a:glow rad="101600">
                  <a:schemeClr val="accent6">
                    <a:satMod val="175000"/>
                    <a:alpha val="40000"/>
                  </a:schemeClr>
                </a:glow>
              </a:effectLst>
            </a:endParaRPr>
          </a:p>
        </p:txBody>
      </p:sp>
      <p:sp>
        <p:nvSpPr>
          <p:cNvPr id="8" name="Freeform 7"/>
          <p:cNvSpPr/>
          <p:nvPr/>
        </p:nvSpPr>
        <p:spPr>
          <a:xfrm>
            <a:off x="3145779" y="1412334"/>
            <a:ext cx="4144518" cy="4144517"/>
          </a:xfrm>
          <a:custGeom>
            <a:avLst/>
            <a:gdLst>
              <a:gd name="connsiteX0" fmla="*/ 0 w 4144518"/>
              <a:gd name="connsiteY0" fmla="*/ 2072259 h 4144517"/>
              <a:gd name="connsiteX1" fmla="*/ 2072259 w 4144518"/>
              <a:gd name="connsiteY1" fmla="*/ 0 h 4144517"/>
              <a:gd name="connsiteX2" fmla="*/ 4144518 w 4144518"/>
              <a:gd name="connsiteY2" fmla="*/ 2072259 h 4144517"/>
              <a:gd name="connsiteX3" fmla="*/ 2072259 w 4144518"/>
              <a:gd name="connsiteY3" fmla="*/ 4144518 h 4144517"/>
              <a:gd name="connsiteX4" fmla="*/ 0 w 4144518"/>
              <a:gd name="connsiteY4" fmla="*/ 2072259 h 41445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4518" h="4144517">
                <a:moveTo>
                  <a:pt x="0" y="2072259"/>
                </a:moveTo>
                <a:cubicBezTo>
                  <a:pt x="0" y="927782"/>
                  <a:pt x="927782" y="0"/>
                  <a:pt x="2072259" y="0"/>
                </a:cubicBezTo>
                <a:cubicBezTo>
                  <a:pt x="3216736" y="0"/>
                  <a:pt x="4144518" y="927782"/>
                  <a:pt x="4144518" y="2072259"/>
                </a:cubicBezTo>
                <a:cubicBezTo>
                  <a:pt x="4144518" y="3216736"/>
                  <a:pt x="3216736" y="4144518"/>
                  <a:pt x="2072259" y="4144518"/>
                </a:cubicBezTo>
                <a:cubicBezTo>
                  <a:pt x="927782" y="4144518"/>
                  <a:pt x="0" y="3216736"/>
                  <a:pt x="0" y="2072259"/>
                </a:cubicBezTo>
                <a:close/>
              </a:path>
            </a:pathLst>
          </a:custGeom>
          <a:noFill/>
          <a:ln w="76200">
            <a:solidFill>
              <a:srgbClr val="0070C0"/>
            </a:solidFill>
            <a:prstDash val="sysDash"/>
          </a:ln>
        </p:spPr>
        <p:style>
          <a:lnRef idx="0">
            <a:scrgbClr r="0" g="0" b="0"/>
          </a:lnRef>
          <a:fillRef idx="3">
            <a:scrgbClr r="0" g="0" b="0"/>
          </a:fillRef>
          <a:effectRef idx="0">
            <a:schemeClr val="accent1">
              <a:alpha val="50000"/>
              <a:hueOff val="0"/>
              <a:satOff val="0"/>
              <a:lumOff val="0"/>
              <a:alphaOff val="0"/>
            </a:schemeClr>
          </a:effectRef>
          <a:fontRef idx="minor">
            <a:schemeClr val="tx1"/>
          </a:fontRef>
        </p:style>
        <p:txBody>
          <a:bodyPr spcFirstLastPara="0" vert="horz" wrap="square" lIns="1176147" tIns="488728" rIns="578739" bIns="488727" numCol="1" spcCol="1270" anchor="ctr" anchorCtr="0">
            <a:noAutofit/>
          </a:bodyPr>
          <a:lstStyle/>
          <a:p>
            <a:pPr lvl="0" algn="ctr" defTabSz="2889250">
              <a:lnSpc>
                <a:spcPct val="90000"/>
              </a:lnSpc>
              <a:spcBef>
                <a:spcPct val="0"/>
              </a:spcBef>
              <a:spcAft>
                <a:spcPct val="35000"/>
              </a:spcAft>
            </a:pPr>
            <a:endParaRPr lang="en-US" sz="6500" kern="1200" dirty="0">
              <a:effectLst>
                <a:glow rad="101600">
                  <a:schemeClr val="accent6">
                    <a:satMod val="175000"/>
                    <a:alpha val="40000"/>
                  </a:schemeClr>
                </a:glow>
              </a:effectLst>
            </a:endParaRPr>
          </a:p>
        </p:txBody>
      </p:sp>
      <p:sp>
        <p:nvSpPr>
          <p:cNvPr id="21" name="Oval 20"/>
          <p:cNvSpPr/>
          <p:nvPr/>
        </p:nvSpPr>
        <p:spPr>
          <a:xfrm>
            <a:off x="5695128" y="1806183"/>
            <a:ext cx="548259" cy="548258"/>
          </a:xfrm>
          <a:prstGeom prst="ellipse">
            <a:avLst/>
          </a:prstGeom>
          <a:solidFill>
            <a:srgbClr val="0C88C0">
              <a:alpha val="53000"/>
            </a:srgbClr>
          </a:solidFill>
        </p:spPr>
        <p:style>
          <a:lnRef idx="0">
            <a:schemeClr val="lt1">
              <a:hueOff val="0"/>
              <a:satOff val="0"/>
              <a:lumOff val="0"/>
              <a:alphaOff val="0"/>
            </a:schemeClr>
          </a:lnRef>
          <a:fillRef idx="3">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29" name="Oval 28"/>
          <p:cNvSpPr/>
          <p:nvPr/>
        </p:nvSpPr>
        <p:spPr>
          <a:xfrm>
            <a:off x="6000602" y="4080345"/>
            <a:ext cx="548259" cy="548258"/>
          </a:xfrm>
          <a:prstGeom prst="ellipse">
            <a:avLst/>
          </a:prstGeom>
          <a:solidFill>
            <a:srgbClr val="0C88C0">
              <a:alpha val="53000"/>
            </a:srgbClr>
          </a:solidFill>
        </p:spPr>
        <p:style>
          <a:lnRef idx="0">
            <a:schemeClr val="lt1">
              <a:hueOff val="0"/>
              <a:satOff val="0"/>
              <a:lumOff val="0"/>
              <a:alphaOff val="0"/>
            </a:schemeClr>
          </a:lnRef>
          <a:fillRef idx="3">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45" name="Oval 44"/>
          <p:cNvSpPr/>
          <p:nvPr/>
        </p:nvSpPr>
        <p:spPr>
          <a:xfrm>
            <a:off x="6509526" y="2375858"/>
            <a:ext cx="548259" cy="548258"/>
          </a:xfrm>
          <a:prstGeom prst="ellipse">
            <a:avLst/>
          </a:prstGeom>
          <a:solidFill>
            <a:srgbClr val="0C88C0">
              <a:alpha val="53000"/>
            </a:srgbClr>
          </a:solidFill>
        </p:spPr>
        <p:style>
          <a:lnRef idx="0">
            <a:schemeClr val="lt1">
              <a:hueOff val="0"/>
              <a:satOff val="0"/>
              <a:lumOff val="0"/>
              <a:alphaOff val="0"/>
            </a:schemeClr>
          </a:lnRef>
          <a:fillRef idx="3">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47" name="Oval 46"/>
          <p:cNvSpPr/>
          <p:nvPr/>
        </p:nvSpPr>
        <p:spPr>
          <a:xfrm>
            <a:off x="5574073" y="4800335"/>
            <a:ext cx="548259" cy="548258"/>
          </a:xfrm>
          <a:prstGeom prst="ellipse">
            <a:avLst/>
          </a:prstGeom>
          <a:solidFill>
            <a:srgbClr val="0C88C0">
              <a:alpha val="53000"/>
            </a:srgbClr>
          </a:solidFill>
        </p:spPr>
        <p:style>
          <a:lnRef idx="0">
            <a:schemeClr val="lt1">
              <a:hueOff val="0"/>
              <a:satOff val="0"/>
              <a:lumOff val="0"/>
              <a:alphaOff val="0"/>
            </a:schemeClr>
          </a:lnRef>
          <a:fillRef idx="3">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30" name="Oval 29"/>
          <p:cNvSpPr/>
          <p:nvPr/>
        </p:nvSpPr>
        <p:spPr>
          <a:xfrm>
            <a:off x="6509526" y="2678751"/>
            <a:ext cx="548259" cy="548258"/>
          </a:xfrm>
          <a:prstGeom prst="ellipse">
            <a:avLst/>
          </a:prstGeom>
          <a:solidFill>
            <a:srgbClr val="0C88C0">
              <a:alpha val="53000"/>
            </a:srgbClr>
          </a:solidFill>
        </p:spPr>
        <p:style>
          <a:lnRef idx="0">
            <a:schemeClr val="lt1">
              <a:hueOff val="0"/>
              <a:satOff val="0"/>
              <a:lumOff val="0"/>
              <a:alphaOff val="0"/>
            </a:schemeClr>
          </a:lnRef>
          <a:fillRef idx="3">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31" name="Oval 30"/>
          <p:cNvSpPr/>
          <p:nvPr/>
        </p:nvSpPr>
        <p:spPr>
          <a:xfrm>
            <a:off x="6181703" y="3274629"/>
            <a:ext cx="548259" cy="548258"/>
          </a:xfrm>
          <a:prstGeom prst="ellipse">
            <a:avLst/>
          </a:prstGeom>
          <a:solidFill>
            <a:srgbClr val="0C88C0">
              <a:alpha val="53000"/>
            </a:srgbClr>
          </a:solidFill>
        </p:spPr>
        <p:style>
          <a:lnRef idx="0">
            <a:schemeClr val="lt1">
              <a:hueOff val="0"/>
              <a:satOff val="0"/>
              <a:lumOff val="0"/>
              <a:alphaOff val="0"/>
            </a:schemeClr>
          </a:lnRef>
          <a:fillRef idx="3">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36" name="Oval 35"/>
          <p:cNvSpPr/>
          <p:nvPr/>
        </p:nvSpPr>
        <p:spPr>
          <a:xfrm>
            <a:off x="6296701" y="4211428"/>
            <a:ext cx="548259" cy="548258"/>
          </a:xfrm>
          <a:prstGeom prst="ellipse">
            <a:avLst/>
          </a:prstGeom>
          <a:solidFill>
            <a:srgbClr val="0C88C0">
              <a:alpha val="53000"/>
            </a:srgbClr>
          </a:solidFill>
        </p:spPr>
        <p:style>
          <a:lnRef idx="0">
            <a:schemeClr val="lt1">
              <a:hueOff val="0"/>
              <a:satOff val="0"/>
              <a:lumOff val="0"/>
              <a:alphaOff val="0"/>
            </a:schemeClr>
          </a:lnRef>
          <a:fillRef idx="3">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43" name="Oval 42"/>
          <p:cNvSpPr/>
          <p:nvPr/>
        </p:nvSpPr>
        <p:spPr>
          <a:xfrm>
            <a:off x="6117625" y="2437996"/>
            <a:ext cx="548259" cy="548258"/>
          </a:xfrm>
          <a:prstGeom prst="ellipse">
            <a:avLst/>
          </a:prstGeom>
          <a:solidFill>
            <a:srgbClr val="0C88C0">
              <a:alpha val="53000"/>
            </a:srgbClr>
          </a:solidFill>
        </p:spPr>
        <p:style>
          <a:lnRef idx="0">
            <a:schemeClr val="lt1">
              <a:hueOff val="0"/>
              <a:satOff val="0"/>
              <a:lumOff val="0"/>
              <a:alphaOff val="0"/>
            </a:schemeClr>
          </a:lnRef>
          <a:fillRef idx="3">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51" name="Oval 50"/>
          <p:cNvSpPr/>
          <p:nvPr/>
        </p:nvSpPr>
        <p:spPr>
          <a:xfrm>
            <a:off x="2234511" y="3979557"/>
            <a:ext cx="548259" cy="548258"/>
          </a:xfrm>
          <a:prstGeom prst="ellipse">
            <a:avLst/>
          </a:prstGeom>
          <a:solidFill>
            <a:srgbClr val="FFC000">
              <a:alpha val="53000"/>
            </a:srgbClr>
          </a:solidFill>
        </p:spPr>
        <p:style>
          <a:lnRef idx="0">
            <a:schemeClr val="lt1">
              <a:hueOff val="0"/>
              <a:satOff val="0"/>
              <a:lumOff val="0"/>
              <a:alphaOff val="0"/>
            </a:schemeClr>
          </a:lnRef>
          <a:fillRef idx="3">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52" name="Oval 51"/>
          <p:cNvSpPr/>
          <p:nvPr/>
        </p:nvSpPr>
        <p:spPr>
          <a:xfrm>
            <a:off x="2894948" y="1806183"/>
            <a:ext cx="548259" cy="548258"/>
          </a:xfrm>
          <a:prstGeom prst="ellipse">
            <a:avLst/>
          </a:prstGeom>
          <a:solidFill>
            <a:srgbClr val="FFC000">
              <a:alpha val="53000"/>
            </a:srgbClr>
          </a:solidFill>
        </p:spPr>
        <p:style>
          <a:lnRef idx="0">
            <a:schemeClr val="lt1">
              <a:hueOff val="0"/>
              <a:satOff val="0"/>
              <a:lumOff val="0"/>
              <a:alphaOff val="0"/>
            </a:schemeClr>
          </a:lnRef>
          <a:fillRef idx="3">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55" name="Oval 54"/>
          <p:cNvSpPr/>
          <p:nvPr/>
        </p:nvSpPr>
        <p:spPr>
          <a:xfrm>
            <a:off x="2391177" y="3136041"/>
            <a:ext cx="548259" cy="548258"/>
          </a:xfrm>
          <a:prstGeom prst="ellipse">
            <a:avLst/>
          </a:prstGeom>
          <a:solidFill>
            <a:srgbClr val="FFC000">
              <a:alpha val="53000"/>
            </a:srgbClr>
          </a:solidFill>
        </p:spPr>
        <p:style>
          <a:lnRef idx="0">
            <a:schemeClr val="lt1">
              <a:hueOff val="0"/>
              <a:satOff val="0"/>
              <a:lumOff val="0"/>
              <a:alphaOff val="0"/>
            </a:schemeClr>
          </a:lnRef>
          <a:fillRef idx="3">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56" name="Oval 55"/>
          <p:cNvSpPr/>
          <p:nvPr/>
        </p:nvSpPr>
        <p:spPr>
          <a:xfrm>
            <a:off x="2914446" y="4301770"/>
            <a:ext cx="548259" cy="548258"/>
          </a:xfrm>
          <a:prstGeom prst="ellipse">
            <a:avLst/>
          </a:prstGeom>
          <a:solidFill>
            <a:srgbClr val="FFC000">
              <a:alpha val="53000"/>
            </a:srgbClr>
          </a:solidFill>
        </p:spPr>
        <p:style>
          <a:lnRef idx="0">
            <a:schemeClr val="lt1">
              <a:hueOff val="0"/>
              <a:satOff val="0"/>
              <a:lumOff val="0"/>
              <a:alphaOff val="0"/>
            </a:schemeClr>
          </a:lnRef>
          <a:fillRef idx="3">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59" name="Oval 58"/>
          <p:cNvSpPr/>
          <p:nvPr/>
        </p:nvSpPr>
        <p:spPr>
          <a:xfrm>
            <a:off x="3283812" y="1675564"/>
            <a:ext cx="548259" cy="548258"/>
          </a:xfrm>
          <a:prstGeom prst="ellipse">
            <a:avLst/>
          </a:prstGeom>
          <a:solidFill>
            <a:srgbClr val="FFC000">
              <a:alpha val="53000"/>
            </a:srgbClr>
          </a:solidFill>
        </p:spPr>
        <p:style>
          <a:lnRef idx="0">
            <a:schemeClr val="lt1">
              <a:hueOff val="0"/>
              <a:satOff val="0"/>
              <a:lumOff val="0"/>
              <a:alphaOff val="0"/>
            </a:schemeClr>
          </a:lnRef>
          <a:fillRef idx="3">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60" name="Oval 59"/>
          <p:cNvSpPr/>
          <p:nvPr/>
        </p:nvSpPr>
        <p:spPr>
          <a:xfrm>
            <a:off x="3009683" y="1610179"/>
            <a:ext cx="548259" cy="548258"/>
          </a:xfrm>
          <a:prstGeom prst="ellipse">
            <a:avLst/>
          </a:prstGeom>
          <a:solidFill>
            <a:srgbClr val="FFC000">
              <a:alpha val="53000"/>
            </a:srgbClr>
          </a:solidFill>
        </p:spPr>
        <p:style>
          <a:lnRef idx="0">
            <a:schemeClr val="lt1">
              <a:hueOff val="0"/>
              <a:satOff val="0"/>
              <a:lumOff val="0"/>
              <a:alphaOff val="0"/>
            </a:schemeClr>
          </a:lnRef>
          <a:fillRef idx="3">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61" name="Oval 60"/>
          <p:cNvSpPr/>
          <p:nvPr/>
        </p:nvSpPr>
        <p:spPr>
          <a:xfrm>
            <a:off x="2344974" y="2565819"/>
            <a:ext cx="548259" cy="548258"/>
          </a:xfrm>
          <a:prstGeom prst="ellipse">
            <a:avLst/>
          </a:prstGeom>
          <a:solidFill>
            <a:srgbClr val="FFC000">
              <a:alpha val="53000"/>
            </a:srgbClr>
          </a:solidFill>
        </p:spPr>
        <p:style>
          <a:lnRef idx="0">
            <a:schemeClr val="lt1">
              <a:hueOff val="0"/>
              <a:satOff val="0"/>
              <a:lumOff val="0"/>
              <a:alphaOff val="0"/>
            </a:schemeClr>
          </a:lnRef>
          <a:fillRef idx="3">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62" name="Oval 61"/>
          <p:cNvSpPr/>
          <p:nvPr/>
        </p:nvSpPr>
        <p:spPr>
          <a:xfrm>
            <a:off x="2360766" y="4207736"/>
            <a:ext cx="548259" cy="548258"/>
          </a:xfrm>
          <a:prstGeom prst="ellipse">
            <a:avLst/>
          </a:prstGeom>
          <a:solidFill>
            <a:srgbClr val="FFC000">
              <a:alpha val="53000"/>
            </a:srgbClr>
          </a:solidFill>
        </p:spPr>
        <p:style>
          <a:lnRef idx="0">
            <a:schemeClr val="lt1">
              <a:hueOff val="0"/>
              <a:satOff val="0"/>
              <a:lumOff val="0"/>
              <a:alphaOff val="0"/>
            </a:schemeClr>
          </a:lnRef>
          <a:fillRef idx="3">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63" name="Oval 62"/>
          <p:cNvSpPr/>
          <p:nvPr/>
        </p:nvSpPr>
        <p:spPr>
          <a:xfrm>
            <a:off x="2579678" y="3851035"/>
            <a:ext cx="548259" cy="548258"/>
          </a:xfrm>
          <a:prstGeom prst="ellipse">
            <a:avLst/>
          </a:prstGeom>
          <a:solidFill>
            <a:srgbClr val="FFC000">
              <a:alpha val="53000"/>
            </a:srgbClr>
          </a:solidFill>
        </p:spPr>
        <p:style>
          <a:lnRef idx="0">
            <a:schemeClr val="lt1">
              <a:hueOff val="0"/>
              <a:satOff val="0"/>
              <a:lumOff val="0"/>
              <a:alphaOff val="0"/>
            </a:schemeClr>
          </a:lnRef>
          <a:fillRef idx="3">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66" name="Oval 65"/>
          <p:cNvSpPr/>
          <p:nvPr/>
        </p:nvSpPr>
        <p:spPr>
          <a:xfrm>
            <a:off x="3218873" y="4808025"/>
            <a:ext cx="548259" cy="548258"/>
          </a:xfrm>
          <a:prstGeom prst="ellipse">
            <a:avLst/>
          </a:prstGeom>
          <a:solidFill>
            <a:srgbClr val="FFC000">
              <a:alpha val="53000"/>
            </a:srgbClr>
          </a:solidFill>
        </p:spPr>
        <p:style>
          <a:lnRef idx="0">
            <a:schemeClr val="lt1">
              <a:hueOff val="0"/>
              <a:satOff val="0"/>
              <a:lumOff val="0"/>
              <a:alphaOff val="0"/>
            </a:schemeClr>
          </a:lnRef>
          <a:fillRef idx="3">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68" name="Oval 67"/>
          <p:cNvSpPr/>
          <p:nvPr/>
        </p:nvSpPr>
        <p:spPr>
          <a:xfrm>
            <a:off x="2162783" y="2490760"/>
            <a:ext cx="548259" cy="548258"/>
          </a:xfrm>
          <a:prstGeom prst="ellipse">
            <a:avLst/>
          </a:prstGeom>
          <a:solidFill>
            <a:srgbClr val="FFC000">
              <a:alpha val="53000"/>
            </a:srgbClr>
          </a:solidFill>
        </p:spPr>
        <p:style>
          <a:lnRef idx="0">
            <a:schemeClr val="lt1">
              <a:hueOff val="0"/>
              <a:satOff val="0"/>
              <a:lumOff val="0"/>
              <a:alphaOff val="0"/>
            </a:schemeClr>
          </a:lnRef>
          <a:fillRef idx="3">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69" name="Oval 68"/>
          <p:cNvSpPr/>
          <p:nvPr/>
        </p:nvSpPr>
        <p:spPr>
          <a:xfrm>
            <a:off x="2682279" y="2323066"/>
            <a:ext cx="548259" cy="548258"/>
          </a:xfrm>
          <a:prstGeom prst="ellipse">
            <a:avLst/>
          </a:prstGeom>
          <a:solidFill>
            <a:srgbClr val="FFC000">
              <a:alpha val="53000"/>
            </a:srgbClr>
          </a:solidFill>
        </p:spPr>
        <p:style>
          <a:lnRef idx="0">
            <a:schemeClr val="lt1">
              <a:hueOff val="0"/>
              <a:satOff val="0"/>
              <a:lumOff val="0"/>
              <a:alphaOff val="0"/>
            </a:schemeClr>
          </a:lnRef>
          <a:fillRef idx="3">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3" name="Rectangle 2"/>
          <p:cNvSpPr/>
          <p:nvPr/>
        </p:nvSpPr>
        <p:spPr>
          <a:xfrm>
            <a:off x="7090172" y="1203332"/>
            <a:ext cx="1713931" cy="806375"/>
          </a:xfrm>
          <a:prstGeom prst="rect">
            <a:avLst/>
          </a:prstGeom>
        </p:spPr>
        <p:txBody>
          <a:bodyPr wrap="none">
            <a:spAutoFit/>
          </a:bodyPr>
          <a:lstStyle/>
          <a:p>
            <a:pPr defTabSz="642915" fontAlgn="auto">
              <a:spcBef>
                <a:spcPts val="0"/>
              </a:spcBef>
              <a:spcAft>
                <a:spcPts val="0"/>
              </a:spcAft>
              <a:defRPr/>
            </a:pPr>
            <a:r>
              <a:rPr lang="en-US" sz="4640" kern="0" dirty="0">
                <a:solidFill>
                  <a:sysClr val="windowText" lastClr="000000"/>
                </a:solidFill>
                <a:latin typeface="+mn-lt"/>
              </a:rPr>
              <a:t>Actual</a:t>
            </a:r>
          </a:p>
        </p:txBody>
      </p:sp>
      <p:sp>
        <p:nvSpPr>
          <p:cNvPr id="72" name="Rectangle 71"/>
          <p:cNvSpPr/>
          <p:nvPr/>
        </p:nvSpPr>
        <p:spPr>
          <a:xfrm>
            <a:off x="71438" y="1203332"/>
            <a:ext cx="2401619" cy="806375"/>
          </a:xfrm>
          <a:prstGeom prst="rect">
            <a:avLst/>
          </a:prstGeom>
        </p:spPr>
        <p:txBody>
          <a:bodyPr wrap="none">
            <a:spAutoFit/>
          </a:bodyPr>
          <a:lstStyle/>
          <a:p>
            <a:pPr defTabSz="642915" fontAlgn="auto">
              <a:spcBef>
                <a:spcPts val="0"/>
              </a:spcBef>
              <a:spcAft>
                <a:spcPts val="0"/>
              </a:spcAft>
              <a:defRPr/>
            </a:pPr>
            <a:r>
              <a:rPr lang="en-US" sz="4640" kern="0" dirty="0">
                <a:solidFill>
                  <a:sysClr val="windowText" lastClr="000000"/>
                </a:solidFill>
                <a:latin typeface="+mn-lt"/>
              </a:rPr>
              <a:t>Expected</a:t>
            </a:r>
          </a:p>
        </p:txBody>
      </p:sp>
      <p:sp>
        <p:nvSpPr>
          <p:cNvPr id="38" name="Oval 37"/>
          <p:cNvSpPr/>
          <p:nvPr/>
        </p:nvSpPr>
        <p:spPr>
          <a:xfrm>
            <a:off x="4768324" y="3822888"/>
            <a:ext cx="548259" cy="548258"/>
          </a:xfrm>
          <a:prstGeom prst="ellipse">
            <a:avLst/>
          </a:prstGeom>
          <a:solidFill>
            <a:srgbClr val="0C88C0">
              <a:alpha val="53000"/>
            </a:srgbClr>
          </a:solidFill>
        </p:spPr>
        <p:style>
          <a:lnRef idx="0">
            <a:schemeClr val="lt1">
              <a:hueOff val="0"/>
              <a:satOff val="0"/>
              <a:lumOff val="0"/>
              <a:alphaOff val="0"/>
            </a:schemeClr>
          </a:lnRef>
          <a:fillRef idx="3">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24" name="Oval 23"/>
          <p:cNvSpPr/>
          <p:nvPr/>
        </p:nvSpPr>
        <p:spPr>
          <a:xfrm>
            <a:off x="5169198" y="2646192"/>
            <a:ext cx="548259" cy="548258"/>
          </a:xfrm>
          <a:prstGeom prst="ellipse">
            <a:avLst/>
          </a:prstGeom>
          <a:solidFill>
            <a:srgbClr val="0C88C0">
              <a:alpha val="53000"/>
            </a:srgbClr>
          </a:solidFill>
        </p:spPr>
        <p:style>
          <a:lnRef idx="0">
            <a:schemeClr val="lt1">
              <a:hueOff val="0"/>
              <a:satOff val="0"/>
              <a:lumOff val="0"/>
              <a:alphaOff val="0"/>
            </a:schemeClr>
          </a:lnRef>
          <a:fillRef idx="3">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27" name="Oval 26"/>
          <p:cNvSpPr/>
          <p:nvPr/>
        </p:nvSpPr>
        <p:spPr>
          <a:xfrm>
            <a:off x="3698357" y="2259390"/>
            <a:ext cx="548259" cy="548258"/>
          </a:xfrm>
          <a:prstGeom prst="ellipse">
            <a:avLst/>
          </a:prstGeom>
          <a:solidFill>
            <a:srgbClr val="0C88C0">
              <a:alpha val="53000"/>
            </a:srgbClr>
          </a:solidFill>
        </p:spPr>
        <p:style>
          <a:lnRef idx="0">
            <a:schemeClr val="lt1">
              <a:hueOff val="0"/>
              <a:satOff val="0"/>
              <a:lumOff val="0"/>
              <a:alphaOff val="0"/>
            </a:schemeClr>
          </a:lnRef>
          <a:fillRef idx="3">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33" name="Oval 32"/>
          <p:cNvSpPr/>
          <p:nvPr/>
        </p:nvSpPr>
        <p:spPr>
          <a:xfrm>
            <a:off x="4350018" y="2936327"/>
            <a:ext cx="548259" cy="548258"/>
          </a:xfrm>
          <a:prstGeom prst="ellipse">
            <a:avLst/>
          </a:prstGeom>
          <a:solidFill>
            <a:srgbClr val="0C88C0">
              <a:alpha val="53000"/>
            </a:srgbClr>
          </a:solidFill>
        </p:spPr>
        <p:style>
          <a:lnRef idx="0">
            <a:schemeClr val="lt1">
              <a:hueOff val="0"/>
              <a:satOff val="0"/>
              <a:lumOff val="0"/>
              <a:alphaOff val="0"/>
            </a:schemeClr>
          </a:lnRef>
          <a:fillRef idx="3">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34" name="Oval 33"/>
          <p:cNvSpPr/>
          <p:nvPr/>
        </p:nvSpPr>
        <p:spPr>
          <a:xfrm>
            <a:off x="4494195" y="3757503"/>
            <a:ext cx="548259" cy="548258"/>
          </a:xfrm>
          <a:prstGeom prst="ellipse">
            <a:avLst/>
          </a:prstGeom>
          <a:solidFill>
            <a:srgbClr val="0C88C0">
              <a:alpha val="53000"/>
            </a:srgbClr>
          </a:solidFill>
        </p:spPr>
        <p:style>
          <a:lnRef idx="0">
            <a:schemeClr val="lt1">
              <a:hueOff val="0"/>
              <a:satOff val="0"/>
              <a:lumOff val="0"/>
              <a:alphaOff val="0"/>
            </a:schemeClr>
          </a:lnRef>
          <a:fillRef idx="3">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37" name="Oval 36"/>
          <p:cNvSpPr/>
          <p:nvPr/>
        </p:nvSpPr>
        <p:spPr>
          <a:xfrm>
            <a:off x="3815719" y="4277524"/>
            <a:ext cx="548259" cy="548258"/>
          </a:xfrm>
          <a:prstGeom prst="ellipse">
            <a:avLst/>
          </a:prstGeom>
          <a:solidFill>
            <a:srgbClr val="0C88C0">
              <a:alpha val="53000"/>
            </a:srgbClr>
          </a:solidFill>
        </p:spPr>
        <p:style>
          <a:lnRef idx="0">
            <a:schemeClr val="lt1">
              <a:hueOff val="0"/>
              <a:satOff val="0"/>
              <a:lumOff val="0"/>
              <a:alphaOff val="0"/>
            </a:schemeClr>
          </a:lnRef>
          <a:fillRef idx="3">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39" name="Oval 38"/>
          <p:cNvSpPr/>
          <p:nvPr/>
        </p:nvSpPr>
        <p:spPr>
          <a:xfrm>
            <a:off x="3205342" y="3112937"/>
            <a:ext cx="548259" cy="548258"/>
          </a:xfrm>
          <a:prstGeom prst="ellipse">
            <a:avLst/>
          </a:prstGeom>
          <a:solidFill>
            <a:srgbClr val="0C88C0">
              <a:alpha val="53000"/>
            </a:srgbClr>
          </a:solidFill>
        </p:spPr>
        <p:style>
          <a:lnRef idx="0">
            <a:schemeClr val="lt1">
              <a:hueOff val="0"/>
              <a:satOff val="0"/>
              <a:lumOff val="0"/>
              <a:alphaOff val="0"/>
            </a:schemeClr>
          </a:lnRef>
          <a:fillRef idx="3">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40" name="Oval 39"/>
          <p:cNvSpPr/>
          <p:nvPr/>
        </p:nvSpPr>
        <p:spPr>
          <a:xfrm>
            <a:off x="3807467" y="3942951"/>
            <a:ext cx="548259" cy="548258"/>
          </a:xfrm>
          <a:prstGeom prst="ellipse">
            <a:avLst/>
          </a:prstGeom>
          <a:solidFill>
            <a:srgbClr val="0C88C0">
              <a:alpha val="53000"/>
            </a:srgbClr>
          </a:solidFill>
        </p:spPr>
        <p:style>
          <a:lnRef idx="0">
            <a:schemeClr val="lt1">
              <a:hueOff val="0"/>
              <a:satOff val="0"/>
              <a:lumOff val="0"/>
              <a:alphaOff val="0"/>
            </a:schemeClr>
          </a:lnRef>
          <a:fillRef idx="3">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44" name="Oval 43"/>
          <p:cNvSpPr/>
          <p:nvPr/>
        </p:nvSpPr>
        <p:spPr>
          <a:xfrm>
            <a:off x="4708740" y="4448530"/>
            <a:ext cx="548259" cy="548258"/>
          </a:xfrm>
          <a:prstGeom prst="ellipse">
            <a:avLst/>
          </a:prstGeom>
          <a:solidFill>
            <a:srgbClr val="0C88C0">
              <a:alpha val="53000"/>
            </a:srgbClr>
          </a:solidFill>
        </p:spPr>
        <p:style>
          <a:lnRef idx="0">
            <a:schemeClr val="lt1">
              <a:hueOff val="0"/>
              <a:satOff val="0"/>
              <a:lumOff val="0"/>
              <a:alphaOff val="0"/>
            </a:schemeClr>
          </a:lnRef>
          <a:fillRef idx="3">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46" name="Oval 45"/>
          <p:cNvSpPr/>
          <p:nvPr/>
        </p:nvSpPr>
        <p:spPr>
          <a:xfrm>
            <a:off x="4017892" y="3392396"/>
            <a:ext cx="548259" cy="548258"/>
          </a:xfrm>
          <a:prstGeom prst="ellipse">
            <a:avLst/>
          </a:prstGeom>
          <a:solidFill>
            <a:srgbClr val="0C88C0">
              <a:alpha val="53000"/>
            </a:srgbClr>
          </a:solidFill>
        </p:spPr>
        <p:style>
          <a:lnRef idx="0">
            <a:schemeClr val="lt1">
              <a:hueOff val="0"/>
              <a:satOff val="0"/>
              <a:lumOff val="0"/>
              <a:alphaOff val="0"/>
            </a:schemeClr>
          </a:lnRef>
          <a:fillRef idx="3">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49" name="Oval 48"/>
          <p:cNvSpPr/>
          <p:nvPr/>
        </p:nvSpPr>
        <p:spPr>
          <a:xfrm>
            <a:off x="4485234" y="1786219"/>
            <a:ext cx="548259" cy="548258"/>
          </a:xfrm>
          <a:prstGeom prst="ellipse">
            <a:avLst/>
          </a:prstGeom>
          <a:solidFill>
            <a:srgbClr val="0C88C0">
              <a:alpha val="53000"/>
            </a:srgbClr>
          </a:solidFill>
        </p:spPr>
        <p:style>
          <a:lnRef idx="0">
            <a:schemeClr val="lt1">
              <a:hueOff val="0"/>
              <a:satOff val="0"/>
              <a:lumOff val="0"/>
              <a:alphaOff val="0"/>
            </a:schemeClr>
          </a:lnRef>
          <a:fillRef idx="3">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50" name="Oval 49"/>
          <p:cNvSpPr/>
          <p:nvPr/>
        </p:nvSpPr>
        <p:spPr>
          <a:xfrm>
            <a:off x="3516509" y="3848379"/>
            <a:ext cx="548259" cy="548258"/>
          </a:xfrm>
          <a:prstGeom prst="ellipse">
            <a:avLst/>
          </a:prstGeom>
          <a:solidFill>
            <a:srgbClr val="FFC000">
              <a:alpha val="53000"/>
            </a:srgbClr>
          </a:solidFill>
        </p:spPr>
        <p:style>
          <a:lnRef idx="0">
            <a:schemeClr val="lt1">
              <a:hueOff val="0"/>
              <a:satOff val="0"/>
              <a:lumOff val="0"/>
              <a:alphaOff val="0"/>
            </a:schemeClr>
          </a:lnRef>
          <a:fillRef idx="3">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53" name="Oval 52"/>
          <p:cNvSpPr/>
          <p:nvPr/>
        </p:nvSpPr>
        <p:spPr>
          <a:xfrm>
            <a:off x="4785457" y="2683708"/>
            <a:ext cx="548259" cy="548258"/>
          </a:xfrm>
          <a:prstGeom prst="ellipse">
            <a:avLst/>
          </a:prstGeom>
          <a:solidFill>
            <a:srgbClr val="FFC000">
              <a:alpha val="53000"/>
            </a:srgbClr>
          </a:solidFill>
        </p:spPr>
        <p:style>
          <a:lnRef idx="0">
            <a:schemeClr val="lt1">
              <a:hueOff val="0"/>
              <a:satOff val="0"/>
              <a:lumOff val="0"/>
              <a:alphaOff val="0"/>
            </a:schemeClr>
          </a:lnRef>
          <a:fillRef idx="3">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54" name="Oval 53"/>
          <p:cNvSpPr/>
          <p:nvPr/>
        </p:nvSpPr>
        <p:spPr>
          <a:xfrm>
            <a:off x="3889061" y="3431299"/>
            <a:ext cx="548259" cy="548258"/>
          </a:xfrm>
          <a:prstGeom prst="ellipse">
            <a:avLst/>
          </a:prstGeom>
          <a:solidFill>
            <a:srgbClr val="FFC000">
              <a:alpha val="53000"/>
            </a:srgbClr>
          </a:solidFill>
        </p:spPr>
        <p:style>
          <a:lnRef idx="0">
            <a:schemeClr val="lt1">
              <a:hueOff val="0"/>
              <a:satOff val="0"/>
              <a:lumOff val="0"/>
              <a:alphaOff val="0"/>
            </a:schemeClr>
          </a:lnRef>
          <a:fillRef idx="3">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57" name="Oval 56"/>
          <p:cNvSpPr/>
          <p:nvPr/>
        </p:nvSpPr>
        <p:spPr>
          <a:xfrm>
            <a:off x="4590548" y="4625587"/>
            <a:ext cx="548259" cy="548258"/>
          </a:xfrm>
          <a:prstGeom prst="ellipse">
            <a:avLst/>
          </a:prstGeom>
          <a:solidFill>
            <a:srgbClr val="FFC000">
              <a:alpha val="53000"/>
            </a:srgbClr>
          </a:solidFill>
        </p:spPr>
        <p:style>
          <a:lnRef idx="0">
            <a:schemeClr val="lt1">
              <a:hueOff val="0"/>
              <a:satOff val="0"/>
              <a:lumOff val="0"/>
              <a:alphaOff val="0"/>
            </a:schemeClr>
          </a:lnRef>
          <a:fillRef idx="3">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58" name="Oval 57"/>
          <p:cNvSpPr/>
          <p:nvPr/>
        </p:nvSpPr>
        <p:spPr>
          <a:xfrm>
            <a:off x="4417357" y="1998991"/>
            <a:ext cx="548259" cy="548258"/>
          </a:xfrm>
          <a:prstGeom prst="ellipse">
            <a:avLst/>
          </a:prstGeom>
          <a:solidFill>
            <a:srgbClr val="FFC000">
              <a:alpha val="53000"/>
            </a:srgbClr>
          </a:solidFill>
        </p:spPr>
        <p:style>
          <a:lnRef idx="0">
            <a:schemeClr val="lt1">
              <a:hueOff val="0"/>
              <a:satOff val="0"/>
              <a:lumOff val="0"/>
              <a:alphaOff val="0"/>
            </a:schemeClr>
          </a:lnRef>
          <a:fillRef idx="3">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64" name="Oval 63"/>
          <p:cNvSpPr/>
          <p:nvPr/>
        </p:nvSpPr>
        <p:spPr>
          <a:xfrm>
            <a:off x="4037104" y="4371146"/>
            <a:ext cx="548259" cy="548258"/>
          </a:xfrm>
          <a:prstGeom prst="ellipse">
            <a:avLst/>
          </a:prstGeom>
          <a:solidFill>
            <a:srgbClr val="FFC000">
              <a:alpha val="53000"/>
            </a:srgbClr>
          </a:solidFill>
        </p:spPr>
        <p:style>
          <a:lnRef idx="0">
            <a:schemeClr val="lt1">
              <a:hueOff val="0"/>
              <a:satOff val="0"/>
              <a:lumOff val="0"/>
              <a:alphaOff val="0"/>
            </a:schemeClr>
          </a:lnRef>
          <a:fillRef idx="3">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65" name="Oval 64"/>
          <p:cNvSpPr/>
          <p:nvPr/>
        </p:nvSpPr>
        <p:spPr>
          <a:xfrm>
            <a:off x="4561714" y="3354857"/>
            <a:ext cx="548259" cy="548258"/>
          </a:xfrm>
          <a:prstGeom prst="ellipse">
            <a:avLst/>
          </a:prstGeom>
          <a:solidFill>
            <a:srgbClr val="FFC000">
              <a:alpha val="53000"/>
            </a:srgbClr>
          </a:solidFill>
        </p:spPr>
        <p:style>
          <a:lnRef idx="0">
            <a:schemeClr val="lt1">
              <a:hueOff val="0"/>
              <a:satOff val="0"/>
              <a:lumOff val="0"/>
              <a:alphaOff val="0"/>
            </a:schemeClr>
          </a:lnRef>
          <a:fillRef idx="3">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67" name="Oval 66"/>
          <p:cNvSpPr/>
          <p:nvPr/>
        </p:nvSpPr>
        <p:spPr>
          <a:xfrm>
            <a:off x="5153326" y="3485393"/>
            <a:ext cx="548259" cy="548258"/>
          </a:xfrm>
          <a:prstGeom prst="ellipse">
            <a:avLst/>
          </a:prstGeom>
          <a:solidFill>
            <a:srgbClr val="FFC000">
              <a:alpha val="53000"/>
            </a:srgbClr>
          </a:solidFill>
        </p:spPr>
        <p:style>
          <a:lnRef idx="0">
            <a:schemeClr val="lt1">
              <a:hueOff val="0"/>
              <a:satOff val="0"/>
              <a:lumOff val="0"/>
              <a:alphaOff val="0"/>
            </a:schemeClr>
          </a:lnRef>
          <a:fillRef idx="3">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70" name="Oval 69"/>
          <p:cNvSpPr/>
          <p:nvPr/>
        </p:nvSpPr>
        <p:spPr>
          <a:xfrm>
            <a:off x="3394420" y="2843217"/>
            <a:ext cx="548259" cy="548258"/>
          </a:xfrm>
          <a:prstGeom prst="ellipse">
            <a:avLst/>
          </a:prstGeom>
          <a:solidFill>
            <a:srgbClr val="FFC000">
              <a:alpha val="53000"/>
            </a:srgbClr>
          </a:solidFill>
        </p:spPr>
        <p:style>
          <a:lnRef idx="0">
            <a:schemeClr val="lt1">
              <a:hueOff val="0"/>
              <a:satOff val="0"/>
              <a:lumOff val="0"/>
              <a:alphaOff val="0"/>
            </a:schemeClr>
          </a:lnRef>
          <a:fillRef idx="3">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71" name="Oval 70"/>
          <p:cNvSpPr/>
          <p:nvPr/>
        </p:nvSpPr>
        <p:spPr>
          <a:xfrm>
            <a:off x="3817530" y="2233020"/>
            <a:ext cx="548259" cy="548258"/>
          </a:xfrm>
          <a:prstGeom prst="ellipse">
            <a:avLst/>
          </a:prstGeom>
          <a:solidFill>
            <a:srgbClr val="FFC000">
              <a:alpha val="53000"/>
            </a:srgbClr>
          </a:solidFill>
        </p:spPr>
        <p:style>
          <a:lnRef idx="0">
            <a:schemeClr val="lt1">
              <a:hueOff val="0"/>
              <a:satOff val="0"/>
              <a:lumOff val="0"/>
              <a:alphaOff val="0"/>
            </a:schemeClr>
          </a:lnRef>
          <a:fillRef idx="3">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73" name="Oval 72"/>
          <p:cNvSpPr/>
          <p:nvPr/>
        </p:nvSpPr>
        <p:spPr>
          <a:xfrm>
            <a:off x="4785457" y="3583137"/>
            <a:ext cx="548259" cy="548258"/>
          </a:xfrm>
          <a:prstGeom prst="ellipse">
            <a:avLst/>
          </a:prstGeom>
          <a:solidFill>
            <a:srgbClr val="0C88C0">
              <a:alpha val="53000"/>
            </a:srgbClr>
          </a:solidFill>
        </p:spPr>
        <p:style>
          <a:lnRef idx="0">
            <a:schemeClr val="lt1">
              <a:hueOff val="0"/>
              <a:satOff val="0"/>
              <a:lumOff val="0"/>
              <a:alphaOff val="0"/>
            </a:schemeClr>
          </a:lnRef>
          <a:fillRef idx="3">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74" name="Oval 73"/>
          <p:cNvSpPr/>
          <p:nvPr/>
        </p:nvSpPr>
        <p:spPr>
          <a:xfrm>
            <a:off x="5350848" y="3270385"/>
            <a:ext cx="548259" cy="548258"/>
          </a:xfrm>
          <a:prstGeom prst="ellipse">
            <a:avLst/>
          </a:prstGeom>
          <a:solidFill>
            <a:srgbClr val="0C88C0">
              <a:alpha val="53000"/>
            </a:srgbClr>
          </a:solidFill>
        </p:spPr>
        <p:style>
          <a:lnRef idx="0">
            <a:schemeClr val="lt1">
              <a:hueOff val="0"/>
              <a:satOff val="0"/>
              <a:lumOff val="0"/>
              <a:alphaOff val="0"/>
            </a:schemeClr>
          </a:lnRef>
          <a:fillRef idx="3">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75" name="Oval 74"/>
          <p:cNvSpPr/>
          <p:nvPr/>
        </p:nvSpPr>
        <p:spPr>
          <a:xfrm>
            <a:off x="3939151" y="2032490"/>
            <a:ext cx="548259" cy="548258"/>
          </a:xfrm>
          <a:prstGeom prst="ellipse">
            <a:avLst/>
          </a:prstGeom>
          <a:solidFill>
            <a:srgbClr val="0C88C0">
              <a:alpha val="53000"/>
            </a:srgbClr>
          </a:solidFill>
        </p:spPr>
        <p:style>
          <a:lnRef idx="0">
            <a:schemeClr val="lt1">
              <a:hueOff val="0"/>
              <a:satOff val="0"/>
              <a:lumOff val="0"/>
              <a:alphaOff val="0"/>
            </a:schemeClr>
          </a:lnRef>
          <a:fillRef idx="3">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76" name="Oval 75"/>
          <p:cNvSpPr/>
          <p:nvPr/>
        </p:nvSpPr>
        <p:spPr>
          <a:xfrm>
            <a:off x="5371265" y="3835457"/>
            <a:ext cx="548259" cy="548258"/>
          </a:xfrm>
          <a:prstGeom prst="ellipse">
            <a:avLst/>
          </a:prstGeom>
          <a:solidFill>
            <a:srgbClr val="0C88C0">
              <a:alpha val="53000"/>
            </a:srgbClr>
          </a:solidFill>
        </p:spPr>
        <p:style>
          <a:lnRef idx="0">
            <a:schemeClr val="lt1">
              <a:hueOff val="0"/>
              <a:satOff val="0"/>
              <a:lumOff val="0"/>
              <a:alphaOff val="0"/>
            </a:schemeClr>
          </a:lnRef>
          <a:fillRef idx="3">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77" name="Oval 76"/>
          <p:cNvSpPr/>
          <p:nvPr/>
        </p:nvSpPr>
        <p:spPr>
          <a:xfrm>
            <a:off x="4045241" y="2471739"/>
            <a:ext cx="548259" cy="548258"/>
          </a:xfrm>
          <a:prstGeom prst="ellipse">
            <a:avLst/>
          </a:prstGeom>
          <a:solidFill>
            <a:srgbClr val="0C88C0">
              <a:alpha val="53000"/>
            </a:srgbClr>
          </a:solidFill>
        </p:spPr>
        <p:style>
          <a:lnRef idx="0">
            <a:schemeClr val="lt1">
              <a:hueOff val="0"/>
              <a:satOff val="0"/>
              <a:lumOff val="0"/>
              <a:alphaOff val="0"/>
            </a:schemeClr>
          </a:lnRef>
          <a:fillRef idx="3">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78" name="Oval 77"/>
          <p:cNvSpPr/>
          <p:nvPr/>
        </p:nvSpPr>
        <p:spPr>
          <a:xfrm>
            <a:off x="3922876" y="4384680"/>
            <a:ext cx="548259" cy="548258"/>
          </a:xfrm>
          <a:prstGeom prst="ellipse">
            <a:avLst/>
          </a:prstGeom>
          <a:solidFill>
            <a:srgbClr val="0C88C0">
              <a:alpha val="53000"/>
            </a:srgbClr>
          </a:solidFill>
        </p:spPr>
        <p:style>
          <a:lnRef idx="0">
            <a:schemeClr val="lt1">
              <a:hueOff val="0"/>
              <a:satOff val="0"/>
              <a:lumOff val="0"/>
              <a:alphaOff val="0"/>
            </a:schemeClr>
          </a:lnRef>
          <a:fillRef idx="3">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79" name="Oval 78"/>
          <p:cNvSpPr/>
          <p:nvPr/>
        </p:nvSpPr>
        <p:spPr>
          <a:xfrm>
            <a:off x="4030032" y="4491836"/>
            <a:ext cx="548259" cy="548258"/>
          </a:xfrm>
          <a:prstGeom prst="ellipse">
            <a:avLst/>
          </a:prstGeom>
          <a:solidFill>
            <a:srgbClr val="0C88C0">
              <a:alpha val="53000"/>
            </a:srgbClr>
          </a:solidFill>
        </p:spPr>
        <p:style>
          <a:lnRef idx="0">
            <a:schemeClr val="lt1">
              <a:hueOff val="0"/>
              <a:satOff val="0"/>
              <a:lumOff val="0"/>
              <a:alphaOff val="0"/>
            </a:schemeClr>
          </a:lnRef>
          <a:fillRef idx="3">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5" name="Line Callout 1 4"/>
          <p:cNvSpPr/>
          <p:nvPr/>
        </p:nvSpPr>
        <p:spPr>
          <a:xfrm flipH="1">
            <a:off x="98227" y="4571783"/>
            <a:ext cx="1632176" cy="1144017"/>
          </a:xfrm>
          <a:prstGeom prst="borderCallout1">
            <a:avLst>
              <a:gd name="adj1" fmla="val 48928"/>
              <a:gd name="adj2" fmla="val -665"/>
              <a:gd name="adj3" fmla="val -1886"/>
              <a:gd name="adj4" fmla="val -59138"/>
            </a:avLst>
          </a:prstGeom>
        </p:spPr>
        <p:style>
          <a:lnRef idx="2">
            <a:schemeClr val="accent4">
              <a:shade val="50000"/>
            </a:schemeClr>
          </a:lnRef>
          <a:fillRef idx="1001">
            <a:schemeClr val="lt1"/>
          </a:fillRef>
          <a:effectRef idx="0">
            <a:schemeClr val="accent4"/>
          </a:effectRef>
          <a:fontRef idx="minor">
            <a:schemeClr val="lt1"/>
          </a:fontRef>
        </p:style>
        <p:txBody>
          <a:bodyPr rot="0" spcFirstLastPara="0" vertOverflow="overflow" horzOverflow="overflow" vert="horz" wrap="square" lIns="64294" tIns="32147" rIns="64294" bIns="32147" numCol="1" spcCol="0" rtlCol="0" fromWordArt="0" anchor="ctr" anchorCtr="0" forceAA="0" compatLnSpc="1">
            <a:prstTxWarp prst="textNoShape">
              <a:avLst/>
            </a:prstTxWarp>
            <a:noAutofit/>
          </a:bodyPr>
          <a:lstStyle/>
          <a:p>
            <a:pPr algn="ctr"/>
            <a:r>
              <a:rPr lang="en-US" sz="2250" dirty="0">
                <a:solidFill>
                  <a:schemeClr val="tx1"/>
                </a:solidFill>
              </a:rPr>
              <a:t>Not being tested</a:t>
            </a:r>
          </a:p>
          <a:p>
            <a:pPr algn="ctr"/>
            <a:r>
              <a:rPr lang="en-US" sz="2250" dirty="0">
                <a:solidFill>
                  <a:schemeClr val="tx1"/>
                </a:solidFill>
              </a:rPr>
              <a:t>(aka RISK)</a:t>
            </a:r>
          </a:p>
        </p:txBody>
      </p:sp>
      <p:sp>
        <p:nvSpPr>
          <p:cNvPr id="80" name="Line Callout 1 79"/>
          <p:cNvSpPr/>
          <p:nvPr/>
        </p:nvSpPr>
        <p:spPr>
          <a:xfrm>
            <a:off x="7390386" y="4571783"/>
            <a:ext cx="1632176" cy="1144017"/>
          </a:xfrm>
          <a:prstGeom prst="borderCallout1">
            <a:avLst>
              <a:gd name="adj1" fmla="val 48928"/>
              <a:gd name="adj2" fmla="val -665"/>
              <a:gd name="adj3" fmla="val -716"/>
              <a:gd name="adj4" fmla="val -54214"/>
            </a:avLst>
          </a:prstGeom>
        </p:spPr>
        <p:style>
          <a:lnRef idx="2">
            <a:schemeClr val="accent4">
              <a:shade val="50000"/>
            </a:schemeClr>
          </a:lnRef>
          <a:fillRef idx="1001">
            <a:schemeClr val="lt1"/>
          </a:fillRef>
          <a:effectRef idx="0">
            <a:schemeClr val="accent4"/>
          </a:effectRef>
          <a:fontRef idx="minor">
            <a:schemeClr val="lt1"/>
          </a:fontRef>
        </p:style>
        <p:txBody>
          <a:bodyPr rot="0" spcFirstLastPara="0" vertOverflow="overflow" horzOverflow="overflow" vert="horz" wrap="square" lIns="64294" tIns="32147" rIns="64294" bIns="32147" numCol="1" spcCol="0" rtlCol="0" fromWordArt="0" anchor="ctr" anchorCtr="0" forceAA="0" compatLnSpc="1">
            <a:prstTxWarp prst="textNoShape">
              <a:avLst/>
            </a:prstTxWarp>
            <a:noAutofit/>
          </a:bodyPr>
          <a:lstStyle/>
          <a:p>
            <a:pPr algn="ctr"/>
            <a:r>
              <a:rPr lang="en-US" sz="2250" dirty="0">
                <a:solidFill>
                  <a:schemeClr val="tx1"/>
                </a:solidFill>
              </a:rPr>
              <a:t>Doesn’t need testing</a:t>
            </a:r>
          </a:p>
          <a:p>
            <a:pPr algn="ctr"/>
            <a:r>
              <a:rPr lang="en-US" sz="2250" dirty="0">
                <a:solidFill>
                  <a:schemeClr val="tx1"/>
                </a:solidFill>
              </a:rPr>
              <a:t>(aka WASTE)</a:t>
            </a:r>
          </a:p>
        </p:txBody>
      </p:sp>
    </p:spTree>
    <p:extLst>
      <p:ext uri="{BB962C8B-B14F-4D97-AF65-F5344CB8AC3E}">
        <p14:creationId xmlns:p14="http://schemas.microsoft.com/office/powerpoint/2010/main" val="2933623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Programmable Controllers</a:t>
            </a:r>
            <a:endParaRPr lang="en-US" dirty="0"/>
          </a:p>
        </p:txBody>
      </p:sp>
      <p:pic>
        <p:nvPicPr>
          <p:cNvPr id="4" name="Picture 3"/>
          <p:cNvPicPr>
            <a:picLocks noChangeAspect="1"/>
          </p:cNvPicPr>
          <p:nvPr/>
        </p:nvPicPr>
        <p:blipFill>
          <a:blip r:embed="rId3"/>
          <a:stretch>
            <a:fillRect/>
          </a:stretch>
        </p:blipFill>
        <p:spPr>
          <a:xfrm>
            <a:off x="90488" y="914400"/>
            <a:ext cx="8977312" cy="5929380"/>
          </a:xfrm>
          <a:prstGeom prst="rect">
            <a:avLst/>
          </a:prstGeom>
        </p:spPr>
      </p:pic>
    </p:spTree>
    <p:extLst>
      <p:ext uri="{BB962C8B-B14F-4D97-AF65-F5344CB8AC3E}">
        <p14:creationId xmlns:p14="http://schemas.microsoft.com/office/powerpoint/2010/main" val="3041659407"/>
      </p:ext>
    </p:extLst>
  </p:cSld>
  <p:clrMapOvr>
    <a:masterClrMapping/>
  </p:clrMapOvr>
  <mc:AlternateContent xmlns:mc="http://schemas.openxmlformats.org/markup-compatibility/2006" xmlns:p14="http://schemas.microsoft.com/office/powerpoint/2010/main">
    <mc:Choice Requires="p14">
      <p:transition spd="slow" p14:dur="2000" advTm="20304"/>
    </mc:Choice>
    <mc:Fallback xmlns="">
      <p:transition spd="slow" advTm="20304"/>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prstGeom prst="rect">
            <a:avLst/>
          </a:prstGeom>
        </p:spPr>
        <p:txBody>
          <a:bodyPr/>
          <a:lstStyle/>
          <a:p>
            <a:r>
              <a:rPr lang="en-US" dirty="0" smtClean="0"/>
              <a:t>Are You Secure?</a:t>
            </a:r>
            <a:endParaRPr lang="en-US" dirty="0"/>
          </a:p>
        </p:txBody>
      </p:sp>
      <p:sp>
        <p:nvSpPr>
          <p:cNvPr id="38" name="Oval 37"/>
          <p:cNvSpPr/>
          <p:nvPr/>
        </p:nvSpPr>
        <p:spPr>
          <a:xfrm>
            <a:off x="4768324" y="3822888"/>
            <a:ext cx="548259" cy="548258"/>
          </a:xfrm>
          <a:prstGeom prst="ellipse">
            <a:avLst/>
          </a:prstGeom>
          <a:solidFill>
            <a:srgbClr val="0C88C0">
              <a:alpha val="53000"/>
            </a:srgbClr>
          </a:solidFill>
        </p:spPr>
        <p:style>
          <a:lnRef idx="0">
            <a:schemeClr val="lt1">
              <a:hueOff val="0"/>
              <a:satOff val="0"/>
              <a:lumOff val="0"/>
              <a:alphaOff val="0"/>
            </a:schemeClr>
          </a:lnRef>
          <a:fillRef idx="3">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24" name="Oval 23"/>
          <p:cNvSpPr/>
          <p:nvPr/>
        </p:nvSpPr>
        <p:spPr>
          <a:xfrm>
            <a:off x="5169198" y="2646192"/>
            <a:ext cx="548259" cy="548258"/>
          </a:xfrm>
          <a:prstGeom prst="ellipse">
            <a:avLst/>
          </a:prstGeom>
          <a:solidFill>
            <a:srgbClr val="0C88C0">
              <a:alpha val="53000"/>
            </a:srgbClr>
          </a:solidFill>
        </p:spPr>
        <p:style>
          <a:lnRef idx="0">
            <a:schemeClr val="lt1">
              <a:hueOff val="0"/>
              <a:satOff val="0"/>
              <a:lumOff val="0"/>
              <a:alphaOff val="0"/>
            </a:schemeClr>
          </a:lnRef>
          <a:fillRef idx="3">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27" name="Oval 26"/>
          <p:cNvSpPr/>
          <p:nvPr/>
        </p:nvSpPr>
        <p:spPr>
          <a:xfrm>
            <a:off x="3698357" y="2259390"/>
            <a:ext cx="548259" cy="548258"/>
          </a:xfrm>
          <a:prstGeom prst="ellipse">
            <a:avLst/>
          </a:prstGeom>
          <a:solidFill>
            <a:srgbClr val="0C88C0">
              <a:alpha val="53000"/>
            </a:srgbClr>
          </a:solidFill>
        </p:spPr>
        <p:style>
          <a:lnRef idx="0">
            <a:schemeClr val="lt1">
              <a:hueOff val="0"/>
              <a:satOff val="0"/>
              <a:lumOff val="0"/>
              <a:alphaOff val="0"/>
            </a:schemeClr>
          </a:lnRef>
          <a:fillRef idx="3">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33" name="Oval 32"/>
          <p:cNvSpPr/>
          <p:nvPr/>
        </p:nvSpPr>
        <p:spPr>
          <a:xfrm>
            <a:off x="4350018" y="2936327"/>
            <a:ext cx="548259" cy="548258"/>
          </a:xfrm>
          <a:prstGeom prst="ellipse">
            <a:avLst/>
          </a:prstGeom>
          <a:solidFill>
            <a:srgbClr val="0C88C0">
              <a:alpha val="53000"/>
            </a:srgbClr>
          </a:solidFill>
        </p:spPr>
        <p:style>
          <a:lnRef idx="0">
            <a:schemeClr val="lt1">
              <a:hueOff val="0"/>
              <a:satOff val="0"/>
              <a:lumOff val="0"/>
              <a:alphaOff val="0"/>
            </a:schemeClr>
          </a:lnRef>
          <a:fillRef idx="3">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34" name="Oval 33"/>
          <p:cNvSpPr/>
          <p:nvPr/>
        </p:nvSpPr>
        <p:spPr>
          <a:xfrm>
            <a:off x="4494195" y="3757503"/>
            <a:ext cx="548259" cy="548258"/>
          </a:xfrm>
          <a:prstGeom prst="ellipse">
            <a:avLst/>
          </a:prstGeom>
          <a:solidFill>
            <a:srgbClr val="0C88C0">
              <a:alpha val="53000"/>
            </a:srgbClr>
          </a:solidFill>
        </p:spPr>
        <p:style>
          <a:lnRef idx="0">
            <a:schemeClr val="lt1">
              <a:hueOff val="0"/>
              <a:satOff val="0"/>
              <a:lumOff val="0"/>
              <a:alphaOff val="0"/>
            </a:schemeClr>
          </a:lnRef>
          <a:fillRef idx="3">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37" name="Oval 36"/>
          <p:cNvSpPr/>
          <p:nvPr/>
        </p:nvSpPr>
        <p:spPr>
          <a:xfrm>
            <a:off x="3815719" y="4277524"/>
            <a:ext cx="548259" cy="548258"/>
          </a:xfrm>
          <a:prstGeom prst="ellipse">
            <a:avLst/>
          </a:prstGeom>
          <a:solidFill>
            <a:srgbClr val="0C88C0">
              <a:alpha val="53000"/>
            </a:srgbClr>
          </a:solidFill>
        </p:spPr>
        <p:style>
          <a:lnRef idx="0">
            <a:schemeClr val="lt1">
              <a:hueOff val="0"/>
              <a:satOff val="0"/>
              <a:lumOff val="0"/>
              <a:alphaOff val="0"/>
            </a:schemeClr>
          </a:lnRef>
          <a:fillRef idx="3">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39" name="Oval 38"/>
          <p:cNvSpPr/>
          <p:nvPr/>
        </p:nvSpPr>
        <p:spPr>
          <a:xfrm>
            <a:off x="3205342" y="3112937"/>
            <a:ext cx="548259" cy="548258"/>
          </a:xfrm>
          <a:prstGeom prst="ellipse">
            <a:avLst/>
          </a:prstGeom>
          <a:solidFill>
            <a:srgbClr val="0C88C0">
              <a:alpha val="53000"/>
            </a:srgbClr>
          </a:solidFill>
        </p:spPr>
        <p:style>
          <a:lnRef idx="0">
            <a:schemeClr val="lt1">
              <a:hueOff val="0"/>
              <a:satOff val="0"/>
              <a:lumOff val="0"/>
              <a:alphaOff val="0"/>
            </a:schemeClr>
          </a:lnRef>
          <a:fillRef idx="3">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40" name="Oval 39"/>
          <p:cNvSpPr/>
          <p:nvPr/>
        </p:nvSpPr>
        <p:spPr>
          <a:xfrm>
            <a:off x="3807467" y="3942951"/>
            <a:ext cx="548259" cy="548258"/>
          </a:xfrm>
          <a:prstGeom prst="ellipse">
            <a:avLst/>
          </a:prstGeom>
          <a:solidFill>
            <a:srgbClr val="0C88C0">
              <a:alpha val="53000"/>
            </a:srgbClr>
          </a:solidFill>
        </p:spPr>
        <p:style>
          <a:lnRef idx="0">
            <a:schemeClr val="lt1">
              <a:hueOff val="0"/>
              <a:satOff val="0"/>
              <a:lumOff val="0"/>
              <a:alphaOff val="0"/>
            </a:schemeClr>
          </a:lnRef>
          <a:fillRef idx="3">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44" name="Oval 43"/>
          <p:cNvSpPr/>
          <p:nvPr/>
        </p:nvSpPr>
        <p:spPr>
          <a:xfrm>
            <a:off x="4708740" y="4448530"/>
            <a:ext cx="548259" cy="548258"/>
          </a:xfrm>
          <a:prstGeom prst="ellipse">
            <a:avLst/>
          </a:prstGeom>
          <a:solidFill>
            <a:srgbClr val="0C88C0">
              <a:alpha val="53000"/>
            </a:srgbClr>
          </a:solidFill>
        </p:spPr>
        <p:style>
          <a:lnRef idx="0">
            <a:schemeClr val="lt1">
              <a:hueOff val="0"/>
              <a:satOff val="0"/>
              <a:lumOff val="0"/>
              <a:alphaOff val="0"/>
            </a:schemeClr>
          </a:lnRef>
          <a:fillRef idx="3">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46" name="Oval 45"/>
          <p:cNvSpPr/>
          <p:nvPr/>
        </p:nvSpPr>
        <p:spPr>
          <a:xfrm>
            <a:off x="4017892" y="3392396"/>
            <a:ext cx="548259" cy="548258"/>
          </a:xfrm>
          <a:prstGeom prst="ellipse">
            <a:avLst/>
          </a:prstGeom>
          <a:solidFill>
            <a:srgbClr val="0C88C0">
              <a:alpha val="53000"/>
            </a:srgbClr>
          </a:solidFill>
        </p:spPr>
        <p:style>
          <a:lnRef idx="0">
            <a:schemeClr val="lt1">
              <a:hueOff val="0"/>
              <a:satOff val="0"/>
              <a:lumOff val="0"/>
              <a:alphaOff val="0"/>
            </a:schemeClr>
          </a:lnRef>
          <a:fillRef idx="3">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49" name="Oval 48"/>
          <p:cNvSpPr/>
          <p:nvPr/>
        </p:nvSpPr>
        <p:spPr>
          <a:xfrm>
            <a:off x="4485234" y="1786219"/>
            <a:ext cx="548259" cy="548258"/>
          </a:xfrm>
          <a:prstGeom prst="ellipse">
            <a:avLst/>
          </a:prstGeom>
          <a:solidFill>
            <a:srgbClr val="0C88C0">
              <a:alpha val="53000"/>
            </a:srgbClr>
          </a:solidFill>
        </p:spPr>
        <p:style>
          <a:lnRef idx="0">
            <a:schemeClr val="lt1">
              <a:hueOff val="0"/>
              <a:satOff val="0"/>
              <a:lumOff val="0"/>
              <a:alphaOff val="0"/>
            </a:schemeClr>
          </a:lnRef>
          <a:fillRef idx="3">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50" name="Oval 49"/>
          <p:cNvSpPr/>
          <p:nvPr/>
        </p:nvSpPr>
        <p:spPr>
          <a:xfrm>
            <a:off x="3516509" y="3848379"/>
            <a:ext cx="548259" cy="548258"/>
          </a:xfrm>
          <a:prstGeom prst="ellipse">
            <a:avLst/>
          </a:prstGeom>
          <a:solidFill>
            <a:srgbClr val="FFC000">
              <a:alpha val="53000"/>
            </a:srgbClr>
          </a:solidFill>
        </p:spPr>
        <p:style>
          <a:lnRef idx="0">
            <a:schemeClr val="lt1">
              <a:hueOff val="0"/>
              <a:satOff val="0"/>
              <a:lumOff val="0"/>
              <a:alphaOff val="0"/>
            </a:schemeClr>
          </a:lnRef>
          <a:fillRef idx="3">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53" name="Oval 52"/>
          <p:cNvSpPr/>
          <p:nvPr/>
        </p:nvSpPr>
        <p:spPr>
          <a:xfrm>
            <a:off x="4785457" y="2683708"/>
            <a:ext cx="548259" cy="548258"/>
          </a:xfrm>
          <a:prstGeom prst="ellipse">
            <a:avLst/>
          </a:prstGeom>
          <a:solidFill>
            <a:srgbClr val="FFC000">
              <a:alpha val="53000"/>
            </a:srgbClr>
          </a:solidFill>
        </p:spPr>
        <p:style>
          <a:lnRef idx="0">
            <a:schemeClr val="lt1">
              <a:hueOff val="0"/>
              <a:satOff val="0"/>
              <a:lumOff val="0"/>
              <a:alphaOff val="0"/>
            </a:schemeClr>
          </a:lnRef>
          <a:fillRef idx="3">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54" name="Oval 53"/>
          <p:cNvSpPr/>
          <p:nvPr/>
        </p:nvSpPr>
        <p:spPr>
          <a:xfrm>
            <a:off x="3889061" y="3431299"/>
            <a:ext cx="548259" cy="548258"/>
          </a:xfrm>
          <a:prstGeom prst="ellipse">
            <a:avLst/>
          </a:prstGeom>
          <a:solidFill>
            <a:srgbClr val="FFC000">
              <a:alpha val="53000"/>
            </a:srgbClr>
          </a:solidFill>
        </p:spPr>
        <p:style>
          <a:lnRef idx="0">
            <a:schemeClr val="lt1">
              <a:hueOff val="0"/>
              <a:satOff val="0"/>
              <a:lumOff val="0"/>
              <a:alphaOff val="0"/>
            </a:schemeClr>
          </a:lnRef>
          <a:fillRef idx="3">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57" name="Oval 56"/>
          <p:cNvSpPr/>
          <p:nvPr/>
        </p:nvSpPr>
        <p:spPr>
          <a:xfrm>
            <a:off x="4590548" y="4625587"/>
            <a:ext cx="548259" cy="548258"/>
          </a:xfrm>
          <a:prstGeom prst="ellipse">
            <a:avLst/>
          </a:prstGeom>
          <a:solidFill>
            <a:srgbClr val="FFC000">
              <a:alpha val="53000"/>
            </a:srgbClr>
          </a:solidFill>
        </p:spPr>
        <p:style>
          <a:lnRef idx="0">
            <a:schemeClr val="lt1">
              <a:hueOff val="0"/>
              <a:satOff val="0"/>
              <a:lumOff val="0"/>
              <a:alphaOff val="0"/>
            </a:schemeClr>
          </a:lnRef>
          <a:fillRef idx="3">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58" name="Oval 57"/>
          <p:cNvSpPr/>
          <p:nvPr/>
        </p:nvSpPr>
        <p:spPr>
          <a:xfrm>
            <a:off x="4417357" y="1998991"/>
            <a:ext cx="548259" cy="548258"/>
          </a:xfrm>
          <a:prstGeom prst="ellipse">
            <a:avLst/>
          </a:prstGeom>
          <a:solidFill>
            <a:srgbClr val="FFC000">
              <a:alpha val="53000"/>
            </a:srgbClr>
          </a:solidFill>
        </p:spPr>
        <p:style>
          <a:lnRef idx="0">
            <a:schemeClr val="lt1">
              <a:hueOff val="0"/>
              <a:satOff val="0"/>
              <a:lumOff val="0"/>
              <a:alphaOff val="0"/>
            </a:schemeClr>
          </a:lnRef>
          <a:fillRef idx="3">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64" name="Oval 63"/>
          <p:cNvSpPr/>
          <p:nvPr/>
        </p:nvSpPr>
        <p:spPr>
          <a:xfrm>
            <a:off x="4037104" y="4371146"/>
            <a:ext cx="548259" cy="548258"/>
          </a:xfrm>
          <a:prstGeom prst="ellipse">
            <a:avLst/>
          </a:prstGeom>
          <a:solidFill>
            <a:srgbClr val="FFC000">
              <a:alpha val="53000"/>
            </a:srgbClr>
          </a:solidFill>
        </p:spPr>
        <p:style>
          <a:lnRef idx="0">
            <a:schemeClr val="lt1">
              <a:hueOff val="0"/>
              <a:satOff val="0"/>
              <a:lumOff val="0"/>
              <a:alphaOff val="0"/>
            </a:schemeClr>
          </a:lnRef>
          <a:fillRef idx="3">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65" name="Oval 64"/>
          <p:cNvSpPr/>
          <p:nvPr/>
        </p:nvSpPr>
        <p:spPr>
          <a:xfrm>
            <a:off x="4561714" y="3354857"/>
            <a:ext cx="548259" cy="548258"/>
          </a:xfrm>
          <a:prstGeom prst="ellipse">
            <a:avLst/>
          </a:prstGeom>
          <a:solidFill>
            <a:srgbClr val="FFC000">
              <a:alpha val="53000"/>
            </a:srgbClr>
          </a:solidFill>
        </p:spPr>
        <p:style>
          <a:lnRef idx="0">
            <a:schemeClr val="lt1">
              <a:hueOff val="0"/>
              <a:satOff val="0"/>
              <a:lumOff val="0"/>
              <a:alphaOff val="0"/>
            </a:schemeClr>
          </a:lnRef>
          <a:fillRef idx="3">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67" name="Oval 66"/>
          <p:cNvSpPr/>
          <p:nvPr/>
        </p:nvSpPr>
        <p:spPr>
          <a:xfrm>
            <a:off x="5153326" y="3485393"/>
            <a:ext cx="548259" cy="548258"/>
          </a:xfrm>
          <a:prstGeom prst="ellipse">
            <a:avLst/>
          </a:prstGeom>
          <a:solidFill>
            <a:srgbClr val="FFC000">
              <a:alpha val="53000"/>
            </a:srgbClr>
          </a:solidFill>
        </p:spPr>
        <p:style>
          <a:lnRef idx="0">
            <a:schemeClr val="lt1">
              <a:hueOff val="0"/>
              <a:satOff val="0"/>
              <a:lumOff val="0"/>
              <a:alphaOff val="0"/>
            </a:schemeClr>
          </a:lnRef>
          <a:fillRef idx="3">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70" name="Oval 69"/>
          <p:cNvSpPr/>
          <p:nvPr/>
        </p:nvSpPr>
        <p:spPr>
          <a:xfrm>
            <a:off x="3394420" y="2843217"/>
            <a:ext cx="548259" cy="548258"/>
          </a:xfrm>
          <a:prstGeom prst="ellipse">
            <a:avLst/>
          </a:prstGeom>
          <a:solidFill>
            <a:srgbClr val="FFC000">
              <a:alpha val="53000"/>
            </a:srgbClr>
          </a:solidFill>
        </p:spPr>
        <p:style>
          <a:lnRef idx="0">
            <a:schemeClr val="lt1">
              <a:hueOff val="0"/>
              <a:satOff val="0"/>
              <a:lumOff val="0"/>
              <a:alphaOff val="0"/>
            </a:schemeClr>
          </a:lnRef>
          <a:fillRef idx="3">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71" name="Oval 70"/>
          <p:cNvSpPr/>
          <p:nvPr/>
        </p:nvSpPr>
        <p:spPr>
          <a:xfrm>
            <a:off x="3817530" y="2233020"/>
            <a:ext cx="548259" cy="548258"/>
          </a:xfrm>
          <a:prstGeom prst="ellipse">
            <a:avLst/>
          </a:prstGeom>
          <a:solidFill>
            <a:srgbClr val="FFC000">
              <a:alpha val="53000"/>
            </a:srgbClr>
          </a:solidFill>
        </p:spPr>
        <p:style>
          <a:lnRef idx="0">
            <a:schemeClr val="lt1">
              <a:hueOff val="0"/>
              <a:satOff val="0"/>
              <a:lumOff val="0"/>
              <a:alphaOff val="0"/>
            </a:schemeClr>
          </a:lnRef>
          <a:fillRef idx="3">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73" name="Oval 72"/>
          <p:cNvSpPr/>
          <p:nvPr/>
        </p:nvSpPr>
        <p:spPr>
          <a:xfrm>
            <a:off x="4785457" y="3583137"/>
            <a:ext cx="548259" cy="548258"/>
          </a:xfrm>
          <a:prstGeom prst="ellipse">
            <a:avLst/>
          </a:prstGeom>
          <a:solidFill>
            <a:srgbClr val="0C88C0">
              <a:alpha val="53000"/>
            </a:srgbClr>
          </a:solidFill>
        </p:spPr>
        <p:style>
          <a:lnRef idx="0">
            <a:schemeClr val="lt1">
              <a:hueOff val="0"/>
              <a:satOff val="0"/>
              <a:lumOff val="0"/>
              <a:alphaOff val="0"/>
            </a:schemeClr>
          </a:lnRef>
          <a:fillRef idx="3">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74" name="Oval 73"/>
          <p:cNvSpPr/>
          <p:nvPr/>
        </p:nvSpPr>
        <p:spPr>
          <a:xfrm>
            <a:off x="5350848" y="3270385"/>
            <a:ext cx="548259" cy="548258"/>
          </a:xfrm>
          <a:prstGeom prst="ellipse">
            <a:avLst/>
          </a:prstGeom>
          <a:solidFill>
            <a:srgbClr val="0C88C0">
              <a:alpha val="53000"/>
            </a:srgbClr>
          </a:solidFill>
        </p:spPr>
        <p:style>
          <a:lnRef idx="0">
            <a:schemeClr val="lt1">
              <a:hueOff val="0"/>
              <a:satOff val="0"/>
              <a:lumOff val="0"/>
              <a:alphaOff val="0"/>
            </a:schemeClr>
          </a:lnRef>
          <a:fillRef idx="3">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75" name="Oval 74"/>
          <p:cNvSpPr/>
          <p:nvPr/>
        </p:nvSpPr>
        <p:spPr>
          <a:xfrm>
            <a:off x="3939151" y="2032490"/>
            <a:ext cx="548259" cy="548258"/>
          </a:xfrm>
          <a:prstGeom prst="ellipse">
            <a:avLst/>
          </a:prstGeom>
          <a:solidFill>
            <a:srgbClr val="0C88C0">
              <a:alpha val="53000"/>
            </a:srgbClr>
          </a:solidFill>
        </p:spPr>
        <p:style>
          <a:lnRef idx="0">
            <a:schemeClr val="lt1">
              <a:hueOff val="0"/>
              <a:satOff val="0"/>
              <a:lumOff val="0"/>
              <a:alphaOff val="0"/>
            </a:schemeClr>
          </a:lnRef>
          <a:fillRef idx="3">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76" name="Oval 75"/>
          <p:cNvSpPr/>
          <p:nvPr/>
        </p:nvSpPr>
        <p:spPr>
          <a:xfrm>
            <a:off x="5371265" y="3835457"/>
            <a:ext cx="548259" cy="548258"/>
          </a:xfrm>
          <a:prstGeom prst="ellipse">
            <a:avLst/>
          </a:prstGeom>
          <a:solidFill>
            <a:srgbClr val="0C88C0">
              <a:alpha val="53000"/>
            </a:srgbClr>
          </a:solidFill>
        </p:spPr>
        <p:style>
          <a:lnRef idx="0">
            <a:schemeClr val="lt1">
              <a:hueOff val="0"/>
              <a:satOff val="0"/>
              <a:lumOff val="0"/>
              <a:alphaOff val="0"/>
            </a:schemeClr>
          </a:lnRef>
          <a:fillRef idx="3">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77" name="Oval 76"/>
          <p:cNvSpPr/>
          <p:nvPr/>
        </p:nvSpPr>
        <p:spPr>
          <a:xfrm>
            <a:off x="4045241" y="2471739"/>
            <a:ext cx="548259" cy="548258"/>
          </a:xfrm>
          <a:prstGeom prst="ellipse">
            <a:avLst/>
          </a:prstGeom>
          <a:solidFill>
            <a:srgbClr val="0C88C0">
              <a:alpha val="53000"/>
            </a:srgbClr>
          </a:solidFill>
        </p:spPr>
        <p:style>
          <a:lnRef idx="0">
            <a:schemeClr val="lt1">
              <a:hueOff val="0"/>
              <a:satOff val="0"/>
              <a:lumOff val="0"/>
              <a:alphaOff val="0"/>
            </a:schemeClr>
          </a:lnRef>
          <a:fillRef idx="3">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78" name="Oval 77"/>
          <p:cNvSpPr/>
          <p:nvPr/>
        </p:nvSpPr>
        <p:spPr>
          <a:xfrm>
            <a:off x="3922876" y="4384680"/>
            <a:ext cx="548259" cy="548258"/>
          </a:xfrm>
          <a:prstGeom prst="ellipse">
            <a:avLst/>
          </a:prstGeom>
          <a:solidFill>
            <a:srgbClr val="0C88C0">
              <a:alpha val="53000"/>
            </a:srgbClr>
          </a:solidFill>
        </p:spPr>
        <p:style>
          <a:lnRef idx="0">
            <a:schemeClr val="lt1">
              <a:hueOff val="0"/>
              <a:satOff val="0"/>
              <a:lumOff val="0"/>
              <a:alphaOff val="0"/>
            </a:schemeClr>
          </a:lnRef>
          <a:fillRef idx="3">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79" name="Oval 78"/>
          <p:cNvSpPr/>
          <p:nvPr/>
        </p:nvSpPr>
        <p:spPr>
          <a:xfrm>
            <a:off x="4030032" y="4491836"/>
            <a:ext cx="548259" cy="548258"/>
          </a:xfrm>
          <a:prstGeom prst="ellipse">
            <a:avLst/>
          </a:prstGeom>
          <a:solidFill>
            <a:srgbClr val="0C88C0">
              <a:alpha val="53000"/>
            </a:srgbClr>
          </a:solidFill>
        </p:spPr>
        <p:style>
          <a:lnRef idx="0">
            <a:schemeClr val="lt1">
              <a:hueOff val="0"/>
              <a:satOff val="0"/>
              <a:lumOff val="0"/>
              <a:alphaOff val="0"/>
            </a:schemeClr>
          </a:lnRef>
          <a:fillRef idx="3">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110" name="Rectangle 109"/>
          <p:cNvSpPr/>
          <p:nvPr/>
        </p:nvSpPr>
        <p:spPr>
          <a:xfrm>
            <a:off x="3498053" y="5826694"/>
            <a:ext cx="2119491" cy="806375"/>
          </a:xfrm>
          <a:prstGeom prst="rect">
            <a:avLst/>
          </a:prstGeom>
        </p:spPr>
        <p:txBody>
          <a:bodyPr wrap="none">
            <a:spAutoFit/>
          </a:bodyPr>
          <a:lstStyle/>
          <a:p>
            <a:pPr defTabSz="642915" fontAlgn="auto">
              <a:spcBef>
                <a:spcPts val="0"/>
              </a:spcBef>
              <a:spcAft>
                <a:spcPts val="0"/>
              </a:spcAft>
              <a:defRPr/>
            </a:pPr>
            <a:r>
              <a:rPr lang="en-US" sz="4640" b="1" kern="0" dirty="0" smtClean="0">
                <a:solidFill>
                  <a:srgbClr val="C00000"/>
                </a:solidFill>
                <a:latin typeface="+mn-lt"/>
              </a:rPr>
              <a:t>Secure?</a:t>
            </a:r>
            <a:endParaRPr lang="en-US" sz="4640" b="1" kern="0" dirty="0">
              <a:solidFill>
                <a:srgbClr val="C00000"/>
              </a:solidFill>
              <a:latin typeface="+mn-lt"/>
            </a:endParaRPr>
          </a:p>
        </p:txBody>
      </p:sp>
    </p:spTree>
    <p:extLst>
      <p:ext uri="{BB962C8B-B14F-4D97-AF65-F5344CB8AC3E}">
        <p14:creationId xmlns:p14="http://schemas.microsoft.com/office/powerpoint/2010/main" val="1402814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Diagram 26"/>
          <p:cNvGraphicFramePr/>
          <p:nvPr>
            <p:extLst/>
          </p:nvPr>
        </p:nvGraphicFramePr>
        <p:xfrm>
          <a:off x="0" y="868363"/>
          <a:ext cx="9144000" cy="60658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lstStyle/>
          <a:p>
            <a:r>
              <a:rPr lang="en-US" dirty="0" smtClean="0"/>
              <a:t>Aligning Sensors with Business Concerns</a:t>
            </a:r>
            <a:endParaRPr lang="en-US" dirty="0"/>
          </a:p>
        </p:txBody>
      </p:sp>
      <p:grpSp>
        <p:nvGrpSpPr>
          <p:cNvPr id="28" name="Group 27"/>
          <p:cNvGrpSpPr/>
          <p:nvPr/>
        </p:nvGrpSpPr>
        <p:grpSpPr>
          <a:xfrm>
            <a:off x="3503864" y="1703457"/>
            <a:ext cx="1268015" cy="845343"/>
            <a:chOff x="5218152" y="835024"/>
            <a:chExt cx="1268015" cy="845343"/>
          </a:xfrm>
          <a:solidFill>
            <a:schemeClr val="bg1">
              <a:lumMod val="65000"/>
            </a:schemeClr>
          </a:solidFill>
        </p:grpSpPr>
        <p:sp>
          <p:nvSpPr>
            <p:cNvPr id="29" name="Rounded Rectangle 28"/>
            <p:cNvSpPr/>
            <p:nvPr/>
          </p:nvSpPr>
          <p:spPr>
            <a:xfrm>
              <a:off x="5218152" y="835024"/>
              <a:ext cx="1268015" cy="845343"/>
            </a:xfrm>
            <a:prstGeom prst="roundRect">
              <a:avLst>
                <a:gd name="adj" fmla="val 10000"/>
              </a:avLst>
            </a:prstGeom>
            <a:grp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30" name="Rounded Rectangle 4"/>
            <p:cNvSpPr/>
            <p:nvPr/>
          </p:nvSpPr>
          <p:spPr>
            <a:xfrm>
              <a:off x="5242911" y="859783"/>
              <a:ext cx="1218497" cy="79582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Fraud</a:t>
              </a:r>
              <a:endParaRPr lang="en-US" sz="1400" kern="1200" dirty="0"/>
            </a:p>
          </p:txBody>
        </p:sp>
      </p:grpSp>
      <p:grpSp>
        <p:nvGrpSpPr>
          <p:cNvPr id="31" name="Group 30"/>
          <p:cNvGrpSpPr/>
          <p:nvPr/>
        </p:nvGrpSpPr>
        <p:grpSpPr>
          <a:xfrm>
            <a:off x="6958264" y="1678698"/>
            <a:ext cx="1268015" cy="845343"/>
            <a:chOff x="5218152" y="835024"/>
            <a:chExt cx="1268015" cy="845343"/>
          </a:xfrm>
          <a:solidFill>
            <a:schemeClr val="bg1">
              <a:lumMod val="65000"/>
            </a:schemeClr>
          </a:solidFill>
        </p:grpSpPr>
        <p:sp>
          <p:nvSpPr>
            <p:cNvPr id="32" name="Rounded Rectangle 31"/>
            <p:cNvSpPr/>
            <p:nvPr/>
          </p:nvSpPr>
          <p:spPr>
            <a:xfrm>
              <a:off x="5218152" y="835024"/>
              <a:ext cx="1268015" cy="845343"/>
            </a:xfrm>
            <a:prstGeom prst="roundRect">
              <a:avLst>
                <a:gd name="adj" fmla="val 10000"/>
              </a:avLst>
            </a:prstGeom>
            <a:grp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33" name="Rounded Rectangle 4"/>
            <p:cNvSpPr/>
            <p:nvPr/>
          </p:nvSpPr>
          <p:spPr>
            <a:xfrm>
              <a:off x="5242911" y="859783"/>
              <a:ext cx="1218497" cy="79582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dirty="0" smtClean="0"/>
                <a:t>Availability</a:t>
              </a:r>
              <a:endParaRPr lang="en-US" sz="1400" kern="1200" dirty="0"/>
            </a:p>
          </p:txBody>
        </p:sp>
      </p:grpSp>
    </p:spTree>
    <p:extLst>
      <p:ext uri="{BB962C8B-B14F-4D97-AF65-F5344CB8AC3E}">
        <p14:creationId xmlns:p14="http://schemas.microsoft.com/office/powerpoint/2010/main" val="207953945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Continuous Application Security!</a:t>
            </a:r>
            <a:endParaRPr lang="en-US" dirty="0"/>
          </a:p>
        </p:txBody>
      </p:sp>
      <p:grpSp>
        <p:nvGrpSpPr>
          <p:cNvPr id="67" name="Group 66"/>
          <p:cNvGrpSpPr/>
          <p:nvPr/>
        </p:nvGrpSpPr>
        <p:grpSpPr>
          <a:xfrm>
            <a:off x="261405" y="1219200"/>
            <a:ext cx="8529856" cy="5257800"/>
            <a:chOff x="177224" y="1056702"/>
            <a:chExt cx="12713097" cy="8392098"/>
          </a:xfrm>
        </p:grpSpPr>
        <p:grpSp>
          <p:nvGrpSpPr>
            <p:cNvPr id="3" name="Group 2"/>
            <p:cNvGrpSpPr/>
            <p:nvPr/>
          </p:nvGrpSpPr>
          <p:grpSpPr>
            <a:xfrm>
              <a:off x="177224" y="1056702"/>
              <a:ext cx="12713097" cy="8392098"/>
              <a:chOff x="211820" y="1056702"/>
              <a:chExt cx="8416036" cy="5572698"/>
            </a:xfrm>
          </p:grpSpPr>
          <p:grpSp>
            <p:nvGrpSpPr>
              <p:cNvPr id="4" name="Group 3"/>
              <p:cNvGrpSpPr/>
              <p:nvPr/>
            </p:nvGrpSpPr>
            <p:grpSpPr>
              <a:xfrm>
                <a:off x="1724913" y="1056702"/>
                <a:ext cx="5514087" cy="5572698"/>
                <a:chOff x="1965330" y="1226744"/>
                <a:chExt cx="5514087" cy="5572698"/>
              </a:xfrm>
            </p:grpSpPr>
            <p:grpSp>
              <p:nvGrpSpPr>
                <p:cNvPr id="35" name="Group 34"/>
                <p:cNvGrpSpPr/>
                <p:nvPr/>
              </p:nvGrpSpPr>
              <p:grpSpPr>
                <a:xfrm>
                  <a:off x="3712783" y="2178088"/>
                  <a:ext cx="2255139" cy="2664384"/>
                  <a:chOff x="170955" y="468132"/>
                  <a:chExt cx="4144518" cy="4896632"/>
                </a:xfrm>
              </p:grpSpPr>
              <p:sp>
                <p:nvSpPr>
                  <p:cNvPr id="59" name="Oval 58"/>
                  <p:cNvSpPr/>
                  <p:nvPr/>
                </p:nvSpPr>
                <p:spPr>
                  <a:xfrm>
                    <a:off x="170955" y="1220248"/>
                    <a:ext cx="4144518" cy="4144516"/>
                  </a:xfrm>
                  <a:prstGeom prst="ellipse">
                    <a:avLst/>
                  </a:prstGeom>
                  <a:gradFill rotWithShape="1">
                    <a:gsLst>
                      <a:gs pos="0">
                        <a:srgbClr val="4F81BD">
                          <a:alpha val="50000"/>
                          <a:hueOff val="0"/>
                          <a:satOff val="0"/>
                          <a:lumOff val="0"/>
                          <a:alphaOff val="0"/>
                          <a:shade val="51000"/>
                          <a:satMod val="130000"/>
                        </a:srgbClr>
                      </a:gs>
                      <a:gs pos="80000">
                        <a:srgbClr val="4F81BD">
                          <a:alpha val="50000"/>
                          <a:hueOff val="0"/>
                          <a:satOff val="0"/>
                          <a:lumOff val="0"/>
                          <a:alphaOff val="0"/>
                          <a:shade val="93000"/>
                          <a:satMod val="130000"/>
                        </a:srgbClr>
                      </a:gs>
                      <a:gs pos="100000">
                        <a:srgbClr val="4F81BD">
                          <a:alpha val="50000"/>
                          <a:hueOff val="0"/>
                          <a:satOff val="0"/>
                          <a:lumOff val="0"/>
                          <a:alphaOff val="0"/>
                          <a:shade val="94000"/>
                          <a:satMod val="135000"/>
                        </a:srgbClr>
                      </a:gs>
                    </a:gsLst>
                    <a:lin ang="16200000" scaled="0"/>
                  </a:gradFill>
                  <a:ln>
                    <a:noFill/>
                  </a:ln>
                  <a:effectLst/>
                </p:spPr>
              </p:sp>
              <p:sp>
                <p:nvSpPr>
                  <p:cNvPr id="60" name="Oval 4"/>
                  <p:cNvSpPr/>
                  <p:nvPr/>
                </p:nvSpPr>
                <p:spPr>
                  <a:xfrm>
                    <a:off x="1020661" y="468132"/>
                    <a:ext cx="2389631" cy="3302297"/>
                  </a:xfrm>
                  <a:prstGeom prst="rect">
                    <a:avLst/>
                  </a:prstGeom>
                  <a:noFill/>
                  <a:ln>
                    <a:noFill/>
                  </a:ln>
                  <a:effectLst/>
                </p:spPr>
                <p:txBody>
                  <a:bodyPr spcFirstLastPara="0" vert="horz" wrap="square" lIns="0" tIns="0" rIns="0" bIns="0" numCol="1" spcCol="1270" anchor="t" anchorCtr="0">
                    <a:noAutofit/>
                  </a:bodyPr>
                  <a:lstStyle/>
                  <a:p>
                    <a:pPr marL="0" marR="0" lvl="0" indent="0" algn="ctr" defTabSz="2222500" eaLnBrk="1" fontAlgn="auto" latinLnBrk="0" hangingPunct="1">
                      <a:lnSpc>
                        <a:spcPct val="90000"/>
                      </a:lnSpc>
                      <a:spcBef>
                        <a:spcPts val="0"/>
                      </a:spcBef>
                      <a:spcAft>
                        <a:spcPct val="35000"/>
                      </a:spcAft>
                      <a:buClrTx/>
                      <a:buSzTx/>
                      <a:buFontTx/>
                      <a:buNone/>
                      <a:tabLst/>
                      <a:defRPr/>
                    </a:pPr>
                    <a:r>
                      <a:rPr kumimoji="0" lang="en-US" sz="2400" b="0" i="0" u="none" strike="noStrike" kern="0" cap="none" spc="0" normalizeH="0" baseline="0" noProof="0" dirty="0" smtClean="0">
                        <a:ln>
                          <a:noFill/>
                        </a:ln>
                        <a:solidFill>
                          <a:prstClr val="black"/>
                        </a:solidFill>
                        <a:effectLst/>
                        <a:uLnTx/>
                        <a:uFillTx/>
                        <a:latin typeface="+mn-lt"/>
                      </a:rPr>
                      <a:t>Expected</a:t>
                    </a:r>
                  </a:p>
                </p:txBody>
              </p:sp>
            </p:grpSp>
            <p:grpSp>
              <p:nvGrpSpPr>
                <p:cNvPr id="36" name="Group 35"/>
                <p:cNvGrpSpPr/>
                <p:nvPr/>
              </p:nvGrpSpPr>
              <p:grpSpPr>
                <a:xfrm>
                  <a:off x="3712783" y="3196934"/>
                  <a:ext cx="2255139" cy="2652046"/>
                  <a:chOff x="3155060" y="-1056551"/>
                  <a:chExt cx="4144518" cy="4873958"/>
                </a:xfrm>
              </p:grpSpPr>
              <p:sp>
                <p:nvSpPr>
                  <p:cNvPr id="57" name="Oval 56"/>
                  <p:cNvSpPr/>
                  <p:nvPr/>
                </p:nvSpPr>
                <p:spPr>
                  <a:xfrm>
                    <a:off x="3155060" y="-1056551"/>
                    <a:ext cx="4144518" cy="4144516"/>
                  </a:xfrm>
                  <a:prstGeom prst="ellipse">
                    <a:avLst/>
                  </a:prstGeom>
                  <a:gradFill rotWithShape="1">
                    <a:gsLst>
                      <a:gs pos="0">
                        <a:srgbClr val="4F81BD">
                          <a:alpha val="50000"/>
                          <a:hueOff val="0"/>
                          <a:satOff val="0"/>
                          <a:lumOff val="0"/>
                          <a:alphaOff val="0"/>
                          <a:shade val="51000"/>
                          <a:satMod val="130000"/>
                        </a:srgbClr>
                      </a:gs>
                      <a:gs pos="80000">
                        <a:srgbClr val="4F81BD">
                          <a:alpha val="50000"/>
                          <a:hueOff val="0"/>
                          <a:satOff val="0"/>
                          <a:lumOff val="0"/>
                          <a:alphaOff val="0"/>
                          <a:shade val="93000"/>
                          <a:satMod val="130000"/>
                        </a:srgbClr>
                      </a:gs>
                      <a:gs pos="100000">
                        <a:srgbClr val="4F81BD">
                          <a:alpha val="50000"/>
                          <a:hueOff val="0"/>
                          <a:satOff val="0"/>
                          <a:lumOff val="0"/>
                          <a:alphaOff val="0"/>
                          <a:shade val="94000"/>
                          <a:satMod val="135000"/>
                        </a:srgbClr>
                      </a:gs>
                    </a:gsLst>
                    <a:lin ang="16200000" scaled="0"/>
                  </a:gradFill>
                  <a:ln>
                    <a:noFill/>
                  </a:ln>
                  <a:effectLst/>
                </p:spPr>
              </p:sp>
              <p:sp>
                <p:nvSpPr>
                  <p:cNvPr id="58" name="Oval 6"/>
                  <p:cNvSpPr/>
                  <p:nvPr/>
                </p:nvSpPr>
                <p:spPr>
                  <a:xfrm>
                    <a:off x="4004310" y="849514"/>
                    <a:ext cx="2389631" cy="2967893"/>
                  </a:xfrm>
                  <a:prstGeom prst="rect">
                    <a:avLst/>
                  </a:prstGeom>
                  <a:noFill/>
                  <a:ln>
                    <a:noFill/>
                  </a:ln>
                  <a:effectLst/>
                </p:spPr>
                <p:txBody>
                  <a:bodyPr spcFirstLastPara="0" vert="horz" wrap="square" lIns="0" tIns="0" rIns="0" bIns="0" numCol="1" spcCol="1270" anchor="b" anchorCtr="0">
                    <a:noAutofit/>
                  </a:bodyPr>
                  <a:lstStyle/>
                  <a:p>
                    <a:pPr marL="0" marR="0" lvl="0" indent="0" algn="ctr" defTabSz="2222500" eaLnBrk="1" fontAlgn="auto" latinLnBrk="0" hangingPunct="1">
                      <a:lnSpc>
                        <a:spcPct val="90000"/>
                      </a:lnSpc>
                      <a:spcBef>
                        <a:spcPts val="0"/>
                      </a:spcBef>
                      <a:spcAft>
                        <a:spcPct val="35000"/>
                      </a:spcAft>
                      <a:buClrTx/>
                      <a:buSzTx/>
                      <a:buFontTx/>
                      <a:buNone/>
                      <a:tabLst/>
                      <a:defRPr/>
                    </a:pPr>
                    <a:r>
                      <a:rPr kumimoji="0" lang="en-US" sz="2400" b="0" i="0" u="none" strike="noStrike" kern="0" cap="none" spc="0" normalizeH="0" baseline="0" noProof="0" dirty="0" smtClean="0">
                        <a:ln>
                          <a:noFill/>
                        </a:ln>
                        <a:solidFill>
                          <a:prstClr val="black"/>
                        </a:solidFill>
                        <a:effectLst/>
                        <a:uLnTx/>
                        <a:uFillTx/>
                        <a:latin typeface="+mn-lt"/>
                      </a:rPr>
                      <a:t>Actual</a:t>
                    </a:r>
                  </a:p>
                </p:txBody>
              </p:sp>
            </p:grpSp>
            <p:grpSp>
              <p:nvGrpSpPr>
                <p:cNvPr id="37" name="Group 36"/>
                <p:cNvGrpSpPr/>
                <p:nvPr/>
              </p:nvGrpSpPr>
              <p:grpSpPr>
                <a:xfrm>
                  <a:off x="4327530" y="3547072"/>
                  <a:ext cx="975352" cy="838146"/>
                  <a:chOff x="-63048" y="914400"/>
                  <a:chExt cx="1356494" cy="1021533"/>
                </a:xfrm>
                <a:effectLst>
                  <a:glow rad="101600">
                    <a:sysClr val="window" lastClr="FFFFFF">
                      <a:alpha val="60000"/>
                    </a:sysClr>
                  </a:glow>
                </a:effectLst>
              </p:grpSpPr>
              <p:sp>
                <p:nvSpPr>
                  <p:cNvPr id="42" name="Oval 41"/>
                  <p:cNvSpPr/>
                  <p:nvPr/>
                </p:nvSpPr>
                <p:spPr>
                  <a:xfrm>
                    <a:off x="381000" y="914400"/>
                    <a:ext cx="228600" cy="228600"/>
                  </a:xfrm>
                  <a:prstGeom prst="ellipse">
                    <a:avLst/>
                  </a:prstGeom>
                  <a:solidFill>
                    <a:srgbClr val="4F81BD"/>
                  </a:solidFill>
                  <a:ln w="127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smtClean="0">
                      <a:ln>
                        <a:noFill/>
                      </a:ln>
                      <a:solidFill>
                        <a:prstClr val="white"/>
                      </a:solidFill>
                      <a:effectLst/>
                      <a:uLnTx/>
                      <a:uFillTx/>
                      <a:latin typeface="+mn-lt"/>
                    </a:endParaRPr>
                  </a:p>
                </p:txBody>
              </p:sp>
              <p:sp>
                <p:nvSpPr>
                  <p:cNvPr id="43" name="Oval 42"/>
                  <p:cNvSpPr/>
                  <p:nvPr/>
                </p:nvSpPr>
                <p:spPr>
                  <a:xfrm>
                    <a:off x="152400" y="1181244"/>
                    <a:ext cx="228600" cy="228600"/>
                  </a:xfrm>
                  <a:prstGeom prst="ellipse">
                    <a:avLst/>
                  </a:prstGeom>
                  <a:solidFill>
                    <a:srgbClr val="4F81BD"/>
                  </a:solidFill>
                  <a:ln w="127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smtClean="0">
                      <a:ln>
                        <a:noFill/>
                      </a:ln>
                      <a:solidFill>
                        <a:prstClr val="white"/>
                      </a:solidFill>
                      <a:effectLst/>
                      <a:uLnTx/>
                      <a:uFillTx/>
                      <a:latin typeface="+mn-lt"/>
                    </a:endParaRPr>
                  </a:p>
                </p:txBody>
              </p:sp>
              <p:sp>
                <p:nvSpPr>
                  <p:cNvPr id="44" name="Oval 43"/>
                  <p:cNvSpPr/>
                  <p:nvPr/>
                </p:nvSpPr>
                <p:spPr>
                  <a:xfrm>
                    <a:off x="609600" y="1181244"/>
                    <a:ext cx="228600" cy="228600"/>
                  </a:xfrm>
                  <a:prstGeom prst="ellipse">
                    <a:avLst/>
                  </a:prstGeom>
                  <a:solidFill>
                    <a:srgbClr val="4F81BD"/>
                  </a:solidFill>
                  <a:ln w="127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smtClean="0">
                      <a:ln>
                        <a:noFill/>
                      </a:ln>
                      <a:solidFill>
                        <a:prstClr val="white"/>
                      </a:solidFill>
                      <a:effectLst/>
                      <a:uLnTx/>
                      <a:uFillTx/>
                      <a:latin typeface="+mn-lt"/>
                    </a:endParaRPr>
                  </a:p>
                </p:txBody>
              </p:sp>
              <p:cxnSp>
                <p:nvCxnSpPr>
                  <p:cNvPr id="45" name="Straight Connector 44"/>
                  <p:cNvCxnSpPr>
                    <a:stCxn id="42" idx="3"/>
                    <a:endCxn id="43" idx="7"/>
                  </p:cNvCxnSpPr>
                  <p:nvPr/>
                </p:nvCxnSpPr>
                <p:spPr>
                  <a:xfrm flipH="1">
                    <a:off x="347522" y="1109522"/>
                    <a:ext cx="66956" cy="105200"/>
                  </a:xfrm>
                  <a:prstGeom prst="line">
                    <a:avLst/>
                  </a:prstGeom>
                  <a:noFill/>
                  <a:ln w="12700" cap="flat" cmpd="sng" algn="ctr">
                    <a:solidFill>
                      <a:srgbClr val="4F81BD">
                        <a:shade val="95000"/>
                        <a:satMod val="105000"/>
                      </a:srgbClr>
                    </a:solidFill>
                    <a:prstDash val="solid"/>
                  </a:ln>
                  <a:effectLst/>
                </p:spPr>
              </p:cxnSp>
              <p:cxnSp>
                <p:nvCxnSpPr>
                  <p:cNvPr id="46" name="Straight Connector 45"/>
                  <p:cNvCxnSpPr>
                    <a:stCxn id="42" idx="5"/>
                    <a:endCxn id="44" idx="1"/>
                  </p:cNvCxnSpPr>
                  <p:nvPr/>
                </p:nvCxnSpPr>
                <p:spPr>
                  <a:xfrm>
                    <a:off x="576122" y="1109522"/>
                    <a:ext cx="66956" cy="105200"/>
                  </a:xfrm>
                  <a:prstGeom prst="line">
                    <a:avLst/>
                  </a:prstGeom>
                  <a:noFill/>
                  <a:ln w="12700" cap="flat" cmpd="sng" algn="ctr">
                    <a:solidFill>
                      <a:srgbClr val="4F81BD">
                        <a:shade val="95000"/>
                        <a:satMod val="105000"/>
                      </a:srgbClr>
                    </a:solidFill>
                    <a:prstDash val="solid"/>
                  </a:ln>
                  <a:effectLst/>
                </p:spPr>
              </p:cxnSp>
              <p:sp>
                <p:nvSpPr>
                  <p:cNvPr id="47" name="Oval 46"/>
                  <p:cNvSpPr/>
                  <p:nvPr/>
                </p:nvSpPr>
                <p:spPr>
                  <a:xfrm>
                    <a:off x="836246" y="1440489"/>
                    <a:ext cx="228600" cy="228600"/>
                  </a:xfrm>
                  <a:prstGeom prst="ellipse">
                    <a:avLst/>
                  </a:prstGeom>
                  <a:solidFill>
                    <a:srgbClr val="4F81BD"/>
                  </a:solidFill>
                  <a:ln w="127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smtClean="0">
                      <a:ln>
                        <a:noFill/>
                      </a:ln>
                      <a:solidFill>
                        <a:prstClr val="white"/>
                      </a:solidFill>
                      <a:effectLst/>
                      <a:uLnTx/>
                      <a:uFillTx/>
                      <a:latin typeface="+mn-lt"/>
                    </a:endParaRPr>
                  </a:p>
                </p:txBody>
              </p:sp>
              <p:sp>
                <p:nvSpPr>
                  <p:cNvPr id="48" name="Oval 47"/>
                  <p:cNvSpPr/>
                  <p:nvPr/>
                </p:nvSpPr>
                <p:spPr>
                  <a:xfrm>
                    <a:off x="607646" y="1707333"/>
                    <a:ext cx="228600" cy="228600"/>
                  </a:xfrm>
                  <a:prstGeom prst="ellipse">
                    <a:avLst/>
                  </a:prstGeom>
                  <a:solidFill>
                    <a:srgbClr val="4F81BD"/>
                  </a:solidFill>
                  <a:ln w="127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smtClean="0">
                      <a:ln>
                        <a:noFill/>
                      </a:ln>
                      <a:solidFill>
                        <a:prstClr val="white"/>
                      </a:solidFill>
                      <a:effectLst/>
                      <a:uLnTx/>
                      <a:uFillTx/>
                      <a:latin typeface="+mn-lt"/>
                    </a:endParaRPr>
                  </a:p>
                </p:txBody>
              </p:sp>
              <p:sp>
                <p:nvSpPr>
                  <p:cNvPr id="49" name="Oval 48"/>
                  <p:cNvSpPr/>
                  <p:nvPr/>
                </p:nvSpPr>
                <p:spPr>
                  <a:xfrm>
                    <a:off x="1064846" y="1707333"/>
                    <a:ext cx="228600" cy="228600"/>
                  </a:xfrm>
                  <a:prstGeom prst="ellipse">
                    <a:avLst/>
                  </a:prstGeom>
                  <a:solidFill>
                    <a:srgbClr val="4F81BD"/>
                  </a:solidFill>
                  <a:ln w="127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smtClean="0">
                      <a:ln>
                        <a:noFill/>
                      </a:ln>
                      <a:solidFill>
                        <a:prstClr val="white"/>
                      </a:solidFill>
                      <a:effectLst/>
                      <a:uLnTx/>
                      <a:uFillTx/>
                      <a:latin typeface="+mn-lt"/>
                    </a:endParaRPr>
                  </a:p>
                </p:txBody>
              </p:sp>
              <p:cxnSp>
                <p:nvCxnSpPr>
                  <p:cNvPr id="50" name="Straight Connector 49"/>
                  <p:cNvCxnSpPr>
                    <a:stCxn id="53" idx="5"/>
                    <a:endCxn id="48" idx="1"/>
                  </p:cNvCxnSpPr>
                  <p:nvPr/>
                </p:nvCxnSpPr>
                <p:spPr>
                  <a:xfrm>
                    <a:off x="566966" y="1647544"/>
                    <a:ext cx="74158" cy="93267"/>
                  </a:xfrm>
                  <a:prstGeom prst="line">
                    <a:avLst/>
                  </a:prstGeom>
                  <a:noFill/>
                  <a:ln w="12700" cap="flat" cmpd="sng" algn="ctr">
                    <a:solidFill>
                      <a:srgbClr val="4F81BD">
                        <a:shade val="95000"/>
                        <a:satMod val="105000"/>
                      </a:srgbClr>
                    </a:solidFill>
                    <a:prstDash val="solid"/>
                  </a:ln>
                  <a:effectLst/>
                </p:spPr>
              </p:cxnSp>
              <p:cxnSp>
                <p:nvCxnSpPr>
                  <p:cNvPr id="51" name="Straight Connector 50"/>
                  <p:cNvCxnSpPr>
                    <a:stCxn id="47" idx="5"/>
                    <a:endCxn id="49" idx="1"/>
                  </p:cNvCxnSpPr>
                  <p:nvPr/>
                </p:nvCxnSpPr>
                <p:spPr>
                  <a:xfrm>
                    <a:off x="1031368" y="1635611"/>
                    <a:ext cx="66956" cy="105200"/>
                  </a:xfrm>
                  <a:prstGeom prst="line">
                    <a:avLst/>
                  </a:prstGeom>
                  <a:noFill/>
                  <a:ln w="12700" cap="flat" cmpd="sng" algn="ctr">
                    <a:solidFill>
                      <a:srgbClr val="4F81BD">
                        <a:shade val="95000"/>
                        <a:satMod val="105000"/>
                      </a:srgbClr>
                    </a:solidFill>
                    <a:prstDash val="solid"/>
                  </a:ln>
                  <a:effectLst/>
                </p:spPr>
              </p:cxnSp>
              <p:cxnSp>
                <p:nvCxnSpPr>
                  <p:cNvPr id="52" name="Straight Connector 51"/>
                  <p:cNvCxnSpPr>
                    <a:stCxn id="44" idx="5"/>
                    <a:endCxn id="47" idx="1"/>
                  </p:cNvCxnSpPr>
                  <p:nvPr/>
                </p:nvCxnSpPr>
                <p:spPr>
                  <a:xfrm>
                    <a:off x="804722" y="1376366"/>
                    <a:ext cx="65002" cy="97601"/>
                  </a:xfrm>
                  <a:prstGeom prst="line">
                    <a:avLst/>
                  </a:prstGeom>
                  <a:noFill/>
                  <a:ln w="12700" cap="flat" cmpd="sng" algn="ctr">
                    <a:solidFill>
                      <a:srgbClr val="4F81BD">
                        <a:shade val="95000"/>
                        <a:satMod val="105000"/>
                      </a:srgbClr>
                    </a:solidFill>
                    <a:prstDash val="solid"/>
                  </a:ln>
                  <a:effectLst/>
                </p:spPr>
              </p:cxnSp>
              <p:sp>
                <p:nvSpPr>
                  <p:cNvPr id="53" name="Oval 52"/>
                  <p:cNvSpPr/>
                  <p:nvPr/>
                </p:nvSpPr>
                <p:spPr>
                  <a:xfrm>
                    <a:off x="371844" y="1452422"/>
                    <a:ext cx="228600" cy="228600"/>
                  </a:xfrm>
                  <a:prstGeom prst="ellipse">
                    <a:avLst/>
                  </a:prstGeom>
                  <a:solidFill>
                    <a:srgbClr val="4F81BD"/>
                  </a:solidFill>
                  <a:ln w="127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smtClean="0">
                      <a:ln>
                        <a:noFill/>
                      </a:ln>
                      <a:solidFill>
                        <a:prstClr val="white"/>
                      </a:solidFill>
                      <a:effectLst/>
                      <a:uLnTx/>
                      <a:uFillTx/>
                      <a:latin typeface="+mn-lt"/>
                    </a:endParaRPr>
                  </a:p>
                </p:txBody>
              </p:sp>
              <p:cxnSp>
                <p:nvCxnSpPr>
                  <p:cNvPr id="54" name="Straight Connector 53"/>
                  <p:cNvCxnSpPr>
                    <a:stCxn id="44" idx="3"/>
                    <a:endCxn id="53" idx="7"/>
                  </p:cNvCxnSpPr>
                  <p:nvPr/>
                </p:nvCxnSpPr>
                <p:spPr>
                  <a:xfrm flipH="1">
                    <a:off x="566966" y="1376366"/>
                    <a:ext cx="76112" cy="109534"/>
                  </a:xfrm>
                  <a:prstGeom prst="line">
                    <a:avLst/>
                  </a:prstGeom>
                  <a:noFill/>
                  <a:ln w="12700" cap="flat" cmpd="sng" algn="ctr">
                    <a:solidFill>
                      <a:srgbClr val="4F81BD">
                        <a:shade val="95000"/>
                        <a:satMod val="105000"/>
                      </a:srgbClr>
                    </a:solidFill>
                    <a:prstDash val="solid"/>
                  </a:ln>
                  <a:effectLst/>
                </p:spPr>
              </p:cxnSp>
              <p:sp>
                <p:nvSpPr>
                  <p:cNvPr id="55" name="Oval 54"/>
                  <p:cNvSpPr/>
                  <p:nvPr/>
                </p:nvSpPr>
                <p:spPr>
                  <a:xfrm>
                    <a:off x="-63048" y="1457753"/>
                    <a:ext cx="228600" cy="228600"/>
                  </a:xfrm>
                  <a:prstGeom prst="ellipse">
                    <a:avLst/>
                  </a:prstGeom>
                  <a:solidFill>
                    <a:srgbClr val="4F81BD"/>
                  </a:solidFill>
                  <a:ln w="127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smtClean="0">
                      <a:ln>
                        <a:noFill/>
                      </a:ln>
                      <a:solidFill>
                        <a:prstClr val="white"/>
                      </a:solidFill>
                      <a:effectLst/>
                      <a:uLnTx/>
                      <a:uFillTx/>
                      <a:latin typeface="+mn-lt"/>
                    </a:endParaRPr>
                  </a:p>
                </p:txBody>
              </p:sp>
              <p:cxnSp>
                <p:nvCxnSpPr>
                  <p:cNvPr id="56" name="Straight Connector 55"/>
                  <p:cNvCxnSpPr/>
                  <p:nvPr/>
                </p:nvCxnSpPr>
                <p:spPr>
                  <a:xfrm flipH="1">
                    <a:off x="141230" y="1376366"/>
                    <a:ext cx="66956" cy="105200"/>
                  </a:xfrm>
                  <a:prstGeom prst="line">
                    <a:avLst/>
                  </a:prstGeom>
                  <a:noFill/>
                  <a:ln w="12700" cap="flat" cmpd="sng" algn="ctr">
                    <a:solidFill>
                      <a:srgbClr val="4F81BD">
                        <a:shade val="95000"/>
                        <a:satMod val="105000"/>
                      </a:srgbClr>
                    </a:solidFill>
                    <a:prstDash val="solid"/>
                  </a:ln>
                  <a:effectLst/>
                </p:spPr>
              </p:cxnSp>
            </p:grpSp>
            <p:sp>
              <p:nvSpPr>
                <p:cNvPr id="38" name="Circular Arrow 37"/>
                <p:cNvSpPr/>
                <p:nvPr/>
              </p:nvSpPr>
              <p:spPr>
                <a:xfrm rot="1004071">
                  <a:off x="1965330" y="1226744"/>
                  <a:ext cx="4064317" cy="4064317"/>
                </a:xfrm>
                <a:prstGeom prst="circularArrow">
                  <a:avLst>
                    <a:gd name="adj1" fmla="val 6898"/>
                    <a:gd name="adj2" fmla="val 465012"/>
                    <a:gd name="adj3" fmla="val 5950847"/>
                    <a:gd name="adj4" fmla="val 4384141"/>
                    <a:gd name="adj5" fmla="val 8047"/>
                  </a:avLst>
                </a:prstGeom>
                <a:solidFill>
                  <a:srgbClr val="C00000"/>
                </a:solidFill>
                <a:ln w="25400" cap="flat" cmpd="sng" algn="ctr">
                  <a:solidFill>
                    <a:sysClr val="window" lastClr="FFFFFF">
                      <a:hueOff val="0"/>
                      <a:satOff val="0"/>
                      <a:lumOff val="0"/>
                      <a:alphaOff val="0"/>
                    </a:sysClr>
                  </a:solidFill>
                  <a:prstDash val="solid"/>
                </a:ln>
                <a:effectLst/>
              </p:spPr>
            </p:sp>
            <p:sp>
              <p:nvSpPr>
                <p:cNvPr id="39" name="Circular Arrow 38"/>
                <p:cNvSpPr/>
                <p:nvPr/>
              </p:nvSpPr>
              <p:spPr>
                <a:xfrm rot="4211615">
                  <a:off x="2072916" y="2735125"/>
                  <a:ext cx="4064317" cy="4064317"/>
                </a:xfrm>
                <a:prstGeom prst="circularArrow">
                  <a:avLst>
                    <a:gd name="adj1" fmla="val 6898"/>
                    <a:gd name="adj2" fmla="val 465012"/>
                    <a:gd name="adj3" fmla="val 11350847"/>
                    <a:gd name="adj4" fmla="val 9784141"/>
                    <a:gd name="adj5" fmla="val 8047"/>
                  </a:avLst>
                </a:prstGeom>
                <a:solidFill>
                  <a:srgbClr val="06B61B"/>
                </a:solidFill>
                <a:ln w="25400" cap="flat" cmpd="sng" algn="ctr">
                  <a:solidFill>
                    <a:sysClr val="window" lastClr="FFFFFF">
                      <a:hueOff val="0"/>
                      <a:satOff val="0"/>
                      <a:lumOff val="0"/>
                      <a:alphaOff val="0"/>
                    </a:sysClr>
                  </a:solidFill>
                  <a:prstDash val="solid"/>
                </a:ln>
                <a:effectLst/>
              </p:spPr>
            </p:sp>
            <p:sp>
              <p:nvSpPr>
                <p:cNvPr id="40" name="Circular Arrow 39"/>
                <p:cNvSpPr/>
                <p:nvPr/>
              </p:nvSpPr>
              <p:spPr>
                <a:xfrm rot="6945836">
                  <a:off x="3407787" y="2635307"/>
                  <a:ext cx="4064317" cy="4064317"/>
                </a:xfrm>
                <a:prstGeom prst="circularArrow">
                  <a:avLst>
                    <a:gd name="adj1" fmla="val 6898"/>
                    <a:gd name="adj2" fmla="val 465012"/>
                    <a:gd name="adj3" fmla="val 11350847"/>
                    <a:gd name="adj4" fmla="val 9784141"/>
                    <a:gd name="adj5" fmla="val 8047"/>
                  </a:avLst>
                </a:prstGeom>
                <a:solidFill>
                  <a:srgbClr val="06B61B"/>
                </a:solidFill>
                <a:ln w="25400" cap="flat" cmpd="sng" algn="ctr">
                  <a:solidFill>
                    <a:sysClr val="window" lastClr="FFFFFF">
                      <a:hueOff val="0"/>
                      <a:satOff val="0"/>
                      <a:lumOff val="0"/>
                      <a:alphaOff val="0"/>
                    </a:sysClr>
                  </a:solidFill>
                  <a:prstDash val="solid"/>
                </a:ln>
                <a:effectLst/>
              </p:spPr>
            </p:sp>
            <p:sp>
              <p:nvSpPr>
                <p:cNvPr id="41" name="Circular Arrow 40"/>
                <p:cNvSpPr/>
                <p:nvPr/>
              </p:nvSpPr>
              <p:spPr>
                <a:xfrm rot="3935580">
                  <a:off x="3415100" y="1309585"/>
                  <a:ext cx="4064317" cy="4064317"/>
                </a:xfrm>
                <a:prstGeom prst="circularArrow">
                  <a:avLst>
                    <a:gd name="adj1" fmla="val 6898"/>
                    <a:gd name="adj2" fmla="val 465012"/>
                    <a:gd name="adj3" fmla="val 550847"/>
                    <a:gd name="adj4" fmla="val 20584141"/>
                    <a:gd name="adj5" fmla="val 8047"/>
                  </a:avLst>
                </a:prstGeom>
                <a:solidFill>
                  <a:srgbClr val="C00000"/>
                </a:solidFill>
                <a:ln w="25400" cap="flat" cmpd="sng" algn="ctr">
                  <a:solidFill>
                    <a:sysClr val="window" lastClr="FFFFFF">
                      <a:hueOff val="0"/>
                      <a:satOff val="0"/>
                      <a:lumOff val="0"/>
                      <a:alphaOff val="0"/>
                    </a:sysClr>
                  </a:solidFill>
                  <a:prstDash val="solid"/>
                </a:ln>
                <a:effectLst/>
              </p:spPr>
            </p:sp>
          </p:grpSp>
          <p:sp>
            <p:nvSpPr>
              <p:cNvPr id="5" name="Rectangle 4"/>
              <p:cNvSpPr/>
              <p:nvPr/>
            </p:nvSpPr>
            <p:spPr>
              <a:xfrm>
                <a:off x="7052885" y="1544194"/>
                <a:ext cx="1574971" cy="880767"/>
              </a:xfrm>
              <a:prstGeom prst="rect">
                <a:avLst/>
              </a:prstGeom>
            </p:spPr>
            <p:txBody>
              <a:bodyPr wrap="none">
                <a:spAutoFit/>
              </a:bodyPr>
              <a:lstStyle/>
              <a:p>
                <a:pPr algn="ctr" fontAlgn="auto">
                  <a:spcBef>
                    <a:spcPts val="0"/>
                  </a:spcBef>
                  <a:spcAft>
                    <a:spcPts val="0"/>
                  </a:spcAft>
                </a:pPr>
                <a:r>
                  <a:rPr lang="en-US" sz="2400" dirty="0" smtClean="0">
                    <a:solidFill>
                      <a:prstClr val="black"/>
                    </a:solidFill>
                    <a:latin typeface="+mn-lt"/>
                  </a:rPr>
                  <a:t>Application</a:t>
                </a:r>
              </a:p>
              <a:p>
                <a:pPr algn="ctr" fontAlgn="auto">
                  <a:spcBef>
                    <a:spcPts val="0"/>
                  </a:spcBef>
                  <a:spcAft>
                    <a:spcPts val="0"/>
                  </a:spcAft>
                </a:pPr>
                <a:r>
                  <a:rPr lang="en-US" sz="2400" dirty="0" smtClean="0">
                    <a:solidFill>
                      <a:prstClr val="black"/>
                    </a:solidFill>
                    <a:latin typeface="+mn-lt"/>
                  </a:rPr>
                  <a:t>Portfolio</a:t>
                </a:r>
                <a:endParaRPr lang="en-US" sz="2400" dirty="0">
                  <a:solidFill>
                    <a:prstClr val="black"/>
                  </a:solidFill>
                  <a:latin typeface="+mn-lt"/>
                </a:endParaRPr>
              </a:p>
            </p:txBody>
          </p:sp>
          <p:grpSp>
            <p:nvGrpSpPr>
              <p:cNvPr id="6" name="Group 5"/>
              <p:cNvGrpSpPr/>
              <p:nvPr/>
            </p:nvGrpSpPr>
            <p:grpSpPr>
              <a:xfrm>
                <a:off x="6979744" y="2442295"/>
                <a:ext cx="1555750" cy="3044105"/>
                <a:chOff x="5562600" y="1752600"/>
                <a:chExt cx="1194543" cy="2337339"/>
              </a:xfrm>
            </p:grpSpPr>
            <p:sp>
              <p:nvSpPr>
                <p:cNvPr id="17" name="Rounded Rectangle 16"/>
                <p:cNvSpPr/>
                <p:nvPr/>
              </p:nvSpPr>
              <p:spPr>
                <a:xfrm>
                  <a:off x="5566230" y="2948991"/>
                  <a:ext cx="358983" cy="354088"/>
                </a:xfrm>
                <a:prstGeom prst="roundRect">
                  <a:avLst/>
                </a:prstGeom>
                <a:solidFill>
                  <a:srgbClr val="C0504D"/>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prstClr val="white"/>
                      </a:solidFill>
                      <a:effectLst>
                        <a:outerShdw blurRad="38100" dist="38100" dir="2700000" algn="tl">
                          <a:srgbClr val="000000">
                            <a:alpha val="43137"/>
                          </a:srgbClr>
                        </a:outerShdw>
                      </a:effectLst>
                      <a:uLnTx/>
                      <a:uFillTx/>
                      <a:latin typeface="+mj-lt"/>
                    </a:rPr>
                    <a:t>A</a:t>
                  </a:r>
                </a:p>
              </p:txBody>
            </p:sp>
            <p:sp>
              <p:nvSpPr>
                <p:cNvPr id="18" name="Rounded Rectangle 17"/>
                <p:cNvSpPr/>
                <p:nvPr/>
              </p:nvSpPr>
              <p:spPr>
                <a:xfrm>
                  <a:off x="5982195" y="2948991"/>
                  <a:ext cx="358983" cy="354088"/>
                </a:xfrm>
                <a:prstGeom prst="roundRect">
                  <a:avLst/>
                </a:prstGeom>
                <a:solidFill>
                  <a:srgbClr val="C0504D"/>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prstClr val="white"/>
                      </a:solidFill>
                      <a:effectLst>
                        <a:outerShdw blurRad="38100" dist="38100" dir="2700000" algn="tl">
                          <a:srgbClr val="000000">
                            <a:alpha val="43137"/>
                          </a:srgbClr>
                        </a:outerShdw>
                      </a:effectLst>
                      <a:uLnTx/>
                      <a:uFillTx/>
                      <a:latin typeface="+mj-lt"/>
                    </a:rPr>
                    <a:t>A</a:t>
                  </a:r>
                </a:p>
              </p:txBody>
            </p:sp>
            <p:sp>
              <p:nvSpPr>
                <p:cNvPr id="19" name="Rounded Rectangle 18"/>
                <p:cNvSpPr/>
                <p:nvPr/>
              </p:nvSpPr>
              <p:spPr>
                <a:xfrm>
                  <a:off x="6398160" y="2948992"/>
                  <a:ext cx="358983" cy="354088"/>
                </a:xfrm>
                <a:prstGeom prst="roundRect">
                  <a:avLst/>
                </a:prstGeom>
                <a:solidFill>
                  <a:srgbClr val="C0504D"/>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prstClr val="white"/>
                      </a:solidFill>
                      <a:effectLst>
                        <a:outerShdw blurRad="38100" dist="38100" dir="2700000" algn="tl">
                          <a:srgbClr val="000000">
                            <a:alpha val="43137"/>
                          </a:srgbClr>
                        </a:outerShdw>
                      </a:effectLst>
                      <a:uLnTx/>
                      <a:uFillTx/>
                      <a:latin typeface="+mj-lt"/>
                    </a:rPr>
                    <a:t>A</a:t>
                  </a:r>
                </a:p>
              </p:txBody>
            </p:sp>
            <p:sp>
              <p:nvSpPr>
                <p:cNvPr id="20" name="Rounded Rectangle 19"/>
                <p:cNvSpPr/>
                <p:nvPr/>
              </p:nvSpPr>
              <p:spPr>
                <a:xfrm>
                  <a:off x="5566230" y="3342423"/>
                  <a:ext cx="358983" cy="354088"/>
                </a:xfrm>
                <a:prstGeom prst="roundRect">
                  <a:avLst/>
                </a:prstGeom>
                <a:solidFill>
                  <a:srgbClr val="C0504D"/>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prstClr val="white"/>
                      </a:solidFill>
                      <a:effectLst>
                        <a:outerShdw blurRad="38100" dist="38100" dir="2700000" algn="tl">
                          <a:srgbClr val="000000">
                            <a:alpha val="43137"/>
                          </a:srgbClr>
                        </a:outerShdw>
                      </a:effectLst>
                      <a:uLnTx/>
                      <a:uFillTx/>
                      <a:latin typeface="+mj-lt"/>
                    </a:rPr>
                    <a:t>A</a:t>
                  </a:r>
                </a:p>
              </p:txBody>
            </p:sp>
            <p:sp>
              <p:nvSpPr>
                <p:cNvPr id="21" name="Rounded Rectangle 20"/>
                <p:cNvSpPr/>
                <p:nvPr/>
              </p:nvSpPr>
              <p:spPr>
                <a:xfrm>
                  <a:off x="5982195" y="3342422"/>
                  <a:ext cx="358983" cy="354088"/>
                </a:xfrm>
                <a:prstGeom prst="roundRect">
                  <a:avLst/>
                </a:prstGeom>
                <a:solidFill>
                  <a:srgbClr val="C0504D"/>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prstClr val="white"/>
                      </a:solidFill>
                      <a:effectLst>
                        <a:outerShdw blurRad="38100" dist="38100" dir="2700000" algn="tl">
                          <a:srgbClr val="000000">
                            <a:alpha val="43137"/>
                          </a:srgbClr>
                        </a:outerShdw>
                      </a:effectLst>
                      <a:uLnTx/>
                      <a:uFillTx/>
                      <a:latin typeface="+mj-lt"/>
                    </a:rPr>
                    <a:t>A</a:t>
                  </a:r>
                </a:p>
              </p:txBody>
            </p:sp>
            <p:sp>
              <p:nvSpPr>
                <p:cNvPr id="22" name="Rounded Rectangle 21"/>
                <p:cNvSpPr/>
                <p:nvPr/>
              </p:nvSpPr>
              <p:spPr>
                <a:xfrm>
                  <a:off x="6398160" y="3342422"/>
                  <a:ext cx="358983" cy="354088"/>
                </a:xfrm>
                <a:prstGeom prst="roundRect">
                  <a:avLst/>
                </a:prstGeom>
                <a:solidFill>
                  <a:srgbClr val="C0504D"/>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prstClr val="white"/>
                      </a:solidFill>
                      <a:effectLst>
                        <a:outerShdw blurRad="38100" dist="38100" dir="2700000" algn="tl">
                          <a:srgbClr val="000000">
                            <a:alpha val="43137"/>
                          </a:srgbClr>
                        </a:outerShdw>
                      </a:effectLst>
                      <a:uLnTx/>
                      <a:uFillTx/>
                      <a:latin typeface="+mj-lt"/>
                    </a:rPr>
                    <a:t>A</a:t>
                  </a:r>
                </a:p>
              </p:txBody>
            </p:sp>
            <p:sp>
              <p:nvSpPr>
                <p:cNvPr id="23" name="Rounded Rectangle 22"/>
                <p:cNvSpPr/>
                <p:nvPr/>
              </p:nvSpPr>
              <p:spPr>
                <a:xfrm>
                  <a:off x="5566231" y="3735851"/>
                  <a:ext cx="358983" cy="354088"/>
                </a:xfrm>
                <a:prstGeom prst="roundRect">
                  <a:avLst/>
                </a:prstGeom>
                <a:solidFill>
                  <a:srgbClr val="C0504D"/>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prstClr val="white"/>
                      </a:solidFill>
                      <a:effectLst>
                        <a:outerShdw blurRad="38100" dist="38100" dir="2700000" algn="tl">
                          <a:srgbClr val="000000">
                            <a:alpha val="43137"/>
                          </a:srgbClr>
                        </a:outerShdw>
                      </a:effectLst>
                      <a:uLnTx/>
                      <a:uFillTx/>
                      <a:latin typeface="+mj-lt"/>
                    </a:rPr>
                    <a:t>A</a:t>
                  </a:r>
                </a:p>
              </p:txBody>
            </p:sp>
            <p:sp>
              <p:nvSpPr>
                <p:cNvPr id="24" name="Rounded Rectangle 23"/>
                <p:cNvSpPr/>
                <p:nvPr/>
              </p:nvSpPr>
              <p:spPr>
                <a:xfrm>
                  <a:off x="5982195" y="3735851"/>
                  <a:ext cx="358983" cy="354088"/>
                </a:xfrm>
                <a:prstGeom prst="roundRect">
                  <a:avLst/>
                </a:prstGeom>
                <a:solidFill>
                  <a:srgbClr val="C0504D"/>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prstClr val="white"/>
                      </a:solidFill>
                      <a:effectLst>
                        <a:outerShdw blurRad="38100" dist="38100" dir="2700000" algn="tl">
                          <a:srgbClr val="000000">
                            <a:alpha val="43137"/>
                          </a:srgbClr>
                        </a:outerShdw>
                      </a:effectLst>
                      <a:uLnTx/>
                      <a:uFillTx/>
                      <a:latin typeface="+mj-lt"/>
                    </a:rPr>
                    <a:t>A</a:t>
                  </a:r>
                </a:p>
              </p:txBody>
            </p:sp>
            <p:sp>
              <p:nvSpPr>
                <p:cNvPr id="25" name="Rounded Rectangle 24"/>
                <p:cNvSpPr/>
                <p:nvPr/>
              </p:nvSpPr>
              <p:spPr>
                <a:xfrm>
                  <a:off x="6398160" y="3735851"/>
                  <a:ext cx="358983" cy="354088"/>
                </a:xfrm>
                <a:prstGeom prst="roundRect">
                  <a:avLst/>
                </a:prstGeom>
                <a:solidFill>
                  <a:srgbClr val="C0504D"/>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prstClr val="white"/>
                      </a:solidFill>
                      <a:effectLst>
                        <a:outerShdw blurRad="38100" dist="38100" dir="2700000" algn="tl">
                          <a:srgbClr val="000000">
                            <a:alpha val="43137"/>
                          </a:srgbClr>
                        </a:outerShdw>
                      </a:effectLst>
                      <a:uLnTx/>
                      <a:uFillTx/>
                      <a:latin typeface="+mj-lt"/>
                    </a:rPr>
                    <a:t>A</a:t>
                  </a:r>
                </a:p>
              </p:txBody>
            </p:sp>
            <p:sp>
              <p:nvSpPr>
                <p:cNvPr id="26" name="Rounded Rectangle 25"/>
                <p:cNvSpPr/>
                <p:nvPr/>
              </p:nvSpPr>
              <p:spPr>
                <a:xfrm>
                  <a:off x="5562600" y="1752600"/>
                  <a:ext cx="358983" cy="354088"/>
                </a:xfrm>
                <a:prstGeom prst="roundRect">
                  <a:avLst/>
                </a:prstGeom>
                <a:solidFill>
                  <a:srgbClr val="C0504D"/>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prstClr val="white"/>
                      </a:solidFill>
                      <a:effectLst>
                        <a:outerShdw blurRad="38100" dist="38100" dir="2700000" algn="tl">
                          <a:srgbClr val="000000">
                            <a:alpha val="43137"/>
                          </a:srgbClr>
                        </a:outerShdw>
                      </a:effectLst>
                      <a:uLnTx/>
                      <a:uFillTx/>
                      <a:latin typeface="+mj-lt"/>
                    </a:rPr>
                    <a:t>A</a:t>
                  </a:r>
                </a:p>
              </p:txBody>
            </p:sp>
            <p:sp>
              <p:nvSpPr>
                <p:cNvPr id="27" name="Rounded Rectangle 26"/>
                <p:cNvSpPr/>
                <p:nvPr/>
              </p:nvSpPr>
              <p:spPr>
                <a:xfrm>
                  <a:off x="5978564" y="1752600"/>
                  <a:ext cx="358983" cy="354088"/>
                </a:xfrm>
                <a:prstGeom prst="roundRect">
                  <a:avLst/>
                </a:prstGeom>
                <a:solidFill>
                  <a:srgbClr val="C0504D"/>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prstClr val="white"/>
                      </a:solidFill>
                      <a:effectLst>
                        <a:outerShdw blurRad="38100" dist="38100" dir="2700000" algn="tl">
                          <a:srgbClr val="000000">
                            <a:alpha val="43137"/>
                          </a:srgbClr>
                        </a:outerShdw>
                      </a:effectLst>
                      <a:uLnTx/>
                      <a:uFillTx/>
                      <a:latin typeface="+mj-lt"/>
                    </a:rPr>
                    <a:t>A</a:t>
                  </a:r>
                </a:p>
              </p:txBody>
            </p:sp>
            <p:sp>
              <p:nvSpPr>
                <p:cNvPr id="28" name="Rounded Rectangle 27"/>
                <p:cNvSpPr/>
                <p:nvPr/>
              </p:nvSpPr>
              <p:spPr>
                <a:xfrm>
                  <a:off x="6394529" y="1752600"/>
                  <a:ext cx="358983" cy="354088"/>
                </a:xfrm>
                <a:prstGeom prst="roundRect">
                  <a:avLst/>
                </a:prstGeom>
                <a:solidFill>
                  <a:srgbClr val="C0504D"/>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prstClr val="white"/>
                      </a:solidFill>
                      <a:effectLst>
                        <a:outerShdw blurRad="38100" dist="38100" dir="2700000" algn="tl">
                          <a:srgbClr val="000000">
                            <a:alpha val="43137"/>
                          </a:srgbClr>
                        </a:outerShdw>
                      </a:effectLst>
                      <a:uLnTx/>
                      <a:uFillTx/>
                      <a:latin typeface="+mj-lt"/>
                    </a:rPr>
                    <a:t>A</a:t>
                  </a:r>
                </a:p>
              </p:txBody>
            </p:sp>
            <p:sp>
              <p:nvSpPr>
                <p:cNvPr id="29" name="Rounded Rectangle 28"/>
                <p:cNvSpPr/>
                <p:nvPr/>
              </p:nvSpPr>
              <p:spPr>
                <a:xfrm>
                  <a:off x="5562600" y="2146031"/>
                  <a:ext cx="358983" cy="354088"/>
                </a:xfrm>
                <a:prstGeom prst="roundRect">
                  <a:avLst/>
                </a:prstGeom>
                <a:solidFill>
                  <a:srgbClr val="C0504D"/>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prstClr val="white"/>
                      </a:solidFill>
                      <a:effectLst>
                        <a:outerShdw blurRad="38100" dist="38100" dir="2700000" algn="tl">
                          <a:srgbClr val="000000">
                            <a:alpha val="43137"/>
                          </a:srgbClr>
                        </a:outerShdw>
                      </a:effectLst>
                      <a:uLnTx/>
                      <a:uFillTx/>
                      <a:latin typeface="+mj-lt"/>
                    </a:rPr>
                    <a:t>A</a:t>
                  </a:r>
                </a:p>
              </p:txBody>
            </p:sp>
            <p:sp>
              <p:nvSpPr>
                <p:cNvPr id="30" name="Rounded Rectangle 29"/>
                <p:cNvSpPr/>
                <p:nvPr/>
              </p:nvSpPr>
              <p:spPr>
                <a:xfrm>
                  <a:off x="5978564" y="2146031"/>
                  <a:ext cx="358983" cy="354088"/>
                </a:xfrm>
                <a:prstGeom prst="roundRect">
                  <a:avLst/>
                </a:prstGeom>
                <a:solidFill>
                  <a:srgbClr val="C0504D"/>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prstClr val="white"/>
                      </a:solidFill>
                      <a:effectLst>
                        <a:outerShdw blurRad="38100" dist="38100" dir="2700000" algn="tl">
                          <a:srgbClr val="000000">
                            <a:alpha val="43137"/>
                          </a:srgbClr>
                        </a:outerShdw>
                      </a:effectLst>
                      <a:uLnTx/>
                      <a:uFillTx/>
                      <a:latin typeface="+mj-lt"/>
                    </a:rPr>
                    <a:t>A</a:t>
                  </a:r>
                </a:p>
              </p:txBody>
            </p:sp>
            <p:sp>
              <p:nvSpPr>
                <p:cNvPr id="31" name="Rounded Rectangle 30"/>
                <p:cNvSpPr/>
                <p:nvPr/>
              </p:nvSpPr>
              <p:spPr>
                <a:xfrm>
                  <a:off x="6394529" y="2146031"/>
                  <a:ext cx="358983" cy="354088"/>
                </a:xfrm>
                <a:prstGeom prst="roundRect">
                  <a:avLst/>
                </a:prstGeom>
                <a:solidFill>
                  <a:srgbClr val="C0504D"/>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prstClr val="white"/>
                      </a:solidFill>
                      <a:effectLst>
                        <a:outerShdw blurRad="38100" dist="38100" dir="2700000" algn="tl">
                          <a:srgbClr val="000000">
                            <a:alpha val="43137"/>
                          </a:srgbClr>
                        </a:outerShdw>
                      </a:effectLst>
                      <a:uLnTx/>
                      <a:uFillTx/>
                      <a:latin typeface="+mj-lt"/>
                    </a:rPr>
                    <a:t>A</a:t>
                  </a:r>
                </a:p>
              </p:txBody>
            </p:sp>
            <p:sp>
              <p:nvSpPr>
                <p:cNvPr id="32" name="Rounded Rectangle 31"/>
                <p:cNvSpPr/>
                <p:nvPr/>
              </p:nvSpPr>
              <p:spPr>
                <a:xfrm>
                  <a:off x="5562600" y="2539460"/>
                  <a:ext cx="358983" cy="354088"/>
                </a:xfrm>
                <a:prstGeom prst="roundRect">
                  <a:avLst/>
                </a:prstGeom>
                <a:solidFill>
                  <a:srgbClr val="C0504D"/>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prstClr val="white"/>
                      </a:solidFill>
                      <a:effectLst>
                        <a:outerShdw blurRad="38100" dist="38100" dir="2700000" algn="tl">
                          <a:srgbClr val="000000">
                            <a:alpha val="43137"/>
                          </a:srgbClr>
                        </a:outerShdw>
                      </a:effectLst>
                      <a:uLnTx/>
                      <a:uFillTx/>
                      <a:latin typeface="+mj-lt"/>
                    </a:rPr>
                    <a:t>A</a:t>
                  </a:r>
                </a:p>
              </p:txBody>
            </p:sp>
            <p:sp>
              <p:nvSpPr>
                <p:cNvPr id="33" name="Rounded Rectangle 32"/>
                <p:cNvSpPr/>
                <p:nvPr/>
              </p:nvSpPr>
              <p:spPr>
                <a:xfrm>
                  <a:off x="5978564" y="2539460"/>
                  <a:ext cx="358983" cy="354088"/>
                </a:xfrm>
                <a:prstGeom prst="roundRect">
                  <a:avLst/>
                </a:prstGeom>
                <a:solidFill>
                  <a:srgbClr val="C0504D"/>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prstClr val="white"/>
                      </a:solidFill>
                      <a:effectLst>
                        <a:outerShdw blurRad="38100" dist="38100" dir="2700000" algn="tl">
                          <a:srgbClr val="000000">
                            <a:alpha val="43137"/>
                          </a:srgbClr>
                        </a:outerShdw>
                      </a:effectLst>
                      <a:uLnTx/>
                      <a:uFillTx/>
                      <a:latin typeface="+mj-lt"/>
                    </a:rPr>
                    <a:t>A</a:t>
                  </a:r>
                </a:p>
              </p:txBody>
            </p:sp>
            <p:sp>
              <p:nvSpPr>
                <p:cNvPr id="34" name="Rounded Rectangle 33"/>
                <p:cNvSpPr/>
                <p:nvPr/>
              </p:nvSpPr>
              <p:spPr>
                <a:xfrm>
                  <a:off x="6394529" y="2539460"/>
                  <a:ext cx="358983" cy="354088"/>
                </a:xfrm>
                <a:prstGeom prst="roundRect">
                  <a:avLst/>
                </a:prstGeom>
                <a:solidFill>
                  <a:srgbClr val="C0504D"/>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prstClr val="white"/>
                      </a:solidFill>
                      <a:effectLst>
                        <a:outerShdw blurRad="38100" dist="38100" dir="2700000" algn="tl">
                          <a:srgbClr val="000000">
                            <a:alpha val="43137"/>
                          </a:srgbClr>
                        </a:outerShdw>
                      </a:effectLst>
                      <a:uLnTx/>
                      <a:uFillTx/>
                      <a:latin typeface="+mj-lt"/>
                    </a:rPr>
                    <a:t>A</a:t>
                  </a:r>
                </a:p>
              </p:txBody>
            </p:sp>
          </p:grpSp>
          <p:sp>
            <p:nvSpPr>
              <p:cNvPr id="7" name="Rectangle 6"/>
              <p:cNvSpPr/>
              <p:nvPr/>
            </p:nvSpPr>
            <p:spPr>
              <a:xfrm>
                <a:off x="2428438" y="5867400"/>
                <a:ext cx="4772042" cy="554556"/>
              </a:xfrm>
              <a:prstGeom prst="rect">
                <a:avLst/>
              </a:prstGeom>
            </p:spPr>
            <p:txBody>
              <a:bodyPr wrap="none">
                <a:spAutoFit/>
              </a:bodyPr>
              <a:lstStyle/>
              <a:p>
                <a:pPr algn="ctr" fontAlgn="auto">
                  <a:spcBef>
                    <a:spcPts val="0"/>
                  </a:spcBef>
                  <a:spcAft>
                    <a:spcPts val="0"/>
                  </a:spcAft>
                </a:pPr>
                <a:r>
                  <a:rPr lang="en-US" sz="2800" dirty="0" smtClean="0">
                    <a:solidFill>
                      <a:srgbClr val="FF0000"/>
                    </a:solidFill>
                    <a:latin typeface="+mn-lt"/>
                  </a:rPr>
                  <a:t>Application security dashboards</a:t>
                </a:r>
                <a:endParaRPr lang="en-US" sz="2800" dirty="0">
                  <a:solidFill>
                    <a:srgbClr val="FF0000"/>
                  </a:solidFill>
                  <a:latin typeface="+mn-lt"/>
                </a:endParaRPr>
              </a:p>
            </p:txBody>
          </p:sp>
          <p:grpSp>
            <p:nvGrpSpPr>
              <p:cNvPr id="8" name="Group 7"/>
              <p:cNvGrpSpPr/>
              <p:nvPr/>
            </p:nvGrpSpPr>
            <p:grpSpPr>
              <a:xfrm>
                <a:off x="469480" y="3424250"/>
                <a:ext cx="1676400" cy="1833550"/>
                <a:chOff x="1028086" y="2789845"/>
                <a:chExt cx="1676400" cy="1833550"/>
              </a:xfrm>
            </p:grpSpPr>
            <p:pic>
              <p:nvPicPr>
                <p:cNvPr id="12" name="Picture 2" descr="Z:\Documents\Presentations\Icons\People\Accountant.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580806" y="2789845"/>
                  <a:ext cx="656726" cy="65672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6" descr="C:\p4\aspect\business_development\Graphics\Icons\People\png\256x256\Chief.png"/>
                <p:cNvPicPr>
                  <a:picLocks noChangeAspect="1" noChangeArrowheads="1"/>
                </p:cNvPicPr>
                <p:nvPr/>
              </p:nvPicPr>
              <p:blipFill>
                <a:blip r:embed="rId4" cstate="print"/>
                <a:srcRect/>
                <a:stretch>
                  <a:fillRect/>
                </a:stretch>
              </p:blipFill>
              <p:spPr bwMode="auto">
                <a:xfrm>
                  <a:off x="2018685" y="3175594"/>
                  <a:ext cx="685801" cy="685801"/>
                </a:xfrm>
                <a:prstGeom prst="rect">
                  <a:avLst/>
                </a:prstGeom>
                <a:noFill/>
                <a:effectLst>
                  <a:glow rad="101600">
                    <a:sysClr val="window" lastClr="FFFFFF">
                      <a:lumMod val="65000"/>
                      <a:lumOff val="35000"/>
                      <a:alpha val="60000"/>
                    </a:sysClr>
                  </a:glow>
                </a:effectLst>
              </p:spPr>
            </p:pic>
            <p:pic>
              <p:nvPicPr>
                <p:cNvPr id="14" name="Picture 18" descr="C:\p4\aspect\business_development\Graphics\Icons\People\png\256x256\Admin.png"/>
                <p:cNvPicPr>
                  <a:picLocks noChangeAspect="1" noChangeArrowheads="1"/>
                </p:cNvPicPr>
                <p:nvPr/>
              </p:nvPicPr>
              <p:blipFill>
                <a:blip r:embed="rId5" cstate="print"/>
                <a:srcRect/>
                <a:stretch>
                  <a:fillRect/>
                </a:stretch>
              </p:blipFill>
              <p:spPr bwMode="auto">
                <a:xfrm>
                  <a:off x="1902005" y="3937594"/>
                  <a:ext cx="685801" cy="685801"/>
                </a:xfrm>
                <a:prstGeom prst="rect">
                  <a:avLst/>
                </a:prstGeom>
                <a:noFill/>
                <a:effectLst>
                  <a:glow rad="101600">
                    <a:sysClr val="window" lastClr="FFFFFF">
                      <a:lumMod val="65000"/>
                      <a:lumOff val="35000"/>
                      <a:alpha val="60000"/>
                    </a:sysClr>
                  </a:glow>
                </a:effectLst>
              </p:spPr>
            </p:pic>
            <p:pic>
              <p:nvPicPr>
                <p:cNvPr id="15" name="Picture 4" descr="Z:\Documents\Presentations\Icons\People\Female.pn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flipH="1">
                  <a:off x="1210146" y="3905068"/>
                  <a:ext cx="691859" cy="69185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C:\p4\aspect\business_development\Graphics\Icons\People\png\256x256\Boss.png"/>
                <p:cNvPicPr>
                  <a:picLocks noChangeAspect="1" noChangeArrowheads="1"/>
                </p:cNvPicPr>
                <p:nvPr/>
              </p:nvPicPr>
              <p:blipFill>
                <a:blip r:embed="rId7" cstate="print"/>
                <a:srcRect/>
                <a:stretch>
                  <a:fillRect/>
                </a:stretch>
              </p:blipFill>
              <p:spPr bwMode="auto">
                <a:xfrm>
                  <a:off x="1028086" y="3219268"/>
                  <a:ext cx="685800" cy="685800"/>
                </a:xfrm>
                <a:prstGeom prst="rect">
                  <a:avLst/>
                </a:prstGeom>
                <a:noFill/>
                <a:effectLst>
                  <a:glow rad="101600">
                    <a:sysClr val="window" lastClr="FFFFFF">
                      <a:lumMod val="65000"/>
                      <a:lumOff val="35000"/>
                      <a:alpha val="60000"/>
                    </a:sysClr>
                  </a:glow>
                </a:effectLst>
              </p:spPr>
            </p:pic>
          </p:grpSp>
          <p:sp>
            <p:nvSpPr>
              <p:cNvPr id="9" name="Rectangle 8"/>
              <p:cNvSpPr/>
              <p:nvPr/>
            </p:nvSpPr>
            <p:spPr>
              <a:xfrm>
                <a:off x="2167776" y="1169513"/>
                <a:ext cx="4967531" cy="554556"/>
              </a:xfrm>
              <a:prstGeom prst="rect">
                <a:avLst/>
              </a:prstGeom>
            </p:spPr>
            <p:txBody>
              <a:bodyPr wrap="none">
                <a:spAutoFit/>
              </a:bodyPr>
              <a:lstStyle/>
              <a:p>
                <a:pPr algn="ctr" fontAlgn="auto">
                  <a:spcBef>
                    <a:spcPts val="0"/>
                  </a:spcBef>
                  <a:spcAft>
                    <a:spcPts val="0"/>
                  </a:spcAft>
                </a:pPr>
                <a:r>
                  <a:rPr lang="en-US" sz="2800" dirty="0" smtClean="0">
                    <a:solidFill>
                      <a:srgbClr val="06B61B"/>
                    </a:solidFill>
                    <a:latin typeface="+mn-lt"/>
                  </a:rPr>
                  <a:t>Translate “expected” into sensors</a:t>
                </a:r>
                <a:endParaRPr lang="en-US" sz="2800" dirty="0">
                  <a:solidFill>
                    <a:srgbClr val="06B61B"/>
                  </a:solidFill>
                  <a:latin typeface="+mn-lt"/>
                </a:endParaRPr>
              </a:p>
            </p:txBody>
          </p:sp>
          <p:sp>
            <p:nvSpPr>
              <p:cNvPr id="10" name="Rectangle 9"/>
              <p:cNvSpPr/>
              <p:nvPr/>
            </p:nvSpPr>
            <p:spPr>
              <a:xfrm>
                <a:off x="211820" y="1909200"/>
                <a:ext cx="2420185" cy="880767"/>
              </a:xfrm>
              <a:prstGeom prst="rect">
                <a:avLst/>
              </a:prstGeom>
            </p:spPr>
            <p:txBody>
              <a:bodyPr wrap="none">
                <a:spAutoFit/>
              </a:bodyPr>
              <a:lstStyle/>
              <a:p>
                <a:pPr algn="ctr" fontAlgn="auto">
                  <a:spcBef>
                    <a:spcPts val="0"/>
                  </a:spcBef>
                  <a:spcAft>
                    <a:spcPts val="0"/>
                  </a:spcAft>
                </a:pPr>
                <a:r>
                  <a:rPr lang="en-US" sz="2400" dirty="0" smtClean="0">
                    <a:solidFill>
                      <a:prstClr val="black"/>
                    </a:solidFill>
                    <a:latin typeface="+mn-lt"/>
                  </a:rPr>
                  <a:t>New Threats,</a:t>
                </a:r>
              </a:p>
              <a:p>
                <a:pPr algn="ctr" fontAlgn="auto">
                  <a:spcBef>
                    <a:spcPts val="0"/>
                  </a:spcBef>
                  <a:spcAft>
                    <a:spcPts val="0"/>
                  </a:spcAft>
                </a:pPr>
                <a:r>
                  <a:rPr lang="en-US" sz="2400" dirty="0" smtClean="0">
                    <a:solidFill>
                      <a:prstClr val="black"/>
                    </a:solidFill>
                    <a:latin typeface="+mn-lt"/>
                  </a:rPr>
                  <a:t>Business Priorities</a:t>
                </a:r>
                <a:endParaRPr lang="en-US" sz="2400" dirty="0">
                  <a:solidFill>
                    <a:prstClr val="black"/>
                  </a:solidFill>
                  <a:latin typeface="+mn-lt"/>
                </a:endParaRPr>
              </a:p>
            </p:txBody>
          </p:sp>
          <p:sp>
            <p:nvSpPr>
              <p:cNvPr id="11" name="Down Arrow 10"/>
              <p:cNvSpPr/>
              <p:nvPr/>
            </p:nvSpPr>
            <p:spPr>
              <a:xfrm>
                <a:off x="1067419" y="2831797"/>
                <a:ext cx="462610" cy="384138"/>
              </a:xfrm>
              <a:prstGeom prst="downArrow">
                <a:avLst/>
              </a:prstGeom>
              <a:solidFill>
                <a:srgbClr val="4F81BD"/>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smtClean="0">
                  <a:ln>
                    <a:noFill/>
                  </a:ln>
                  <a:solidFill>
                    <a:prstClr val="white"/>
                  </a:solidFill>
                  <a:effectLst/>
                  <a:uLnTx/>
                  <a:uFillTx/>
                  <a:latin typeface="+mn-lt"/>
                </a:endParaRPr>
              </a:p>
            </p:txBody>
          </p:sp>
        </p:grpSp>
        <p:grpSp>
          <p:nvGrpSpPr>
            <p:cNvPr id="61" name="Group 60"/>
            <p:cNvGrpSpPr/>
            <p:nvPr/>
          </p:nvGrpSpPr>
          <p:grpSpPr>
            <a:xfrm rot="5400000">
              <a:off x="9436982" y="3853573"/>
              <a:ext cx="2016109" cy="1338129"/>
              <a:chOff x="2027930" y="3373385"/>
              <a:chExt cx="1789656" cy="1052963"/>
            </a:xfrm>
            <a:effectLst>
              <a:glow rad="63500">
                <a:schemeClr val="accent1">
                  <a:satMod val="175000"/>
                  <a:alpha val="40000"/>
                </a:schemeClr>
              </a:glow>
            </a:effectLst>
          </p:grpSpPr>
          <p:sp>
            <p:nvSpPr>
              <p:cNvPr id="62" name="Oval 61"/>
              <p:cNvSpPr/>
              <p:nvPr/>
            </p:nvSpPr>
            <p:spPr>
              <a:xfrm>
                <a:off x="3207091" y="3373881"/>
                <a:ext cx="610495" cy="564648"/>
              </a:xfrm>
              <a:prstGeom prst="ellipse">
                <a:avLst/>
              </a:prstGeom>
              <a:solidFill>
                <a:srgbClr val="C00000"/>
              </a:solidFill>
              <a:ln>
                <a:noFill/>
              </a:ln>
              <a:scene3d>
                <a:camera prst="orthographicFront"/>
                <a:lightRig rig="threePt" dir="t"/>
              </a:scene3d>
              <a:sp3d>
                <a:bevelT/>
              </a:sp3d>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bg1"/>
                  </a:solidFill>
                  <a:latin typeface="+mj-lt"/>
                </a:endParaRPr>
              </a:p>
            </p:txBody>
          </p:sp>
          <p:sp>
            <p:nvSpPr>
              <p:cNvPr id="63" name="Oval 62"/>
              <p:cNvSpPr/>
              <p:nvPr/>
            </p:nvSpPr>
            <p:spPr>
              <a:xfrm>
                <a:off x="2964601" y="3861700"/>
                <a:ext cx="610495" cy="564648"/>
              </a:xfrm>
              <a:prstGeom prst="ellipse">
                <a:avLst/>
              </a:prstGeom>
              <a:solidFill>
                <a:srgbClr val="0070C0"/>
              </a:solidFill>
              <a:ln>
                <a:noFill/>
              </a:ln>
              <a:scene3d>
                <a:camera prst="orthographicFront"/>
                <a:lightRig rig="threePt" dir="t"/>
              </a:scene3d>
              <a:sp3d>
                <a:bevelT/>
              </a:sp3d>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bg1"/>
                  </a:solidFill>
                  <a:latin typeface="+mj-lt"/>
                </a:endParaRPr>
              </a:p>
            </p:txBody>
          </p:sp>
          <p:sp>
            <p:nvSpPr>
              <p:cNvPr id="64" name="Oval 63"/>
              <p:cNvSpPr/>
              <p:nvPr/>
            </p:nvSpPr>
            <p:spPr>
              <a:xfrm>
                <a:off x="2652377" y="3373385"/>
                <a:ext cx="610495" cy="564648"/>
              </a:xfrm>
              <a:prstGeom prst="ellipse">
                <a:avLst/>
              </a:prstGeom>
              <a:solidFill>
                <a:srgbClr val="7030A0"/>
              </a:solidFill>
              <a:ln>
                <a:noFill/>
              </a:ln>
              <a:scene3d>
                <a:camera prst="orthographicFront"/>
                <a:lightRig rig="threePt" dir="t"/>
              </a:scene3d>
              <a:sp3d>
                <a:bevelT/>
              </a:sp3d>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bg1"/>
                  </a:solidFill>
                  <a:latin typeface="+mj-lt"/>
                </a:endParaRPr>
              </a:p>
            </p:txBody>
          </p:sp>
          <p:sp>
            <p:nvSpPr>
              <p:cNvPr id="65" name="Oval 64"/>
              <p:cNvSpPr/>
              <p:nvPr/>
            </p:nvSpPr>
            <p:spPr>
              <a:xfrm>
                <a:off x="2333177" y="3839273"/>
                <a:ext cx="610495" cy="564648"/>
              </a:xfrm>
              <a:prstGeom prst="ellipse">
                <a:avLst/>
              </a:prstGeom>
              <a:solidFill>
                <a:srgbClr val="00B050"/>
              </a:solidFill>
              <a:ln>
                <a:noFill/>
              </a:ln>
              <a:scene3d>
                <a:camera prst="orthographicFront"/>
                <a:lightRig rig="threePt" dir="t"/>
              </a:scene3d>
              <a:sp3d>
                <a:bevelT/>
              </a:sp3d>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bg1"/>
                  </a:solidFill>
                  <a:latin typeface="+mj-lt"/>
                </a:endParaRPr>
              </a:p>
            </p:txBody>
          </p:sp>
          <p:sp>
            <p:nvSpPr>
              <p:cNvPr id="66" name="Oval 65"/>
              <p:cNvSpPr/>
              <p:nvPr/>
            </p:nvSpPr>
            <p:spPr>
              <a:xfrm>
                <a:off x="2027930" y="3377356"/>
                <a:ext cx="610495" cy="564648"/>
              </a:xfrm>
              <a:prstGeom prst="ellipse">
                <a:avLst/>
              </a:prstGeom>
              <a:solidFill>
                <a:srgbClr val="FFC000"/>
              </a:solidFill>
              <a:ln>
                <a:noFill/>
              </a:ln>
              <a:scene3d>
                <a:camera prst="orthographicFront"/>
                <a:lightRig rig="threePt" dir="t"/>
              </a:scene3d>
              <a:sp3d>
                <a:bevelT/>
              </a:sp3d>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bg1"/>
                  </a:solidFill>
                  <a:latin typeface="+mj-lt"/>
                </a:endParaRPr>
              </a:p>
            </p:txBody>
          </p:sp>
        </p:grpSp>
      </p:grpSp>
    </p:spTree>
    <p:extLst>
      <p:ext uri="{BB962C8B-B14F-4D97-AF65-F5344CB8AC3E}">
        <p14:creationId xmlns:p14="http://schemas.microsoft.com/office/powerpoint/2010/main" val="69657405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How to Get Started</a:t>
            </a:r>
            <a:endParaRPr lang="en-US" dirty="0"/>
          </a:p>
        </p:txBody>
      </p:sp>
      <p:pic>
        <p:nvPicPr>
          <p:cNvPr id="5" name="Picture 4"/>
          <p:cNvPicPr>
            <a:picLocks noChangeAspect="1"/>
          </p:cNvPicPr>
          <p:nvPr/>
        </p:nvPicPr>
        <p:blipFill rotWithShape="1">
          <a:blip r:embed="rId3"/>
          <a:srcRect l="6895" r="1179"/>
          <a:stretch/>
        </p:blipFill>
        <p:spPr>
          <a:xfrm>
            <a:off x="0" y="-1979"/>
            <a:ext cx="9144000" cy="6858000"/>
          </a:xfrm>
          <a:prstGeom prst="rect">
            <a:avLst/>
          </a:prstGeom>
        </p:spPr>
      </p:pic>
    </p:spTree>
    <p:extLst>
      <p:ext uri="{BB962C8B-B14F-4D97-AF65-F5344CB8AC3E}">
        <p14:creationId xmlns:p14="http://schemas.microsoft.com/office/powerpoint/2010/main" val="269946047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5029200"/>
            <a:ext cx="7285392" cy="707886"/>
          </a:xfrm>
          <a:prstGeom prst="rect">
            <a:avLst/>
          </a:prstGeom>
          <a:noFill/>
        </p:spPr>
        <p:txBody>
          <a:bodyPr wrap="none" rtlCol="0">
            <a:spAutoFit/>
          </a:bodyPr>
          <a:lstStyle/>
          <a:p>
            <a:pPr algn="ctr"/>
            <a:r>
              <a:rPr lang="en-US" sz="4000" dirty="0" smtClean="0">
                <a:solidFill>
                  <a:schemeClr val="bg1"/>
                </a:solidFill>
              </a:rPr>
              <a:t>Hit me up on twitter @</a:t>
            </a:r>
            <a:r>
              <a:rPr lang="en-US" sz="4000" dirty="0" err="1" smtClean="0">
                <a:solidFill>
                  <a:schemeClr val="bg1"/>
                </a:solidFill>
              </a:rPr>
              <a:t>planetlevel</a:t>
            </a:r>
            <a:endParaRPr lang="en-US" sz="4000" dirty="0" smtClean="0">
              <a:solidFill>
                <a:schemeClr val="bg1"/>
              </a:solidFill>
            </a:endParaRPr>
          </a:p>
        </p:txBody>
      </p:sp>
    </p:spTree>
    <p:extLst>
      <p:ext uri="{BB962C8B-B14F-4D97-AF65-F5344CB8AC3E}">
        <p14:creationId xmlns:p14="http://schemas.microsoft.com/office/powerpoint/2010/main" val="250973057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p:cNvGraphicFramePr>
            <a:graphicFrameLocks/>
          </p:cNvGraphicFramePr>
          <p:nvPr>
            <p:extLst>
              <p:ext uri="{D42A27DB-BD31-4B8C-83A1-F6EECF244321}">
                <p14:modId xmlns:p14="http://schemas.microsoft.com/office/powerpoint/2010/main" val="3954330065"/>
              </p:ext>
            </p:extLst>
          </p:nvPr>
        </p:nvGraphicFramePr>
        <p:xfrm>
          <a:off x="0" y="792162"/>
          <a:ext cx="9144000" cy="6065837"/>
        </p:xfrm>
        <a:graphic>
          <a:graphicData uri="http://schemas.openxmlformats.org/drawingml/2006/chart">
            <c:chart xmlns:c="http://schemas.openxmlformats.org/drawingml/2006/chart" xmlns:r="http://schemas.openxmlformats.org/officeDocument/2006/relationships" r:id="rId3"/>
          </a:graphicData>
        </a:graphic>
      </p:graphicFrame>
      <p:sp>
        <p:nvSpPr>
          <p:cNvPr id="10" name="Title 9"/>
          <p:cNvSpPr>
            <a:spLocks noGrp="1"/>
          </p:cNvSpPr>
          <p:nvPr>
            <p:ph type="title"/>
          </p:nvPr>
        </p:nvSpPr>
        <p:spPr/>
        <p:txBody>
          <a:bodyPr/>
          <a:lstStyle/>
          <a:p>
            <a:r>
              <a:rPr lang="en-US" dirty="0" smtClean="0"/>
              <a:t>Aspect 2013 Global </a:t>
            </a:r>
            <a:r>
              <a:rPr lang="en-US" dirty="0" err="1" smtClean="0"/>
              <a:t>AppSec</a:t>
            </a:r>
            <a:r>
              <a:rPr lang="en-US" dirty="0" smtClean="0"/>
              <a:t> Risk Report</a:t>
            </a:r>
            <a:endParaRPr lang="en-US" dirty="0"/>
          </a:p>
        </p:txBody>
      </p:sp>
    </p:spTree>
    <p:extLst>
      <p:ext uri="{BB962C8B-B14F-4D97-AF65-F5344CB8AC3E}">
        <p14:creationId xmlns:p14="http://schemas.microsoft.com/office/powerpoint/2010/main" val="26295233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Table 16"/>
          <p:cNvGraphicFramePr>
            <a:graphicFrameLocks noGrp="1"/>
          </p:cNvGraphicFramePr>
          <p:nvPr>
            <p:extLst/>
          </p:nvPr>
        </p:nvGraphicFramePr>
        <p:xfrm>
          <a:off x="228600" y="990600"/>
          <a:ext cx="8754665" cy="5673080"/>
        </p:xfrm>
        <a:graphic>
          <a:graphicData uri="http://schemas.openxmlformats.org/drawingml/2006/table">
            <a:tbl>
              <a:tblPr firstRow="1" bandRow="1">
                <a:tableStyleId>{3B4B98B0-60AC-42C2-AFA5-B58CD77FA1E5}</a:tableStyleId>
              </a:tblPr>
              <a:tblGrid>
                <a:gridCol w="2651225"/>
                <a:gridCol w="1142463"/>
                <a:gridCol w="4960977"/>
              </a:tblGrid>
              <a:tr h="461000">
                <a:tc>
                  <a:txBody>
                    <a:bodyPr/>
                    <a:lstStyle/>
                    <a:p>
                      <a:pPr algn="ctr" fontAlgn="b"/>
                      <a:r>
                        <a:rPr lang="en-US" sz="1600" u="none" strike="noStrike" dirty="0" smtClean="0">
                          <a:effectLst/>
                        </a:rPr>
                        <a:t>Source File</a:t>
                      </a:r>
                      <a:endParaRPr lang="en-US" sz="1600" b="0" i="0" u="none" strike="noStrike" dirty="0">
                        <a:solidFill>
                          <a:srgbClr val="000000"/>
                        </a:solidFill>
                        <a:effectLst/>
                        <a:latin typeface="Calibri" panose="020F0502020204030204" pitchFamily="34" charset="0"/>
                      </a:endParaRPr>
                    </a:p>
                  </a:txBody>
                  <a:tcPr anchor="ctr"/>
                </a:tc>
                <a:tc>
                  <a:txBody>
                    <a:bodyPr/>
                    <a:lstStyle/>
                    <a:p>
                      <a:pPr algn="ctr" fontAlgn="b"/>
                      <a:r>
                        <a:rPr lang="en-US" sz="1600" u="none" strike="noStrike" dirty="0" smtClean="0">
                          <a:effectLst/>
                        </a:rPr>
                        <a:t>Result</a:t>
                      </a:r>
                      <a:endParaRPr lang="en-US" sz="1600" b="0" i="0" u="none" strike="noStrike" dirty="0">
                        <a:solidFill>
                          <a:srgbClr val="000000"/>
                        </a:solidFill>
                        <a:effectLst/>
                        <a:latin typeface="Calibri" panose="020F0502020204030204" pitchFamily="34" charset="0"/>
                      </a:endParaRPr>
                    </a:p>
                  </a:txBody>
                  <a:tcPr anchor="ctr"/>
                </a:tc>
                <a:tc>
                  <a:txBody>
                    <a:bodyPr/>
                    <a:lstStyle/>
                    <a:p>
                      <a:pPr algn="ctr" fontAlgn="b"/>
                      <a:r>
                        <a:rPr lang="en-US" sz="1600" u="none" strike="noStrike" dirty="0" smtClean="0">
                          <a:effectLst/>
                        </a:rPr>
                        <a:t>@</a:t>
                      </a:r>
                      <a:r>
                        <a:rPr lang="en-US" sz="1600" u="none" strike="noStrike" dirty="0" err="1" smtClean="0">
                          <a:effectLst/>
                        </a:rPr>
                        <a:t>PreAuthorize</a:t>
                      </a:r>
                      <a:endParaRPr lang="en-US" sz="1600" b="0" i="0" u="none" strike="noStrike" dirty="0">
                        <a:solidFill>
                          <a:srgbClr val="000000"/>
                        </a:solidFill>
                        <a:effectLst/>
                        <a:latin typeface="Calibri" panose="020F0502020204030204" pitchFamily="34" charset="0"/>
                      </a:endParaRPr>
                    </a:p>
                  </a:txBody>
                  <a:tcPr anchor="ctr"/>
                </a:tc>
              </a:tr>
              <a:tr h="349635">
                <a:tc>
                  <a:txBody>
                    <a:bodyPr/>
                    <a:lstStyle/>
                    <a:p>
                      <a:pPr algn="l" fontAlgn="b"/>
                      <a:r>
                        <a:rPr lang="en-US" sz="1200" u="none" strike="noStrike" dirty="0">
                          <a:effectLst/>
                        </a:rPr>
                        <a:t>TestSBMBugtrackerController.java</a:t>
                      </a:r>
                      <a:endParaRPr lang="en-US" sz="1200" b="0" i="0" u="none" strike="noStrike" dirty="0">
                        <a:solidFill>
                          <a:srgbClr val="000000"/>
                        </a:solidFill>
                        <a:effectLst/>
                        <a:latin typeface="Calibri" panose="020F0502020204030204" pitchFamily="34" charset="0"/>
                      </a:endParaRPr>
                    </a:p>
                  </a:txBody>
                  <a:tcPr anchor="ctr"/>
                </a:tc>
                <a:tc>
                  <a:txBody>
                    <a:bodyPr/>
                    <a:lstStyle/>
                    <a:p>
                      <a:pPr algn="ctr"/>
                      <a:endParaRPr lang="en-US" dirty="0"/>
                    </a:p>
                  </a:txBody>
                  <a:tcPr anchor="ctr"/>
                </a:tc>
                <a:tc>
                  <a:txBody>
                    <a:bodyPr/>
                    <a:lstStyle/>
                    <a:p>
                      <a:pPr algn="l" fontAlgn="b"/>
                      <a:r>
                        <a:rPr lang="en-US" sz="1200" u="none" strike="noStrike" dirty="0">
                          <a:effectLst/>
                        </a:rPr>
                        <a:t>@</a:t>
                      </a:r>
                      <a:r>
                        <a:rPr lang="en-US" sz="1200" u="none" strike="noStrike" dirty="0" err="1">
                          <a:effectLst/>
                        </a:rPr>
                        <a:t>PreAuthorize</a:t>
                      </a:r>
                      <a:r>
                        <a:rPr lang="en-US" sz="1200" u="none" strike="noStrike" dirty="0">
                          <a:effectLst/>
                        </a:rPr>
                        <a:t>("</a:t>
                      </a:r>
                      <a:r>
                        <a:rPr lang="en-US" sz="1200" u="none" strike="noStrike" dirty="0" err="1">
                          <a:effectLst/>
                        </a:rPr>
                        <a:t>hasAnyRole</a:t>
                      </a:r>
                      <a:r>
                        <a:rPr lang="en-US" sz="1200" u="none" strike="noStrike" dirty="0">
                          <a:effectLst/>
                        </a:rPr>
                        <a:t>(</a:t>
                      </a:r>
                      <a:r>
                        <a:rPr lang="en-US" sz="1200" u="none" strike="noStrike" dirty="0" smtClean="0">
                          <a:effectLst/>
                        </a:rPr>
                        <a:t>'ROLE_BUG_CREATE</a:t>
                      </a:r>
                      <a:r>
                        <a:rPr lang="en-US" sz="1200" u="none" strike="noStrike" dirty="0">
                          <a:effectLst/>
                        </a:rPr>
                        <a:t>',</a:t>
                      </a:r>
                      <a:r>
                        <a:rPr lang="en-US" sz="1200" u="none" strike="noStrike" dirty="0" smtClean="0">
                          <a:effectLst/>
                        </a:rPr>
                        <a:t>'ROLE_BUG_EDIT</a:t>
                      </a:r>
                      <a:r>
                        <a:rPr lang="en-US" sz="1200" u="none" strike="noStrike" dirty="0">
                          <a:effectLst/>
                        </a:rPr>
                        <a:t>')")</a:t>
                      </a:r>
                      <a:endParaRPr lang="en-US" sz="1200" b="0" i="0" u="none" strike="noStrike" dirty="0">
                        <a:solidFill>
                          <a:srgbClr val="000000"/>
                        </a:solidFill>
                        <a:effectLst/>
                        <a:latin typeface="Calibri" panose="020F0502020204030204" pitchFamily="34" charset="0"/>
                      </a:endParaRPr>
                    </a:p>
                  </a:txBody>
                  <a:tcPr anchor="ctr"/>
                </a:tc>
              </a:tr>
              <a:tr h="349635">
                <a:tc>
                  <a:txBody>
                    <a:bodyPr/>
                    <a:lstStyle/>
                    <a:p>
                      <a:pPr algn="l" fontAlgn="b"/>
                      <a:r>
                        <a:rPr lang="en-US" sz="1200" u="none" strike="noStrike">
                          <a:effectLst/>
                        </a:rPr>
                        <a:t>UpdateSBMBugtrackerController.java</a:t>
                      </a:r>
                      <a:endParaRPr lang="en-US" sz="1200" b="0" i="0" u="none" strike="noStrike">
                        <a:solidFill>
                          <a:srgbClr val="000000"/>
                        </a:solidFill>
                        <a:effectLst/>
                        <a:latin typeface="Calibri" panose="020F0502020204030204" pitchFamily="34" charset="0"/>
                      </a:endParaRPr>
                    </a:p>
                  </a:txBody>
                  <a:tcPr anchor="ctr"/>
                </a:tc>
                <a:tc>
                  <a:txBody>
                    <a:bodyPr/>
                    <a:lstStyle/>
                    <a:p>
                      <a:pPr algn="ctr"/>
                      <a:endParaRPr lang="en-US" dirty="0"/>
                    </a:p>
                  </a:txBody>
                  <a:tcPr anchor="ctr"/>
                </a:tc>
                <a:tc>
                  <a:txBody>
                    <a:bodyPr/>
                    <a:lstStyle/>
                    <a:p>
                      <a:pPr algn="l" fontAlgn="b"/>
                      <a:r>
                        <a:rPr lang="en-US" sz="1200" u="none" strike="noStrike" dirty="0">
                          <a:effectLst/>
                        </a:rPr>
                        <a:t>@</a:t>
                      </a:r>
                      <a:r>
                        <a:rPr lang="en-US" sz="1200" u="none" strike="noStrike" dirty="0" err="1">
                          <a:effectLst/>
                        </a:rPr>
                        <a:t>PreAuthorize</a:t>
                      </a:r>
                      <a:r>
                        <a:rPr lang="en-US" sz="1200" u="none" strike="noStrike" dirty="0">
                          <a:effectLst/>
                        </a:rPr>
                        <a:t>("</a:t>
                      </a:r>
                      <a:r>
                        <a:rPr lang="en-US" sz="1200" u="none" strike="noStrike" dirty="0" err="1">
                          <a:effectLst/>
                        </a:rPr>
                        <a:t>hasRole</a:t>
                      </a:r>
                      <a:r>
                        <a:rPr lang="en-US" sz="1200" u="none" strike="noStrike" dirty="0">
                          <a:effectLst/>
                        </a:rPr>
                        <a:t>(</a:t>
                      </a:r>
                      <a:r>
                        <a:rPr lang="en-US" sz="1200" u="none" strike="noStrike" dirty="0" smtClean="0">
                          <a:effectLst/>
                        </a:rPr>
                        <a:t>'ROLE_BUG_EDIT</a:t>
                      </a:r>
                      <a:r>
                        <a:rPr lang="en-US" sz="1200" u="none" strike="noStrike" dirty="0">
                          <a:effectLst/>
                        </a:rPr>
                        <a:t>')")</a:t>
                      </a:r>
                      <a:endParaRPr lang="en-US" sz="1200" b="0" i="0" u="none" strike="noStrike" dirty="0">
                        <a:solidFill>
                          <a:srgbClr val="000000"/>
                        </a:solidFill>
                        <a:effectLst/>
                        <a:latin typeface="Calibri" panose="020F0502020204030204" pitchFamily="34" charset="0"/>
                      </a:endParaRPr>
                    </a:p>
                  </a:txBody>
                  <a:tcPr anchor="ctr"/>
                </a:tc>
              </a:tr>
              <a:tr h="349635">
                <a:tc>
                  <a:txBody>
                    <a:bodyPr/>
                    <a:lstStyle/>
                    <a:p>
                      <a:pPr algn="l" fontAlgn="b"/>
                      <a:r>
                        <a:rPr lang="en-US" sz="1200" u="none" strike="noStrike">
                          <a:effectLst/>
                        </a:rPr>
                        <a:t>SelectBugtrackerController.java</a:t>
                      </a:r>
                      <a:endParaRPr lang="en-US" sz="1200" b="0" i="0" u="none" strike="noStrike">
                        <a:solidFill>
                          <a:srgbClr val="000000"/>
                        </a:solidFill>
                        <a:effectLst/>
                        <a:latin typeface="Calibri" panose="020F0502020204030204" pitchFamily="34" charset="0"/>
                      </a:endParaRPr>
                    </a:p>
                  </a:txBody>
                  <a:tcPr anchor="ctr"/>
                </a:tc>
                <a:tc>
                  <a:txBody>
                    <a:bodyPr/>
                    <a:lstStyle/>
                    <a:p>
                      <a:pPr algn="ctr"/>
                      <a:endParaRPr lang="en-US" dirty="0"/>
                    </a:p>
                  </a:txBody>
                  <a:tcPr anchor="ctr"/>
                </a:tc>
                <a:tc>
                  <a:txBody>
                    <a:bodyPr/>
                    <a:lstStyle/>
                    <a:p>
                      <a:pPr algn="l" fontAlgn="b"/>
                      <a:r>
                        <a:rPr lang="en-US" sz="1200" u="none" strike="noStrike" dirty="0">
                          <a:effectLst/>
                        </a:rPr>
                        <a:t>@</a:t>
                      </a:r>
                      <a:r>
                        <a:rPr lang="en-US" sz="1200" u="none" strike="noStrike" dirty="0" err="1">
                          <a:effectLst/>
                        </a:rPr>
                        <a:t>PreAuthorize</a:t>
                      </a:r>
                      <a:r>
                        <a:rPr lang="en-US" sz="1200" u="none" strike="noStrike" dirty="0">
                          <a:effectLst/>
                        </a:rPr>
                        <a:t>("</a:t>
                      </a:r>
                      <a:r>
                        <a:rPr lang="en-US" sz="1200" u="none" strike="noStrike" dirty="0" err="1">
                          <a:effectLst/>
                        </a:rPr>
                        <a:t>hasRole</a:t>
                      </a:r>
                      <a:r>
                        <a:rPr lang="en-US" sz="1200" u="none" strike="noStrike" dirty="0">
                          <a:effectLst/>
                        </a:rPr>
                        <a:t>(</a:t>
                      </a:r>
                      <a:r>
                        <a:rPr lang="en-US" sz="1200" u="none" strike="noStrike" dirty="0" smtClean="0">
                          <a:effectLst/>
                        </a:rPr>
                        <a:t>'ROLE_BUG_CREATE</a:t>
                      </a:r>
                      <a:r>
                        <a:rPr lang="en-US" sz="1200" u="none" strike="noStrike" dirty="0">
                          <a:effectLst/>
                        </a:rPr>
                        <a:t>')")</a:t>
                      </a:r>
                      <a:endParaRPr lang="en-US" sz="1200" b="0" i="0" u="none" strike="noStrike" dirty="0">
                        <a:solidFill>
                          <a:srgbClr val="000000"/>
                        </a:solidFill>
                        <a:effectLst/>
                        <a:latin typeface="Calibri" panose="020F0502020204030204" pitchFamily="34" charset="0"/>
                      </a:endParaRPr>
                    </a:p>
                  </a:txBody>
                  <a:tcPr anchor="ctr"/>
                </a:tc>
              </a:tr>
              <a:tr h="262227">
                <a:tc>
                  <a:txBody>
                    <a:bodyPr/>
                    <a:lstStyle/>
                    <a:p>
                      <a:pPr algn="l" fontAlgn="b"/>
                      <a:r>
                        <a:rPr lang="en-US" sz="1200" u="none" strike="noStrike">
                          <a:effectLst/>
                        </a:rPr>
                        <a:t>CheckAppStatusController.java</a:t>
                      </a:r>
                      <a:endParaRPr lang="en-US" sz="1200" b="0" i="0" u="none" strike="noStrike">
                        <a:solidFill>
                          <a:srgbClr val="000000"/>
                        </a:solidFill>
                        <a:effectLst/>
                        <a:latin typeface="Calibri" panose="020F0502020204030204" pitchFamily="34" charset="0"/>
                      </a:endParaRPr>
                    </a:p>
                  </a:txBody>
                  <a:tcPr anchor="ctr"/>
                </a:tc>
                <a:tc>
                  <a:txBody>
                    <a:bodyPr/>
                    <a:lstStyle/>
                    <a:p>
                      <a:pPr algn="ctr" fontAlgn="b"/>
                      <a:r>
                        <a:rPr lang="en-US" sz="1200" u="none" strike="noStrike" dirty="0">
                          <a:effectLst/>
                        </a:rPr>
                        <a:t>MISSING</a:t>
                      </a:r>
                      <a:endParaRPr lang="en-US" sz="1200" b="0" i="0" u="none" strike="noStrike" dirty="0">
                        <a:solidFill>
                          <a:srgbClr val="9C0006"/>
                        </a:solidFill>
                        <a:effectLst/>
                        <a:latin typeface="Calibri" panose="020F0502020204030204" pitchFamily="34" charset="0"/>
                      </a:endParaRPr>
                    </a:p>
                  </a:txBody>
                  <a:tcPr anchor="ctr">
                    <a:solidFill>
                      <a:schemeClr val="accent2">
                        <a:lumMod val="40000"/>
                        <a:lumOff val="6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anchor="ctr"/>
                </a:tc>
              </a:tr>
              <a:tr h="349635">
                <a:tc>
                  <a:txBody>
                    <a:bodyPr/>
                    <a:lstStyle/>
                    <a:p>
                      <a:pPr algn="l" fontAlgn="b"/>
                      <a:r>
                        <a:rPr lang="en-US" sz="1200" u="none" strike="noStrike" dirty="0">
                          <a:effectLst/>
                        </a:rPr>
                        <a:t>ViewConsoleEventsController.java</a:t>
                      </a:r>
                      <a:endParaRPr lang="en-US" sz="1200" b="0" i="0" u="none" strike="noStrike" dirty="0">
                        <a:solidFill>
                          <a:srgbClr val="000000"/>
                        </a:solidFill>
                        <a:effectLst/>
                        <a:latin typeface="Calibri" panose="020F0502020204030204" pitchFamily="34" charset="0"/>
                      </a:endParaRPr>
                    </a:p>
                  </a:txBody>
                  <a:tcPr anchor="ctr"/>
                </a:tc>
                <a:tc>
                  <a:txBody>
                    <a:bodyPr/>
                    <a:lstStyle/>
                    <a:p>
                      <a:pPr algn="ctr"/>
                      <a:endParaRPr lang="en-US" dirty="0"/>
                    </a:p>
                  </a:txBody>
                  <a:tcPr anchor="ctr"/>
                </a:tc>
                <a:tc>
                  <a:txBody>
                    <a:bodyPr/>
                    <a:lstStyle/>
                    <a:p>
                      <a:pPr algn="l" fontAlgn="b"/>
                      <a:r>
                        <a:rPr lang="en-US" sz="1200" u="none" strike="noStrike">
                          <a:effectLst/>
                        </a:rPr>
                        <a:t>@PreAuthorize("hasRole('ROLE_CONSOLE_VIEW')")</a:t>
                      </a:r>
                      <a:endParaRPr lang="en-US" sz="1200" b="0" i="0" u="none" strike="noStrike">
                        <a:solidFill>
                          <a:srgbClr val="000000"/>
                        </a:solidFill>
                        <a:effectLst/>
                        <a:latin typeface="Calibri" panose="020F0502020204030204" pitchFamily="34" charset="0"/>
                      </a:endParaRPr>
                    </a:p>
                  </a:txBody>
                  <a:tcPr anchor="ctr"/>
                </a:tc>
              </a:tr>
              <a:tr h="349635">
                <a:tc>
                  <a:txBody>
                    <a:bodyPr/>
                    <a:lstStyle/>
                    <a:p>
                      <a:pPr algn="l" fontAlgn="b"/>
                      <a:r>
                        <a:rPr lang="en-US" sz="1200" u="none" strike="noStrike">
                          <a:effectLst/>
                        </a:rPr>
                        <a:t>DeleteEngineConfigController.java</a:t>
                      </a:r>
                      <a:endParaRPr lang="en-US" sz="1200" b="0" i="0" u="none" strike="noStrike">
                        <a:solidFill>
                          <a:srgbClr val="000000"/>
                        </a:solidFill>
                        <a:effectLst/>
                        <a:latin typeface="Calibri" panose="020F0502020204030204" pitchFamily="34" charset="0"/>
                      </a:endParaRPr>
                    </a:p>
                  </a:txBody>
                  <a:tcPr anchor="ctr"/>
                </a:tc>
                <a:tc>
                  <a:txBody>
                    <a:bodyPr/>
                    <a:lstStyle/>
                    <a:p>
                      <a:pPr algn="ctr"/>
                      <a:endParaRPr lang="en-US" dirty="0"/>
                    </a:p>
                  </a:txBody>
                  <a:tcPr anchor="ctr"/>
                </a:tc>
                <a:tc>
                  <a:txBody>
                    <a:bodyPr/>
                    <a:lstStyle/>
                    <a:p>
                      <a:pPr algn="l" fontAlgn="b"/>
                      <a:r>
                        <a:rPr lang="en-US" sz="1200" u="none" strike="noStrike">
                          <a:effectLst/>
                        </a:rPr>
                        <a:t>@PreAuthorize("hasRole('ROLE_ENGINE_PROFILES')")</a:t>
                      </a:r>
                      <a:endParaRPr lang="en-US" sz="1200" b="0" i="0" u="none" strike="noStrike">
                        <a:solidFill>
                          <a:srgbClr val="000000"/>
                        </a:solidFill>
                        <a:effectLst/>
                        <a:latin typeface="Calibri" panose="020F0502020204030204" pitchFamily="34" charset="0"/>
                      </a:endParaRPr>
                    </a:p>
                  </a:txBody>
                  <a:tcPr anchor="ctr"/>
                </a:tc>
              </a:tr>
              <a:tr h="349635">
                <a:tc>
                  <a:txBody>
                    <a:bodyPr/>
                    <a:lstStyle/>
                    <a:p>
                      <a:pPr algn="l" fontAlgn="b"/>
                      <a:r>
                        <a:rPr lang="en-US" sz="1200" u="none" strike="noStrike">
                          <a:effectLst/>
                        </a:rPr>
                        <a:t>DownloadEngineController.java</a:t>
                      </a:r>
                      <a:endParaRPr lang="en-US" sz="1200" b="0" i="0" u="none" strike="noStrike">
                        <a:solidFill>
                          <a:srgbClr val="000000"/>
                        </a:solidFill>
                        <a:effectLst/>
                        <a:latin typeface="Calibri" panose="020F0502020204030204" pitchFamily="34" charset="0"/>
                      </a:endParaRPr>
                    </a:p>
                  </a:txBody>
                  <a:tcPr anchor="ctr"/>
                </a:tc>
                <a:tc>
                  <a:txBody>
                    <a:bodyPr/>
                    <a:lstStyle/>
                    <a:p>
                      <a:pPr algn="ctr"/>
                      <a:endParaRPr lang="en-US" dirty="0"/>
                    </a:p>
                  </a:txBody>
                  <a:tcPr anchor="ctr"/>
                </a:tc>
                <a:tc>
                  <a:txBody>
                    <a:bodyPr/>
                    <a:lstStyle/>
                    <a:p>
                      <a:pPr algn="l" fontAlgn="b"/>
                      <a:r>
                        <a:rPr lang="en-US" sz="1200" u="none" strike="noStrike">
                          <a:effectLst/>
                        </a:rPr>
                        <a:t>@PreAuthorize("hasRole('ROLE_ENGINE_DOWNLOAD')")</a:t>
                      </a:r>
                      <a:endParaRPr lang="en-US" sz="1200" b="0" i="0" u="none" strike="noStrike">
                        <a:solidFill>
                          <a:srgbClr val="000000"/>
                        </a:solidFill>
                        <a:effectLst/>
                        <a:latin typeface="Calibri" panose="020F0502020204030204" pitchFamily="34" charset="0"/>
                      </a:endParaRPr>
                    </a:p>
                  </a:txBody>
                  <a:tcPr anchor="ctr"/>
                </a:tc>
              </a:tr>
              <a:tr h="349635">
                <a:tc>
                  <a:txBody>
                    <a:bodyPr/>
                    <a:lstStyle/>
                    <a:p>
                      <a:pPr algn="l" fontAlgn="b"/>
                      <a:r>
                        <a:rPr lang="en-US" sz="1200" u="none" strike="noStrike">
                          <a:effectLst/>
                        </a:rPr>
                        <a:t>EngineConfigController.java</a:t>
                      </a:r>
                      <a:endParaRPr lang="en-US" sz="1200" b="0" i="0" u="none" strike="noStrike">
                        <a:solidFill>
                          <a:srgbClr val="000000"/>
                        </a:solidFill>
                        <a:effectLst/>
                        <a:latin typeface="Calibri" panose="020F0502020204030204" pitchFamily="34" charset="0"/>
                      </a:endParaRPr>
                    </a:p>
                  </a:txBody>
                  <a:tcPr anchor="ctr"/>
                </a:tc>
                <a:tc>
                  <a:txBody>
                    <a:bodyPr/>
                    <a:lstStyle/>
                    <a:p>
                      <a:pPr algn="ctr"/>
                      <a:endParaRPr lang="en-US" dirty="0"/>
                    </a:p>
                  </a:txBody>
                  <a:tcPr anchor="ctr"/>
                </a:tc>
                <a:tc>
                  <a:txBody>
                    <a:bodyPr/>
                    <a:lstStyle/>
                    <a:p>
                      <a:pPr algn="l" fontAlgn="b"/>
                      <a:r>
                        <a:rPr lang="en-US" sz="1200" u="none" strike="noStrike">
                          <a:effectLst/>
                        </a:rPr>
                        <a:t>@PreAuthorize("hasRole('ROLE_ENGINE_DOWNLOAD')")</a:t>
                      </a:r>
                      <a:endParaRPr lang="en-US" sz="1200" b="0" i="0" u="none" strike="noStrike">
                        <a:solidFill>
                          <a:srgbClr val="000000"/>
                        </a:solidFill>
                        <a:effectLst/>
                        <a:latin typeface="Calibri" panose="020F0502020204030204" pitchFamily="34" charset="0"/>
                      </a:endParaRPr>
                    </a:p>
                  </a:txBody>
                  <a:tcPr anchor="ctr"/>
                </a:tc>
              </a:tr>
              <a:tr h="262227">
                <a:tc>
                  <a:txBody>
                    <a:bodyPr/>
                    <a:lstStyle/>
                    <a:p>
                      <a:pPr algn="l" fontAlgn="b"/>
                      <a:r>
                        <a:rPr lang="en-US" sz="1200" u="none" strike="noStrike">
                          <a:effectLst/>
                        </a:rPr>
                        <a:t>ErrorController.java</a:t>
                      </a:r>
                      <a:endParaRPr lang="en-US" sz="1200" b="0" i="0" u="none" strike="noStrike">
                        <a:solidFill>
                          <a:srgbClr val="000000"/>
                        </a:solidFill>
                        <a:effectLst/>
                        <a:latin typeface="Calibri" panose="020F0502020204030204" pitchFamily="34" charset="0"/>
                      </a:endParaRPr>
                    </a:p>
                  </a:txBody>
                  <a:tcPr anchor="ctr"/>
                </a:tc>
                <a:tc>
                  <a:txBody>
                    <a:bodyPr/>
                    <a:lstStyle/>
                    <a:p>
                      <a:pPr algn="ctr" fontAlgn="b"/>
                      <a:r>
                        <a:rPr lang="en-US" sz="1200" u="none" strike="noStrike" dirty="0">
                          <a:effectLst/>
                        </a:rPr>
                        <a:t>MISSING</a:t>
                      </a:r>
                      <a:endParaRPr lang="en-US" sz="1200" b="0" i="0" u="none" strike="noStrike" dirty="0">
                        <a:solidFill>
                          <a:srgbClr val="9C0006"/>
                        </a:solidFill>
                        <a:effectLst/>
                        <a:latin typeface="Calibri" panose="020F0502020204030204" pitchFamily="34" charset="0"/>
                      </a:endParaRPr>
                    </a:p>
                  </a:txBody>
                  <a:tcPr anchor="ctr">
                    <a:solidFill>
                      <a:schemeClr val="accent2">
                        <a:lumMod val="40000"/>
                        <a:lumOff val="60000"/>
                      </a:schemeClr>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anchor="ctr"/>
                </a:tc>
              </a:tr>
              <a:tr h="349635">
                <a:tc>
                  <a:txBody>
                    <a:bodyPr/>
                    <a:lstStyle/>
                    <a:p>
                      <a:pPr algn="l" fontAlgn="b"/>
                      <a:r>
                        <a:rPr lang="en-US" sz="1200" u="none" strike="noStrike">
                          <a:effectLst/>
                        </a:rPr>
                        <a:t>InboxController.java</a:t>
                      </a:r>
                      <a:endParaRPr lang="en-US" sz="1200" b="0" i="0" u="none" strike="noStrike">
                        <a:solidFill>
                          <a:srgbClr val="000000"/>
                        </a:solidFill>
                        <a:effectLst/>
                        <a:latin typeface="Calibri" panose="020F0502020204030204" pitchFamily="34" charset="0"/>
                      </a:endParaRPr>
                    </a:p>
                  </a:txBody>
                  <a:tcPr anchor="ctr"/>
                </a:tc>
                <a:tc>
                  <a:txBody>
                    <a:bodyPr/>
                    <a:lstStyle/>
                    <a:p>
                      <a:pPr algn="ctr"/>
                      <a:endParaRPr lang="en-US" dirty="0"/>
                    </a:p>
                  </a:txBody>
                  <a:tcPr anchor="ctr"/>
                </a:tc>
                <a:tc>
                  <a:txBody>
                    <a:bodyPr/>
                    <a:lstStyle/>
                    <a:p>
                      <a:pPr algn="l" fontAlgn="b"/>
                      <a:r>
                        <a:rPr lang="en-US" sz="1200" u="none" strike="noStrike">
                          <a:effectLst/>
                        </a:rPr>
                        <a:t>@PreAuthorize("isAuthenticated()")</a:t>
                      </a:r>
                      <a:endParaRPr lang="en-US" sz="1200" b="0" i="0" u="none" strike="noStrike">
                        <a:solidFill>
                          <a:srgbClr val="000000"/>
                        </a:solidFill>
                        <a:effectLst/>
                        <a:latin typeface="Calibri" panose="020F0502020204030204" pitchFamily="34" charset="0"/>
                      </a:endParaRPr>
                    </a:p>
                  </a:txBody>
                  <a:tcPr anchor="ctr"/>
                </a:tc>
              </a:tr>
              <a:tr h="349635">
                <a:tc>
                  <a:txBody>
                    <a:bodyPr/>
                    <a:lstStyle/>
                    <a:p>
                      <a:pPr algn="l" fontAlgn="b"/>
                      <a:r>
                        <a:rPr lang="en-US" sz="1200" u="none" strike="noStrike">
                          <a:effectLst/>
                        </a:rPr>
                        <a:t>InstallationWizardController.java</a:t>
                      </a:r>
                      <a:endParaRPr lang="en-US" sz="1200" b="0" i="0" u="none" strike="noStrike">
                        <a:solidFill>
                          <a:srgbClr val="000000"/>
                        </a:solidFill>
                        <a:effectLst/>
                        <a:latin typeface="Calibri" panose="020F0502020204030204" pitchFamily="34" charset="0"/>
                      </a:endParaRPr>
                    </a:p>
                  </a:txBody>
                  <a:tcPr anchor="ctr"/>
                </a:tc>
                <a:tc>
                  <a:txBody>
                    <a:bodyPr/>
                    <a:lstStyle/>
                    <a:p>
                      <a:pPr algn="ctr"/>
                      <a:endParaRPr lang="en-US"/>
                    </a:p>
                  </a:txBody>
                  <a:tcPr anchor="ctr"/>
                </a:tc>
                <a:tc>
                  <a:txBody>
                    <a:bodyPr/>
                    <a:lstStyle/>
                    <a:p>
                      <a:pPr algn="l" fontAlgn="b"/>
                      <a:r>
                        <a:rPr lang="en-US" sz="1200" u="none" strike="noStrike">
                          <a:effectLst/>
                        </a:rPr>
                        <a:t>@PreAuthorize("isAuthenticated()")</a:t>
                      </a:r>
                      <a:endParaRPr lang="en-US" sz="1200" b="0" i="0" u="none" strike="noStrike">
                        <a:solidFill>
                          <a:srgbClr val="000000"/>
                        </a:solidFill>
                        <a:effectLst/>
                        <a:latin typeface="Calibri" panose="020F0502020204030204" pitchFamily="34" charset="0"/>
                      </a:endParaRPr>
                    </a:p>
                  </a:txBody>
                  <a:tcPr anchor="ctr"/>
                </a:tc>
              </a:tr>
              <a:tr h="349635">
                <a:tc>
                  <a:txBody>
                    <a:bodyPr/>
                    <a:lstStyle/>
                    <a:p>
                      <a:pPr algn="l" fontAlgn="b"/>
                      <a:r>
                        <a:rPr lang="en-US" sz="1200" u="none" strike="noStrike">
                          <a:effectLst/>
                        </a:rPr>
                        <a:t>InviteAFriendController.java</a:t>
                      </a:r>
                      <a:endParaRPr lang="en-US" sz="1200" b="0" i="0" u="none" strike="noStrike">
                        <a:solidFill>
                          <a:srgbClr val="000000"/>
                        </a:solidFill>
                        <a:effectLst/>
                        <a:latin typeface="Calibri" panose="020F0502020204030204" pitchFamily="34" charset="0"/>
                      </a:endParaRPr>
                    </a:p>
                  </a:txBody>
                  <a:tcPr anchor="ctr"/>
                </a:tc>
                <a:tc>
                  <a:txBody>
                    <a:bodyPr/>
                    <a:lstStyle/>
                    <a:p>
                      <a:pPr algn="ctr"/>
                      <a:endParaRPr lang="en-US" dirty="0"/>
                    </a:p>
                  </a:txBody>
                  <a:tcPr anchor="ctr"/>
                </a:tc>
                <a:tc>
                  <a:txBody>
                    <a:bodyPr/>
                    <a:lstStyle/>
                    <a:p>
                      <a:pPr algn="l" fontAlgn="b"/>
                      <a:r>
                        <a:rPr lang="en-US" sz="1200" u="none" strike="noStrike">
                          <a:effectLst/>
                        </a:rPr>
                        <a:t>@PreAuthorize("isAuthenticated()")</a:t>
                      </a:r>
                      <a:endParaRPr lang="en-US" sz="1200" b="0" i="0" u="none" strike="noStrike">
                        <a:solidFill>
                          <a:srgbClr val="000000"/>
                        </a:solidFill>
                        <a:effectLst/>
                        <a:latin typeface="Calibri" panose="020F0502020204030204" pitchFamily="34" charset="0"/>
                      </a:endParaRPr>
                    </a:p>
                  </a:txBody>
                  <a:tcPr anchor="ctr"/>
                </a:tc>
              </a:tr>
              <a:tr h="262227">
                <a:tc>
                  <a:txBody>
                    <a:bodyPr/>
                    <a:lstStyle/>
                    <a:p>
                      <a:pPr algn="l" fontAlgn="b"/>
                      <a:r>
                        <a:rPr lang="en-US" sz="1200" u="none" strike="noStrike">
                          <a:effectLst/>
                        </a:rPr>
                        <a:t>LoginController.java</a:t>
                      </a:r>
                      <a:endParaRPr lang="en-US" sz="1200" b="0" i="0" u="none" strike="noStrike">
                        <a:solidFill>
                          <a:srgbClr val="000000"/>
                        </a:solidFill>
                        <a:effectLst/>
                        <a:latin typeface="Calibri" panose="020F0502020204030204" pitchFamily="34" charset="0"/>
                      </a:endParaRPr>
                    </a:p>
                  </a:txBody>
                  <a:tcPr anchor="ctr"/>
                </a:tc>
                <a:tc>
                  <a:txBody>
                    <a:bodyPr/>
                    <a:lstStyle/>
                    <a:p>
                      <a:pPr algn="ctr" fontAlgn="b"/>
                      <a:r>
                        <a:rPr lang="en-US" sz="1200" u="none" strike="noStrike" dirty="0">
                          <a:effectLst/>
                        </a:rPr>
                        <a:t>MISSING</a:t>
                      </a:r>
                      <a:endParaRPr lang="en-US" sz="1200" b="0" i="0" u="none" strike="noStrike" dirty="0">
                        <a:solidFill>
                          <a:srgbClr val="9C0006"/>
                        </a:solidFill>
                        <a:effectLst/>
                        <a:latin typeface="Calibri" panose="020F0502020204030204" pitchFamily="34" charset="0"/>
                      </a:endParaRPr>
                    </a:p>
                  </a:txBody>
                  <a:tcPr anchor="ctr">
                    <a:solidFill>
                      <a:schemeClr val="accent2">
                        <a:lumMod val="40000"/>
                        <a:lumOff val="60000"/>
                      </a:schemeClr>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anchor="ctr"/>
                </a:tc>
              </a:tr>
              <a:tr h="349635">
                <a:tc>
                  <a:txBody>
                    <a:bodyPr/>
                    <a:lstStyle/>
                    <a:p>
                      <a:pPr algn="l" fontAlgn="b"/>
                      <a:r>
                        <a:rPr lang="en-US" sz="1200" u="none" strike="noStrike" dirty="0">
                          <a:effectLst/>
                        </a:rPr>
                        <a:t>DeleteMessageController.java</a:t>
                      </a:r>
                      <a:endParaRPr lang="en-US" sz="1200" b="0" i="0" u="none" strike="noStrike" dirty="0">
                        <a:solidFill>
                          <a:srgbClr val="000000"/>
                        </a:solidFill>
                        <a:effectLst/>
                        <a:latin typeface="Calibri" panose="020F0502020204030204" pitchFamily="34" charset="0"/>
                      </a:endParaRPr>
                    </a:p>
                  </a:txBody>
                  <a:tcPr anchor="ctr"/>
                </a:tc>
                <a:tc>
                  <a:txBody>
                    <a:bodyPr/>
                    <a:lstStyle/>
                    <a:p>
                      <a:pPr algn="ctr"/>
                      <a:endParaRPr lang="en-US" dirty="0"/>
                    </a:p>
                  </a:txBody>
                  <a:tcPr anchor="ctr"/>
                </a:tc>
                <a:tc>
                  <a:txBody>
                    <a:bodyPr/>
                    <a:lstStyle/>
                    <a:p>
                      <a:pPr algn="l" fontAlgn="b"/>
                      <a:r>
                        <a:rPr lang="en-US" sz="1200" u="none" strike="noStrike" dirty="0">
                          <a:effectLst/>
                        </a:rPr>
                        <a:t>@</a:t>
                      </a:r>
                      <a:r>
                        <a:rPr lang="en-US" sz="1200" u="none" strike="noStrike" dirty="0" err="1">
                          <a:effectLst/>
                        </a:rPr>
                        <a:t>PreAuthorize</a:t>
                      </a:r>
                      <a:r>
                        <a:rPr lang="en-US" sz="1200" u="none" strike="noStrike" dirty="0">
                          <a:effectLst/>
                        </a:rPr>
                        <a:t>("</a:t>
                      </a:r>
                      <a:r>
                        <a:rPr lang="en-US" sz="1200" u="none" strike="noStrike" dirty="0" err="1">
                          <a:effectLst/>
                        </a:rPr>
                        <a:t>isAuthenticated</a:t>
                      </a:r>
                      <a:r>
                        <a:rPr lang="en-US" sz="1200" u="none" strike="noStrike" dirty="0">
                          <a:effectLst/>
                        </a:rPr>
                        <a:t>()")</a:t>
                      </a:r>
                      <a:endParaRPr lang="en-US" sz="1200" b="0" i="0" u="none" strike="noStrike" dirty="0">
                        <a:solidFill>
                          <a:srgbClr val="000000"/>
                        </a:solidFill>
                        <a:effectLst/>
                        <a:latin typeface="Calibri" panose="020F0502020204030204" pitchFamily="34" charset="0"/>
                      </a:endParaRPr>
                    </a:p>
                  </a:txBody>
                  <a:tcPr anchor="ctr"/>
                </a:tc>
              </a:tr>
              <a:tr h="349635">
                <a:tc>
                  <a:txBody>
                    <a:bodyPr/>
                    <a:lstStyle/>
                    <a:p>
                      <a:pPr algn="l" fontAlgn="b"/>
                      <a:r>
                        <a:rPr lang="en-US" sz="1200" u="none" strike="noStrike" dirty="0">
                          <a:effectLst/>
                        </a:rPr>
                        <a:t>GetSystemMessagesController.java</a:t>
                      </a:r>
                      <a:endParaRPr lang="en-US" sz="1200" b="0" i="0" u="none" strike="noStrike" dirty="0">
                        <a:solidFill>
                          <a:srgbClr val="000000"/>
                        </a:solidFill>
                        <a:effectLst/>
                        <a:latin typeface="Calibri" panose="020F0502020204030204" pitchFamily="34" charset="0"/>
                      </a:endParaRPr>
                    </a:p>
                  </a:txBody>
                  <a:tcPr anchor="ctr"/>
                </a:tc>
                <a:tc>
                  <a:txBody>
                    <a:bodyPr/>
                    <a:lstStyle/>
                    <a:p>
                      <a:pPr algn="ctr"/>
                      <a:endParaRPr lang="en-US" dirty="0"/>
                    </a:p>
                  </a:txBody>
                  <a:tcPr anchor="ctr"/>
                </a:tc>
                <a:tc>
                  <a:txBody>
                    <a:bodyPr/>
                    <a:lstStyle/>
                    <a:p>
                      <a:pPr algn="l" fontAlgn="b"/>
                      <a:r>
                        <a:rPr lang="en-US" sz="1200" u="none" strike="noStrike" dirty="0">
                          <a:effectLst/>
                        </a:rPr>
                        <a:t>@</a:t>
                      </a:r>
                      <a:r>
                        <a:rPr lang="en-US" sz="1200" u="none" strike="noStrike" dirty="0" err="1">
                          <a:effectLst/>
                        </a:rPr>
                        <a:t>PreAuthorize</a:t>
                      </a:r>
                      <a:r>
                        <a:rPr lang="en-US" sz="1200" u="none" strike="noStrike" dirty="0">
                          <a:effectLst/>
                        </a:rPr>
                        <a:t>("</a:t>
                      </a:r>
                      <a:r>
                        <a:rPr lang="en-US" sz="1200" u="none" strike="noStrike" dirty="0" err="1">
                          <a:effectLst/>
                        </a:rPr>
                        <a:t>isAdmin</a:t>
                      </a:r>
                      <a:r>
                        <a:rPr lang="en-US" sz="1200" u="none" strike="noStrike" dirty="0">
                          <a:effectLst/>
                        </a:rPr>
                        <a:t>()")</a:t>
                      </a:r>
                      <a:endParaRPr lang="en-US" sz="1200" b="0" i="0" u="none" strike="noStrike" dirty="0">
                        <a:solidFill>
                          <a:srgbClr val="000000"/>
                        </a:solidFill>
                        <a:effectLst/>
                        <a:latin typeface="Calibri" panose="020F0502020204030204" pitchFamily="34" charset="0"/>
                      </a:endParaRPr>
                    </a:p>
                  </a:txBody>
                  <a:tcPr anchor="ctr"/>
                </a:tc>
              </a:tr>
            </a:tbl>
          </a:graphicData>
        </a:graphic>
      </p:graphicFrame>
      <p:sp>
        <p:nvSpPr>
          <p:cNvPr id="2" name="Title 1"/>
          <p:cNvSpPr>
            <a:spLocks noGrp="1"/>
          </p:cNvSpPr>
          <p:nvPr>
            <p:ph type="title"/>
          </p:nvPr>
        </p:nvSpPr>
        <p:spPr/>
        <p:txBody>
          <a:bodyPr/>
          <a:lstStyle/>
          <a:p>
            <a:r>
              <a:rPr lang="en-US" dirty="0" smtClean="0"/>
              <a:t>Access Control Intelligence Sensor</a:t>
            </a:r>
            <a:endParaRPr lang="en-US" dirty="0"/>
          </a:p>
        </p:txBody>
      </p:sp>
    </p:spTree>
    <p:extLst>
      <p:ext uri="{BB962C8B-B14F-4D97-AF65-F5344CB8AC3E}">
        <p14:creationId xmlns:p14="http://schemas.microsoft.com/office/powerpoint/2010/main" val="227142226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Known Vulnerable Libraries Sensor</a:t>
            </a:r>
            <a:endParaRPr lang="en-US" dirty="0"/>
          </a:p>
        </p:txBody>
      </p:sp>
      <p:grpSp>
        <p:nvGrpSpPr>
          <p:cNvPr id="19" name="Group 18"/>
          <p:cNvGrpSpPr/>
          <p:nvPr/>
        </p:nvGrpSpPr>
        <p:grpSpPr>
          <a:xfrm>
            <a:off x="129297" y="2316033"/>
            <a:ext cx="9014703" cy="4363278"/>
            <a:chOff x="129297" y="1732722"/>
            <a:chExt cx="8258223" cy="3623246"/>
          </a:xfrm>
        </p:grpSpPr>
        <p:pic>
          <p:nvPicPr>
            <p:cNvPr id="17" name="Picture 16"/>
            <p:cNvPicPr>
              <a:picLocks noChangeAspect="1"/>
            </p:cNvPicPr>
            <p:nvPr/>
          </p:nvPicPr>
          <p:blipFill>
            <a:blip r:embed="rId3"/>
            <a:stretch>
              <a:fillRect/>
            </a:stretch>
          </p:blipFill>
          <p:spPr>
            <a:xfrm>
              <a:off x="129297" y="2173226"/>
              <a:ext cx="8258223" cy="3182742"/>
            </a:xfrm>
            <a:prstGeom prst="rect">
              <a:avLst/>
            </a:prstGeom>
          </p:spPr>
        </p:pic>
        <p:pic>
          <p:nvPicPr>
            <p:cNvPr id="18" name="Picture 17"/>
            <p:cNvPicPr>
              <a:picLocks noChangeAspect="1"/>
            </p:cNvPicPr>
            <p:nvPr/>
          </p:nvPicPr>
          <p:blipFill>
            <a:blip r:embed="rId4"/>
            <a:stretch>
              <a:fillRect/>
            </a:stretch>
          </p:blipFill>
          <p:spPr>
            <a:xfrm>
              <a:off x="143326" y="1732722"/>
              <a:ext cx="4238799" cy="881005"/>
            </a:xfrm>
            <a:prstGeom prst="rect">
              <a:avLst/>
            </a:prstGeom>
          </p:spPr>
        </p:pic>
      </p:grpSp>
      <p:grpSp>
        <p:nvGrpSpPr>
          <p:cNvPr id="4" name="Group 3"/>
          <p:cNvGrpSpPr/>
          <p:nvPr/>
        </p:nvGrpSpPr>
        <p:grpSpPr>
          <a:xfrm>
            <a:off x="6705600" y="1143000"/>
            <a:ext cx="2125265" cy="1854445"/>
            <a:chOff x="6578952" y="4335912"/>
            <a:chExt cx="2125265" cy="1854445"/>
          </a:xfrm>
        </p:grpSpPr>
        <p:sp>
          <p:nvSpPr>
            <p:cNvPr id="5" name="Rounded Rectangle 4"/>
            <p:cNvSpPr/>
            <p:nvPr/>
          </p:nvSpPr>
          <p:spPr>
            <a:xfrm>
              <a:off x="6578952" y="4335912"/>
              <a:ext cx="420625" cy="420625"/>
            </a:xfrm>
            <a:prstGeom prst="roundRect">
              <a:avLst>
                <a:gd name="adj" fmla="val 16670"/>
              </a:avLst>
            </a:prstGeom>
            <a:solidFill>
              <a:srgbClr val="008000"/>
            </a:solidFill>
          </p:spPr>
          <p:style>
            <a:lnRef idx="2">
              <a:schemeClr val="lt1">
                <a:hueOff val="0"/>
                <a:satOff val="0"/>
                <a:lumOff val="0"/>
                <a:alphaOff val="0"/>
              </a:schemeClr>
            </a:lnRef>
            <a:fillRef idx="1">
              <a:schemeClr val="accent1">
                <a:shade val="80000"/>
                <a:hueOff val="102082"/>
                <a:satOff val="-1464"/>
                <a:lumOff val="8538"/>
                <a:alphaOff val="0"/>
              </a:schemeClr>
            </a:fillRef>
            <a:effectRef idx="0">
              <a:schemeClr val="accent1">
                <a:shade val="80000"/>
                <a:hueOff val="102082"/>
                <a:satOff val="-1464"/>
                <a:lumOff val="8538"/>
                <a:alphaOff val="0"/>
              </a:schemeClr>
            </a:effectRef>
            <a:fontRef idx="minor">
              <a:schemeClr val="lt1"/>
            </a:fontRef>
          </p:style>
        </p:sp>
        <p:sp>
          <p:nvSpPr>
            <p:cNvPr id="6" name="Freeform 5"/>
            <p:cNvSpPr/>
            <p:nvPr/>
          </p:nvSpPr>
          <p:spPr>
            <a:xfrm>
              <a:off x="7024815" y="4335912"/>
              <a:ext cx="1679402" cy="420625"/>
            </a:xfrm>
            <a:custGeom>
              <a:avLst/>
              <a:gdLst>
                <a:gd name="connsiteX0" fmla="*/ 0 w 1679402"/>
                <a:gd name="connsiteY0" fmla="*/ 70118 h 420625"/>
                <a:gd name="connsiteX1" fmla="*/ 70118 w 1679402"/>
                <a:gd name="connsiteY1" fmla="*/ 0 h 420625"/>
                <a:gd name="connsiteX2" fmla="*/ 1609284 w 1679402"/>
                <a:gd name="connsiteY2" fmla="*/ 0 h 420625"/>
                <a:gd name="connsiteX3" fmla="*/ 1679402 w 1679402"/>
                <a:gd name="connsiteY3" fmla="*/ 70118 h 420625"/>
                <a:gd name="connsiteX4" fmla="*/ 1679402 w 1679402"/>
                <a:gd name="connsiteY4" fmla="*/ 350507 h 420625"/>
                <a:gd name="connsiteX5" fmla="*/ 1609284 w 1679402"/>
                <a:gd name="connsiteY5" fmla="*/ 420625 h 420625"/>
                <a:gd name="connsiteX6" fmla="*/ 70118 w 1679402"/>
                <a:gd name="connsiteY6" fmla="*/ 420625 h 420625"/>
                <a:gd name="connsiteX7" fmla="*/ 0 w 1679402"/>
                <a:gd name="connsiteY7" fmla="*/ 350507 h 420625"/>
                <a:gd name="connsiteX8" fmla="*/ 0 w 1679402"/>
                <a:gd name="connsiteY8" fmla="*/ 70118 h 420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9402" h="420625">
                  <a:moveTo>
                    <a:pt x="0" y="70118"/>
                  </a:moveTo>
                  <a:cubicBezTo>
                    <a:pt x="0" y="31393"/>
                    <a:pt x="31393" y="0"/>
                    <a:pt x="70118" y="0"/>
                  </a:cubicBezTo>
                  <a:lnTo>
                    <a:pt x="1609284" y="0"/>
                  </a:lnTo>
                  <a:cubicBezTo>
                    <a:pt x="1648009" y="0"/>
                    <a:pt x="1679402" y="31393"/>
                    <a:pt x="1679402" y="70118"/>
                  </a:cubicBezTo>
                  <a:lnTo>
                    <a:pt x="1679402" y="350507"/>
                  </a:lnTo>
                  <a:cubicBezTo>
                    <a:pt x="1679402" y="389232"/>
                    <a:pt x="1648009" y="420625"/>
                    <a:pt x="1609284" y="420625"/>
                  </a:cubicBezTo>
                  <a:lnTo>
                    <a:pt x="70118" y="420625"/>
                  </a:lnTo>
                  <a:cubicBezTo>
                    <a:pt x="31393" y="420625"/>
                    <a:pt x="0" y="389232"/>
                    <a:pt x="0" y="350507"/>
                  </a:cubicBezTo>
                  <a:lnTo>
                    <a:pt x="0" y="70118"/>
                  </a:lnTo>
                  <a:close/>
                </a:path>
              </a:pathLst>
            </a:custGeom>
            <a:solidFill>
              <a:srgbClr val="008000"/>
            </a:solidFill>
          </p:spPr>
          <p:style>
            <a:lnRef idx="2">
              <a:schemeClr val="lt1">
                <a:hueOff val="0"/>
                <a:satOff val="0"/>
                <a:lumOff val="0"/>
                <a:alphaOff val="0"/>
              </a:schemeClr>
            </a:lnRef>
            <a:fillRef idx="1">
              <a:schemeClr val="accent1">
                <a:shade val="80000"/>
                <a:hueOff val="102082"/>
                <a:satOff val="-1464"/>
                <a:lumOff val="8538"/>
                <a:alphaOff val="0"/>
              </a:schemeClr>
            </a:fillRef>
            <a:effectRef idx="0">
              <a:schemeClr val="accent1">
                <a:shade val="80000"/>
                <a:hueOff val="102082"/>
                <a:satOff val="-1464"/>
                <a:lumOff val="8538"/>
                <a:alphaOff val="0"/>
              </a:schemeClr>
            </a:effectRef>
            <a:fontRef idx="minor">
              <a:schemeClr val="lt1"/>
            </a:fontRef>
          </p:style>
          <p:txBody>
            <a:bodyPr spcFirstLastPara="0" vert="horz" wrap="square" lIns="148553" tIns="148553" rIns="148553" bIns="148553" numCol="1" spcCol="1270" anchor="ctr" anchorCtr="0">
              <a:noAutofit/>
            </a:bodyPr>
            <a:lstStyle/>
            <a:p>
              <a:pPr lvl="0" algn="ctr" defTabSz="800100">
                <a:lnSpc>
                  <a:spcPct val="90000"/>
                </a:lnSpc>
                <a:spcBef>
                  <a:spcPct val="0"/>
                </a:spcBef>
                <a:spcAft>
                  <a:spcPct val="35000"/>
                </a:spcAft>
              </a:pPr>
              <a:r>
                <a:rPr lang="en-US" dirty="0" smtClean="0"/>
                <a:t>Libraries</a:t>
              </a:r>
              <a:endParaRPr lang="en-US" sz="1800" kern="1200" dirty="0"/>
            </a:p>
          </p:txBody>
        </p:sp>
        <p:sp>
          <p:nvSpPr>
            <p:cNvPr id="7" name="Rounded Rectangle 6"/>
            <p:cNvSpPr/>
            <p:nvPr/>
          </p:nvSpPr>
          <p:spPr>
            <a:xfrm>
              <a:off x="6578952" y="4807013"/>
              <a:ext cx="420625" cy="420625"/>
            </a:xfrm>
            <a:prstGeom prst="roundRect">
              <a:avLst>
                <a:gd name="adj" fmla="val 16670"/>
              </a:avLst>
            </a:prstGeom>
            <a:solidFill>
              <a:srgbClr val="008000"/>
            </a:solidFill>
          </p:spPr>
          <p:style>
            <a:lnRef idx="2">
              <a:schemeClr val="lt1">
                <a:hueOff val="0"/>
                <a:satOff val="0"/>
                <a:lumOff val="0"/>
                <a:alphaOff val="0"/>
              </a:schemeClr>
            </a:lnRef>
            <a:fillRef idx="1">
              <a:schemeClr val="accent1">
                <a:shade val="80000"/>
                <a:hueOff val="122498"/>
                <a:satOff val="-1757"/>
                <a:lumOff val="10246"/>
                <a:alphaOff val="0"/>
              </a:schemeClr>
            </a:fillRef>
            <a:effectRef idx="0">
              <a:schemeClr val="accent1">
                <a:shade val="80000"/>
                <a:hueOff val="122498"/>
                <a:satOff val="-1757"/>
                <a:lumOff val="10246"/>
                <a:alphaOff val="0"/>
              </a:schemeClr>
            </a:effectRef>
            <a:fontRef idx="minor">
              <a:schemeClr val="lt1"/>
            </a:fontRef>
          </p:style>
        </p:sp>
        <p:sp>
          <p:nvSpPr>
            <p:cNvPr id="8" name="Freeform 7"/>
            <p:cNvSpPr/>
            <p:nvPr/>
          </p:nvSpPr>
          <p:spPr>
            <a:xfrm>
              <a:off x="7024815" y="4807013"/>
              <a:ext cx="1679402" cy="420625"/>
            </a:xfrm>
            <a:custGeom>
              <a:avLst/>
              <a:gdLst>
                <a:gd name="connsiteX0" fmla="*/ 0 w 1679402"/>
                <a:gd name="connsiteY0" fmla="*/ 70118 h 420625"/>
                <a:gd name="connsiteX1" fmla="*/ 70118 w 1679402"/>
                <a:gd name="connsiteY1" fmla="*/ 0 h 420625"/>
                <a:gd name="connsiteX2" fmla="*/ 1609284 w 1679402"/>
                <a:gd name="connsiteY2" fmla="*/ 0 h 420625"/>
                <a:gd name="connsiteX3" fmla="*/ 1679402 w 1679402"/>
                <a:gd name="connsiteY3" fmla="*/ 70118 h 420625"/>
                <a:gd name="connsiteX4" fmla="*/ 1679402 w 1679402"/>
                <a:gd name="connsiteY4" fmla="*/ 350507 h 420625"/>
                <a:gd name="connsiteX5" fmla="*/ 1609284 w 1679402"/>
                <a:gd name="connsiteY5" fmla="*/ 420625 h 420625"/>
                <a:gd name="connsiteX6" fmla="*/ 70118 w 1679402"/>
                <a:gd name="connsiteY6" fmla="*/ 420625 h 420625"/>
                <a:gd name="connsiteX7" fmla="*/ 0 w 1679402"/>
                <a:gd name="connsiteY7" fmla="*/ 350507 h 420625"/>
                <a:gd name="connsiteX8" fmla="*/ 0 w 1679402"/>
                <a:gd name="connsiteY8" fmla="*/ 70118 h 420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9402" h="420625">
                  <a:moveTo>
                    <a:pt x="0" y="70118"/>
                  </a:moveTo>
                  <a:cubicBezTo>
                    <a:pt x="0" y="31393"/>
                    <a:pt x="31393" y="0"/>
                    <a:pt x="70118" y="0"/>
                  </a:cubicBezTo>
                  <a:lnTo>
                    <a:pt x="1609284" y="0"/>
                  </a:lnTo>
                  <a:cubicBezTo>
                    <a:pt x="1648009" y="0"/>
                    <a:pt x="1679402" y="31393"/>
                    <a:pt x="1679402" y="70118"/>
                  </a:cubicBezTo>
                  <a:lnTo>
                    <a:pt x="1679402" y="350507"/>
                  </a:lnTo>
                  <a:cubicBezTo>
                    <a:pt x="1679402" y="389232"/>
                    <a:pt x="1648009" y="420625"/>
                    <a:pt x="1609284" y="420625"/>
                  </a:cubicBezTo>
                  <a:lnTo>
                    <a:pt x="70118" y="420625"/>
                  </a:lnTo>
                  <a:cubicBezTo>
                    <a:pt x="31393" y="420625"/>
                    <a:pt x="0" y="389232"/>
                    <a:pt x="0" y="350507"/>
                  </a:cubicBezTo>
                  <a:lnTo>
                    <a:pt x="0" y="70118"/>
                  </a:lnTo>
                  <a:close/>
                </a:path>
              </a:pathLst>
            </a:custGeom>
            <a:solidFill>
              <a:srgbClr val="008000"/>
            </a:solidFill>
          </p:spPr>
          <p:style>
            <a:lnRef idx="2">
              <a:schemeClr val="lt1">
                <a:hueOff val="0"/>
                <a:satOff val="0"/>
                <a:lumOff val="0"/>
                <a:alphaOff val="0"/>
              </a:schemeClr>
            </a:lnRef>
            <a:fillRef idx="1">
              <a:schemeClr val="accent1">
                <a:shade val="80000"/>
                <a:hueOff val="122498"/>
                <a:satOff val="-1757"/>
                <a:lumOff val="10246"/>
                <a:alphaOff val="0"/>
              </a:schemeClr>
            </a:fillRef>
            <a:effectRef idx="0">
              <a:schemeClr val="accent1">
                <a:shade val="80000"/>
                <a:hueOff val="122498"/>
                <a:satOff val="-1757"/>
                <a:lumOff val="10246"/>
                <a:alphaOff val="0"/>
              </a:schemeClr>
            </a:effectRef>
            <a:fontRef idx="minor">
              <a:schemeClr val="lt1"/>
            </a:fontRef>
          </p:style>
          <p:txBody>
            <a:bodyPr spcFirstLastPara="0" vert="horz" wrap="square" lIns="148553" tIns="148553" rIns="148553" bIns="148553" numCol="1" spcCol="1270" anchor="ctr" anchorCtr="0">
              <a:noAutofit/>
            </a:bodyPr>
            <a:lstStyle/>
            <a:p>
              <a:pPr lvl="0" algn="ctr" defTabSz="800100">
                <a:lnSpc>
                  <a:spcPct val="90000"/>
                </a:lnSpc>
                <a:spcBef>
                  <a:spcPct val="0"/>
                </a:spcBef>
                <a:spcAft>
                  <a:spcPct val="35000"/>
                </a:spcAft>
              </a:pPr>
              <a:r>
                <a:rPr lang="en-US" sz="1800" kern="1200" dirty="0" smtClean="0"/>
                <a:t>SAST</a:t>
              </a:r>
              <a:endParaRPr lang="en-US" sz="1800" kern="1200" dirty="0"/>
            </a:p>
          </p:txBody>
        </p:sp>
        <p:sp>
          <p:nvSpPr>
            <p:cNvPr id="9" name="Rounded Rectangle 8"/>
            <p:cNvSpPr/>
            <p:nvPr/>
          </p:nvSpPr>
          <p:spPr>
            <a:xfrm>
              <a:off x="6578952" y="5278113"/>
              <a:ext cx="420625" cy="420625"/>
            </a:xfrm>
            <a:prstGeom prst="roundRect">
              <a:avLst>
                <a:gd name="adj" fmla="val 16670"/>
              </a:avLst>
            </a:prstGeom>
            <a:solidFill>
              <a:srgbClr val="008000"/>
            </a:solidFill>
          </p:spPr>
          <p:style>
            <a:lnRef idx="2">
              <a:schemeClr val="lt1">
                <a:hueOff val="0"/>
                <a:satOff val="0"/>
                <a:lumOff val="0"/>
                <a:alphaOff val="0"/>
              </a:schemeClr>
            </a:lnRef>
            <a:fillRef idx="1">
              <a:schemeClr val="accent1">
                <a:shade val="80000"/>
                <a:hueOff val="142915"/>
                <a:satOff val="-2050"/>
                <a:lumOff val="11954"/>
                <a:alphaOff val="0"/>
              </a:schemeClr>
            </a:fillRef>
            <a:effectRef idx="0">
              <a:schemeClr val="accent1">
                <a:shade val="80000"/>
                <a:hueOff val="142915"/>
                <a:satOff val="-2050"/>
                <a:lumOff val="11954"/>
                <a:alphaOff val="0"/>
              </a:schemeClr>
            </a:effectRef>
            <a:fontRef idx="minor">
              <a:schemeClr val="lt1"/>
            </a:fontRef>
          </p:style>
        </p:sp>
        <p:sp>
          <p:nvSpPr>
            <p:cNvPr id="10" name="Freeform 9"/>
            <p:cNvSpPr/>
            <p:nvPr/>
          </p:nvSpPr>
          <p:spPr>
            <a:xfrm>
              <a:off x="7024815" y="5278113"/>
              <a:ext cx="1679402" cy="420625"/>
            </a:xfrm>
            <a:custGeom>
              <a:avLst/>
              <a:gdLst>
                <a:gd name="connsiteX0" fmla="*/ 0 w 1679402"/>
                <a:gd name="connsiteY0" fmla="*/ 70118 h 420625"/>
                <a:gd name="connsiteX1" fmla="*/ 70118 w 1679402"/>
                <a:gd name="connsiteY1" fmla="*/ 0 h 420625"/>
                <a:gd name="connsiteX2" fmla="*/ 1609284 w 1679402"/>
                <a:gd name="connsiteY2" fmla="*/ 0 h 420625"/>
                <a:gd name="connsiteX3" fmla="*/ 1679402 w 1679402"/>
                <a:gd name="connsiteY3" fmla="*/ 70118 h 420625"/>
                <a:gd name="connsiteX4" fmla="*/ 1679402 w 1679402"/>
                <a:gd name="connsiteY4" fmla="*/ 350507 h 420625"/>
                <a:gd name="connsiteX5" fmla="*/ 1609284 w 1679402"/>
                <a:gd name="connsiteY5" fmla="*/ 420625 h 420625"/>
                <a:gd name="connsiteX6" fmla="*/ 70118 w 1679402"/>
                <a:gd name="connsiteY6" fmla="*/ 420625 h 420625"/>
                <a:gd name="connsiteX7" fmla="*/ 0 w 1679402"/>
                <a:gd name="connsiteY7" fmla="*/ 350507 h 420625"/>
                <a:gd name="connsiteX8" fmla="*/ 0 w 1679402"/>
                <a:gd name="connsiteY8" fmla="*/ 70118 h 420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9402" h="420625">
                  <a:moveTo>
                    <a:pt x="0" y="70118"/>
                  </a:moveTo>
                  <a:cubicBezTo>
                    <a:pt x="0" y="31393"/>
                    <a:pt x="31393" y="0"/>
                    <a:pt x="70118" y="0"/>
                  </a:cubicBezTo>
                  <a:lnTo>
                    <a:pt x="1609284" y="0"/>
                  </a:lnTo>
                  <a:cubicBezTo>
                    <a:pt x="1648009" y="0"/>
                    <a:pt x="1679402" y="31393"/>
                    <a:pt x="1679402" y="70118"/>
                  </a:cubicBezTo>
                  <a:lnTo>
                    <a:pt x="1679402" y="350507"/>
                  </a:lnTo>
                  <a:cubicBezTo>
                    <a:pt x="1679402" y="389232"/>
                    <a:pt x="1648009" y="420625"/>
                    <a:pt x="1609284" y="420625"/>
                  </a:cubicBezTo>
                  <a:lnTo>
                    <a:pt x="70118" y="420625"/>
                  </a:lnTo>
                  <a:cubicBezTo>
                    <a:pt x="31393" y="420625"/>
                    <a:pt x="0" y="389232"/>
                    <a:pt x="0" y="350507"/>
                  </a:cubicBezTo>
                  <a:lnTo>
                    <a:pt x="0" y="70118"/>
                  </a:lnTo>
                  <a:close/>
                </a:path>
              </a:pathLst>
            </a:custGeom>
            <a:solidFill>
              <a:srgbClr val="008000"/>
            </a:solidFill>
          </p:spPr>
          <p:style>
            <a:lnRef idx="2">
              <a:schemeClr val="lt1">
                <a:hueOff val="0"/>
                <a:satOff val="0"/>
                <a:lumOff val="0"/>
                <a:alphaOff val="0"/>
              </a:schemeClr>
            </a:lnRef>
            <a:fillRef idx="1">
              <a:schemeClr val="accent1">
                <a:shade val="80000"/>
                <a:hueOff val="142915"/>
                <a:satOff val="-2050"/>
                <a:lumOff val="11954"/>
                <a:alphaOff val="0"/>
              </a:schemeClr>
            </a:fillRef>
            <a:effectRef idx="0">
              <a:schemeClr val="accent1">
                <a:shade val="80000"/>
                <a:hueOff val="142915"/>
                <a:satOff val="-2050"/>
                <a:lumOff val="11954"/>
                <a:alphaOff val="0"/>
              </a:schemeClr>
            </a:effectRef>
            <a:fontRef idx="minor">
              <a:schemeClr val="lt1"/>
            </a:fontRef>
          </p:style>
          <p:txBody>
            <a:bodyPr spcFirstLastPara="0" vert="horz" wrap="square" lIns="148553" tIns="148553" rIns="148553" bIns="148553" numCol="1" spcCol="1270" anchor="ctr" anchorCtr="0">
              <a:noAutofit/>
            </a:bodyPr>
            <a:lstStyle/>
            <a:p>
              <a:pPr lvl="0" algn="ctr" defTabSz="800100">
                <a:lnSpc>
                  <a:spcPct val="90000"/>
                </a:lnSpc>
                <a:spcBef>
                  <a:spcPct val="0"/>
                </a:spcBef>
                <a:spcAft>
                  <a:spcPct val="35000"/>
                </a:spcAft>
              </a:pPr>
              <a:r>
                <a:rPr lang="en-US" dirty="0" smtClean="0"/>
                <a:t>Negative</a:t>
              </a:r>
              <a:endParaRPr lang="en-US" sz="1800" kern="1200" dirty="0"/>
            </a:p>
          </p:txBody>
        </p:sp>
        <p:sp>
          <p:nvSpPr>
            <p:cNvPr id="11" name="Rounded Rectangle 10"/>
            <p:cNvSpPr/>
            <p:nvPr/>
          </p:nvSpPr>
          <p:spPr>
            <a:xfrm>
              <a:off x="6578952" y="5749213"/>
              <a:ext cx="420625" cy="420625"/>
            </a:xfrm>
            <a:prstGeom prst="roundRect">
              <a:avLst>
                <a:gd name="adj" fmla="val 16670"/>
              </a:avLst>
            </a:prstGeom>
            <a:solidFill>
              <a:srgbClr val="008000"/>
            </a:solidFill>
          </p:spPr>
          <p:style>
            <a:lnRef idx="2">
              <a:schemeClr val="lt1">
                <a:hueOff val="0"/>
                <a:satOff val="0"/>
                <a:lumOff val="0"/>
                <a:alphaOff val="0"/>
              </a:schemeClr>
            </a:lnRef>
            <a:fillRef idx="1">
              <a:schemeClr val="accent1">
                <a:shade val="80000"/>
                <a:hueOff val="142915"/>
                <a:satOff val="-2050"/>
                <a:lumOff val="11954"/>
                <a:alphaOff val="0"/>
              </a:schemeClr>
            </a:fillRef>
            <a:effectRef idx="0">
              <a:schemeClr val="accent1">
                <a:shade val="80000"/>
                <a:hueOff val="142915"/>
                <a:satOff val="-2050"/>
                <a:lumOff val="11954"/>
                <a:alphaOff val="0"/>
              </a:schemeClr>
            </a:effectRef>
            <a:fontRef idx="minor">
              <a:schemeClr val="lt1"/>
            </a:fontRef>
          </p:style>
        </p:sp>
        <p:sp>
          <p:nvSpPr>
            <p:cNvPr id="12" name="Freeform 11"/>
            <p:cNvSpPr/>
            <p:nvPr/>
          </p:nvSpPr>
          <p:spPr>
            <a:xfrm>
              <a:off x="7024815" y="5749213"/>
              <a:ext cx="1679402" cy="420625"/>
            </a:xfrm>
            <a:custGeom>
              <a:avLst/>
              <a:gdLst>
                <a:gd name="connsiteX0" fmla="*/ 0 w 1679402"/>
                <a:gd name="connsiteY0" fmla="*/ 70118 h 420625"/>
                <a:gd name="connsiteX1" fmla="*/ 70118 w 1679402"/>
                <a:gd name="connsiteY1" fmla="*/ 0 h 420625"/>
                <a:gd name="connsiteX2" fmla="*/ 1609284 w 1679402"/>
                <a:gd name="connsiteY2" fmla="*/ 0 h 420625"/>
                <a:gd name="connsiteX3" fmla="*/ 1679402 w 1679402"/>
                <a:gd name="connsiteY3" fmla="*/ 70118 h 420625"/>
                <a:gd name="connsiteX4" fmla="*/ 1679402 w 1679402"/>
                <a:gd name="connsiteY4" fmla="*/ 350507 h 420625"/>
                <a:gd name="connsiteX5" fmla="*/ 1609284 w 1679402"/>
                <a:gd name="connsiteY5" fmla="*/ 420625 h 420625"/>
                <a:gd name="connsiteX6" fmla="*/ 70118 w 1679402"/>
                <a:gd name="connsiteY6" fmla="*/ 420625 h 420625"/>
                <a:gd name="connsiteX7" fmla="*/ 0 w 1679402"/>
                <a:gd name="connsiteY7" fmla="*/ 350507 h 420625"/>
                <a:gd name="connsiteX8" fmla="*/ 0 w 1679402"/>
                <a:gd name="connsiteY8" fmla="*/ 70118 h 420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9402" h="420625">
                  <a:moveTo>
                    <a:pt x="0" y="70118"/>
                  </a:moveTo>
                  <a:cubicBezTo>
                    <a:pt x="0" y="31393"/>
                    <a:pt x="31393" y="0"/>
                    <a:pt x="70118" y="0"/>
                  </a:cubicBezTo>
                  <a:lnTo>
                    <a:pt x="1609284" y="0"/>
                  </a:lnTo>
                  <a:cubicBezTo>
                    <a:pt x="1648009" y="0"/>
                    <a:pt x="1679402" y="31393"/>
                    <a:pt x="1679402" y="70118"/>
                  </a:cubicBezTo>
                  <a:lnTo>
                    <a:pt x="1679402" y="350507"/>
                  </a:lnTo>
                  <a:cubicBezTo>
                    <a:pt x="1679402" y="389232"/>
                    <a:pt x="1648009" y="420625"/>
                    <a:pt x="1609284" y="420625"/>
                  </a:cubicBezTo>
                  <a:lnTo>
                    <a:pt x="70118" y="420625"/>
                  </a:lnTo>
                  <a:cubicBezTo>
                    <a:pt x="31393" y="420625"/>
                    <a:pt x="0" y="389232"/>
                    <a:pt x="0" y="350507"/>
                  </a:cubicBezTo>
                  <a:lnTo>
                    <a:pt x="0" y="70118"/>
                  </a:lnTo>
                  <a:close/>
                </a:path>
              </a:pathLst>
            </a:custGeom>
            <a:solidFill>
              <a:srgbClr val="008000"/>
            </a:solidFill>
          </p:spPr>
          <p:style>
            <a:lnRef idx="2">
              <a:schemeClr val="lt1">
                <a:hueOff val="0"/>
                <a:satOff val="0"/>
                <a:lumOff val="0"/>
                <a:alphaOff val="0"/>
              </a:schemeClr>
            </a:lnRef>
            <a:fillRef idx="1">
              <a:schemeClr val="accent1">
                <a:shade val="80000"/>
                <a:hueOff val="142915"/>
                <a:satOff val="-2050"/>
                <a:lumOff val="11954"/>
                <a:alphaOff val="0"/>
              </a:schemeClr>
            </a:fillRef>
            <a:effectRef idx="0">
              <a:schemeClr val="accent1">
                <a:shade val="80000"/>
                <a:hueOff val="142915"/>
                <a:satOff val="-2050"/>
                <a:lumOff val="11954"/>
                <a:alphaOff val="0"/>
              </a:schemeClr>
            </a:effectRef>
            <a:fontRef idx="minor">
              <a:schemeClr val="lt1"/>
            </a:fontRef>
          </p:style>
          <p:txBody>
            <a:bodyPr spcFirstLastPara="0" vert="horz" wrap="square" lIns="148553" tIns="148553" rIns="148553" bIns="148553" numCol="1" spcCol="1270" anchor="ctr" anchorCtr="0">
              <a:noAutofit/>
            </a:bodyPr>
            <a:lstStyle/>
            <a:p>
              <a:pPr lvl="0" algn="ctr" defTabSz="800100">
                <a:lnSpc>
                  <a:spcPct val="90000"/>
                </a:lnSpc>
                <a:spcBef>
                  <a:spcPct val="0"/>
                </a:spcBef>
                <a:spcAft>
                  <a:spcPct val="35000"/>
                </a:spcAft>
              </a:pPr>
              <a:r>
                <a:rPr lang="en-US" sz="1800" kern="1200" dirty="0" smtClean="0"/>
                <a:t>CI</a:t>
              </a:r>
              <a:endParaRPr lang="en-US" sz="1800" kern="1200" dirty="0"/>
            </a:p>
          </p:txBody>
        </p:sp>
        <p:sp>
          <p:nvSpPr>
            <p:cNvPr id="13" name="TextBox 12"/>
            <p:cNvSpPr txBox="1"/>
            <p:nvPr/>
          </p:nvSpPr>
          <p:spPr>
            <a:xfrm>
              <a:off x="6604507" y="4345348"/>
              <a:ext cx="420308" cy="461665"/>
            </a:xfrm>
            <a:prstGeom prst="rect">
              <a:avLst/>
            </a:prstGeom>
            <a:noFill/>
          </p:spPr>
          <p:txBody>
            <a:bodyPr wrap="none" rtlCol="0" anchor="ctr">
              <a:spAutoFit/>
            </a:bodyPr>
            <a:lstStyle/>
            <a:p>
              <a:r>
                <a:rPr lang="en-US" sz="2400" dirty="0" smtClean="0">
                  <a:solidFill>
                    <a:schemeClr val="bg1"/>
                  </a:solidFill>
                  <a:sym typeface="Wingdings 2" panose="05020102010507070707" pitchFamily="18" charset="2"/>
                </a:rPr>
                <a:t></a:t>
              </a:r>
              <a:endParaRPr lang="en-US" sz="2400" dirty="0">
                <a:solidFill>
                  <a:schemeClr val="bg1"/>
                </a:solidFill>
              </a:endParaRPr>
            </a:p>
          </p:txBody>
        </p:sp>
        <p:sp>
          <p:nvSpPr>
            <p:cNvPr id="14" name="TextBox 13"/>
            <p:cNvSpPr txBox="1"/>
            <p:nvPr/>
          </p:nvSpPr>
          <p:spPr>
            <a:xfrm>
              <a:off x="6587090" y="4812497"/>
              <a:ext cx="420308" cy="461665"/>
            </a:xfrm>
            <a:prstGeom prst="rect">
              <a:avLst/>
            </a:prstGeom>
            <a:noFill/>
          </p:spPr>
          <p:txBody>
            <a:bodyPr wrap="none" rtlCol="0" anchor="ctr">
              <a:spAutoFit/>
            </a:bodyPr>
            <a:lstStyle/>
            <a:p>
              <a:r>
                <a:rPr lang="en-US" sz="2400" dirty="0" smtClean="0">
                  <a:solidFill>
                    <a:schemeClr val="bg1"/>
                  </a:solidFill>
                  <a:sym typeface="Wingdings 2" panose="05020102010507070707" pitchFamily="18" charset="2"/>
                </a:rPr>
                <a:t></a:t>
              </a:r>
              <a:endParaRPr lang="en-US" sz="2400" dirty="0">
                <a:solidFill>
                  <a:schemeClr val="bg1"/>
                </a:solidFill>
              </a:endParaRPr>
            </a:p>
          </p:txBody>
        </p:sp>
        <p:sp>
          <p:nvSpPr>
            <p:cNvPr id="15" name="TextBox 14"/>
            <p:cNvSpPr txBox="1"/>
            <p:nvPr/>
          </p:nvSpPr>
          <p:spPr>
            <a:xfrm>
              <a:off x="6595228" y="5278113"/>
              <a:ext cx="420308" cy="461665"/>
            </a:xfrm>
            <a:prstGeom prst="rect">
              <a:avLst/>
            </a:prstGeom>
            <a:noFill/>
          </p:spPr>
          <p:txBody>
            <a:bodyPr wrap="none" rtlCol="0" anchor="ctr">
              <a:spAutoFit/>
            </a:bodyPr>
            <a:lstStyle/>
            <a:p>
              <a:r>
                <a:rPr lang="en-US" sz="2400" dirty="0" smtClean="0">
                  <a:solidFill>
                    <a:schemeClr val="bg1"/>
                  </a:solidFill>
                  <a:sym typeface="Wingdings 2" panose="05020102010507070707" pitchFamily="18" charset="2"/>
                </a:rPr>
                <a:t></a:t>
              </a:r>
              <a:endParaRPr lang="en-US" sz="2400" dirty="0">
                <a:solidFill>
                  <a:schemeClr val="bg1"/>
                </a:solidFill>
              </a:endParaRPr>
            </a:p>
          </p:txBody>
        </p:sp>
        <p:sp>
          <p:nvSpPr>
            <p:cNvPr id="16" name="TextBox 15"/>
            <p:cNvSpPr txBox="1"/>
            <p:nvPr/>
          </p:nvSpPr>
          <p:spPr>
            <a:xfrm>
              <a:off x="6604507" y="5728692"/>
              <a:ext cx="420308" cy="461665"/>
            </a:xfrm>
            <a:prstGeom prst="rect">
              <a:avLst/>
            </a:prstGeom>
            <a:noFill/>
          </p:spPr>
          <p:txBody>
            <a:bodyPr wrap="none" rtlCol="0" anchor="ctr">
              <a:spAutoFit/>
            </a:bodyPr>
            <a:lstStyle/>
            <a:p>
              <a:r>
                <a:rPr lang="en-US" sz="2400" dirty="0" smtClean="0">
                  <a:solidFill>
                    <a:schemeClr val="bg1"/>
                  </a:solidFill>
                  <a:sym typeface="Wingdings 2" panose="05020102010507070707" pitchFamily="18" charset="2"/>
                </a:rPr>
                <a:t></a:t>
              </a:r>
              <a:endParaRPr lang="en-US" sz="2400" dirty="0">
                <a:solidFill>
                  <a:schemeClr val="bg1"/>
                </a:solidFill>
              </a:endParaRPr>
            </a:p>
          </p:txBody>
        </p:sp>
      </p:grpSp>
      <p:sp>
        <p:nvSpPr>
          <p:cNvPr id="20" name="Rectangle 19"/>
          <p:cNvSpPr/>
          <p:nvPr/>
        </p:nvSpPr>
        <p:spPr>
          <a:xfrm>
            <a:off x="228600" y="1226403"/>
            <a:ext cx="6259727" cy="830997"/>
          </a:xfrm>
          <a:prstGeom prst="rect">
            <a:avLst/>
          </a:prstGeom>
        </p:spPr>
        <p:txBody>
          <a:bodyPr wrap="none">
            <a:spAutoFit/>
          </a:bodyPr>
          <a:lstStyle/>
          <a:p>
            <a:r>
              <a:rPr lang="en-US" sz="2800" dirty="0"/>
              <a:t>Run </a:t>
            </a:r>
            <a:r>
              <a:rPr lang="en-US" sz="2800" b="1" dirty="0" err="1">
                <a:solidFill>
                  <a:srgbClr val="C00000"/>
                </a:solidFill>
              </a:rPr>
              <a:t>DependencyCheck</a:t>
            </a:r>
            <a:r>
              <a:rPr lang="en-US" sz="2800" dirty="0">
                <a:solidFill>
                  <a:srgbClr val="C00000"/>
                </a:solidFill>
              </a:rPr>
              <a:t> </a:t>
            </a:r>
            <a:r>
              <a:rPr lang="en-US" sz="2800" dirty="0"/>
              <a:t>during every </a:t>
            </a:r>
            <a:r>
              <a:rPr lang="en-US" sz="2800" dirty="0" smtClean="0"/>
              <a:t>build</a:t>
            </a:r>
          </a:p>
          <a:p>
            <a:r>
              <a:rPr lang="en-US" sz="2000" dirty="0" smtClean="0"/>
              <a:t>(and do a build once a month even if nothing changed)</a:t>
            </a:r>
            <a:endParaRPr lang="en-US" sz="2000" dirty="0"/>
          </a:p>
        </p:txBody>
      </p:sp>
    </p:spTree>
    <p:extLst>
      <p:ext uri="{BB962C8B-B14F-4D97-AF65-F5344CB8AC3E}">
        <p14:creationId xmlns:p14="http://schemas.microsoft.com/office/powerpoint/2010/main" val="389652908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2"/>
          <a:stretch>
            <a:fillRect/>
          </a:stretch>
        </p:blipFill>
        <p:spPr>
          <a:xfrm>
            <a:off x="320672" y="1447800"/>
            <a:ext cx="6022806" cy="4754563"/>
          </a:xfrm>
          <a:prstGeom prst="rect">
            <a:avLst/>
          </a:prstGeom>
        </p:spPr>
      </p:pic>
      <p:sp>
        <p:nvSpPr>
          <p:cNvPr id="18" name="Content Placeholder 17"/>
          <p:cNvSpPr>
            <a:spLocks noGrp="1"/>
          </p:cNvSpPr>
          <p:nvPr>
            <p:ph idx="1"/>
          </p:nvPr>
        </p:nvSpPr>
        <p:spPr>
          <a:xfrm>
            <a:off x="3471268" y="4853258"/>
            <a:ext cx="5672732" cy="2004742"/>
          </a:xfrm>
          <a:solidFill>
            <a:srgbClr val="C00000"/>
          </a:solidFill>
          <a:ln>
            <a:noFill/>
          </a:ln>
        </p:spPr>
        <p:style>
          <a:lnRef idx="2">
            <a:schemeClr val="accent1"/>
          </a:lnRef>
          <a:fillRef idx="1">
            <a:schemeClr val="lt1"/>
          </a:fillRef>
          <a:effectRef idx="0">
            <a:schemeClr val="accent1"/>
          </a:effectRef>
          <a:fontRef idx="minor">
            <a:schemeClr val="dk1"/>
          </a:fontRef>
        </p:style>
        <p:txBody>
          <a:bodyPr/>
          <a:lstStyle/>
          <a:p>
            <a:pPr>
              <a:buFont typeface="Arial" panose="020B0604020202020204" pitchFamily="34" charset="0"/>
              <a:buChar char="•"/>
            </a:pPr>
            <a:r>
              <a:rPr lang="en-US" dirty="0" smtClean="0">
                <a:solidFill>
                  <a:schemeClr val="bg1"/>
                </a:solidFill>
              </a:rPr>
              <a:t>Run tests through ZAP</a:t>
            </a:r>
          </a:p>
          <a:p>
            <a:pPr>
              <a:buFont typeface="Arial" panose="020B0604020202020204" pitchFamily="34" charset="0"/>
              <a:buChar char="•"/>
            </a:pPr>
            <a:r>
              <a:rPr lang="en-US" dirty="0" smtClean="0">
                <a:solidFill>
                  <a:schemeClr val="bg1"/>
                </a:solidFill>
              </a:rPr>
              <a:t>ZEST to check CSRF Token</a:t>
            </a:r>
            <a:endParaRPr lang="en-US" dirty="0">
              <a:solidFill>
                <a:schemeClr val="bg1"/>
              </a:solidFill>
            </a:endParaRPr>
          </a:p>
          <a:p>
            <a:pPr>
              <a:buFont typeface="Arial" panose="020B0604020202020204" pitchFamily="34" charset="0"/>
              <a:buChar char="•"/>
            </a:pPr>
            <a:r>
              <a:rPr lang="en-US" dirty="0" smtClean="0">
                <a:solidFill>
                  <a:schemeClr val="bg1"/>
                </a:solidFill>
              </a:rPr>
              <a:t>Get results via ZAP REST API</a:t>
            </a:r>
          </a:p>
          <a:p>
            <a:pPr>
              <a:buFont typeface="Arial" panose="020B0604020202020204" pitchFamily="34" charset="0"/>
              <a:buChar char="•"/>
            </a:pPr>
            <a:endParaRPr lang="en-US" dirty="0">
              <a:solidFill>
                <a:schemeClr val="bg1"/>
              </a:solidFill>
            </a:endParaRPr>
          </a:p>
        </p:txBody>
      </p:sp>
      <p:sp>
        <p:nvSpPr>
          <p:cNvPr id="3" name="Title 2"/>
          <p:cNvSpPr>
            <a:spLocks noGrp="1"/>
          </p:cNvSpPr>
          <p:nvPr>
            <p:ph type="title"/>
          </p:nvPr>
        </p:nvSpPr>
        <p:spPr/>
        <p:txBody>
          <a:bodyPr/>
          <a:lstStyle/>
          <a:p>
            <a:r>
              <a:rPr lang="en-US" dirty="0" smtClean="0"/>
              <a:t>CSRF Defense Sensor</a:t>
            </a:r>
            <a:endParaRPr lang="en-US" dirty="0"/>
          </a:p>
        </p:txBody>
      </p:sp>
      <p:grpSp>
        <p:nvGrpSpPr>
          <p:cNvPr id="4" name="Group 3"/>
          <p:cNvGrpSpPr/>
          <p:nvPr/>
        </p:nvGrpSpPr>
        <p:grpSpPr>
          <a:xfrm>
            <a:off x="6747867" y="1066800"/>
            <a:ext cx="2125265" cy="1854445"/>
            <a:chOff x="6578952" y="4335912"/>
            <a:chExt cx="2125265" cy="1854445"/>
          </a:xfrm>
        </p:grpSpPr>
        <p:sp>
          <p:nvSpPr>
            <p:cNvPr id="5" name="Rounded Rectangle 4"/>
            <p:cNvSpPr/>
            <p:nvPr/>
          </p:nvSpPr>
          <p:spPr>
            <a:xfrm>
              <a:off x="6578952" y="4335912"/>
              <a:ext cx="420625" cy="420625"/>
            </a:xfrm>
            <a:prstGeom prst="roundRect">
              <a:avLst>
                <a:gd name="adj" fmla="val 16670"/>
              </a:avLst>
            </a:prstGeom>
            <a:solidFill>
              <a:srgbClr val="008000"/>
            </a:solidFill>
          </p:spPr>
          <p:style>
            <a:lnRef idx="2">
              <a:schemeClr val="lt1">
                <a:hueOff val="0"/>
                <a:satOff val="0"/>
                <a:lumOff val="0"/>
                <a:alphaOff val="0"/>
              </a:schemeClr>
            </a:lnRef>
            <a:fillRef idx="1">
              <a:schemeClr val="accent1">
                <a:shade val="80000"/>
                <a:hueOff val="102082"/>
                <a:satOff val="-1464"/>
                <a:lumOff val="8538"/>
                <a:alphaOff val="0"/>
              </a:schemeClr>
            </a:fillRef>
            <a:effectRef idx="0">
              <a:schemeClr val="accent1">
                <a:shade val="80000"/>
                <a:hueOff val="102082"/>
                <a:satOff val="-1464"/>
                <a:lumOff val="8538"/>
                <a:alphaOff val="0"/>
              </a:schemeClr>
            </a:effectRef>
            <a:fontRef idx="minor">
              <a:schemeClr val="lt1"/>
            </a:fontRef>
          </p:style>
        </p:sp>
        <p:sp>
          <p:nvSpPr>
            <p:cNvPr id="6" name="Freeform 5"/>
            <p:cNvSpPr/>
            <p:nvPr/>
          </p:nvSpPr>
          <p:spPr>
            <a:xfrm>
              <a:off x="7024815" y="4335912"/>
              <a:ext cx="1679402" cy="420625"/>
            </a:xfrm>
            <a:custGeom>
              <a:avLst/>
              <a:gdLst>
                <a:gd name="connsiteX0" fmla="*/ 0 w 1679402"/>
                <a:gd name="connsiteY0" fmla="*/ 70118 h 420625"/>
                <a:gd name="connsiteX1" fmla="*/ 70118 w 1679402"/>
                <a:gd name="connsiteY1" fmla="*/ 0 h 420625"/>
                <a:gd name="connsiteX2" fmla="*/ 1609284 w 1679402"/>
                <a:gd name="connsiteY2" fmla="*/ 0 h 420625"/>
                <a:gd name="connsiteX3" fmla="*/ 1679402 w 1679402"/>
                <a:gd name="connsiteY3" fmla="*/ 70118 h 420625"/>
                <a:gd name="connsiteX4" fmla="*/ 1679402 w 1679402"/>
                <a:gd name="connsiteY4" fmla="*/ 350507 h 420625"/>
                <a:gd name="connsiteX5" fmla="*/ 1609284 w 1679402"/>
                <a:gd name="connsiteY5" fmla="*/ 420625 h 420625"/>
                <a:gd name="connsiteX6" fmla="*/ 70118 w 1679402"/>
                <a:gd name="connsiteY6" fmla="*/ 420625 h 420625"/>
                <a:gd name="connsiteX7" fmla="*/ 0 w 1679402"/>
                <a:gd name="connsiteY7" fmla="*/ 350507 h 420625"/>
                <a:gd name="connsiteX8" fmla="*/ 0 w 1679402"/>
                <a:gd name="connsiteY8" fmla="*/ 70118 h 420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9402" h="420625">
                  <a:moveTo>
                    <a:pt x="0" y="70118"/>
                  </a:moveTo>
                  <a:cubicBezTo>
                    <a:pt x="0" y="31393"/>
                    <a:pt x="31393" y="0"/>
                    <a:pt x="70118" y="0"/>
                  </a:cubicBezTo>
                  <a:lnTo>
                    <a:pt x="1609284" y="0"/>
                  </a:lnTo>
                  <a:cubicBezTo>
                    <a:pt x="1648009" y="0"/>
                    <a:pt x="1679402" y="31393"/>
                    <a:pt x="1679402" y="70118"/>
                  </a:cubicBezTo>
                  <a:lnTo>
                    <a:pt x="1679402" y="350507"/>
                  </a:lnTo>
                  <a:cubicBezTo>
                    <a:pt x="1679402" y="389232"/>
                    <a:pt x="1648009" y="420625"/>
                    <a:pt x="1609284" y="420625"/>
                  </a:cubicBezTo>
                  <a:lnTo>
                    <a:pt x="70118" y="420625"/>
                  </a:lnTo>
                  <a:cubicBezTo>
                    <a:pt x="31393" y="420625"/>
                    <a:pt x="0" y="389232"/>
                    <a:pt x="0" y="350507"/>
                  </a:cubicBezTo>
                  <a:lnTo>
                    <a:pt x="0" y="70118"/>
                  </a:lnTo>
                  <a:close/>
                </a:path>
              </a:pathLst>
            </a:custGeom>
            <a:solidFill>
              <a:srgbClr val="008000"/>
            </a:solidFill>
          </p:spPr>
          <p:style>
            <a:lnRef idx="2">
              <a:schemeClr val="lt1">
                <a:hueOff val="0"/>
                <a:satOff val="0"/>
                <a:lumOff val="0"/>
                <a:alphaOff val="0"/>
              </a:schemeClr>
            </a:lnRef>
            <a:fillRef idx="1">
              <a:schemeClr val="accent1">
                <a:shade val="80000"/>
                <a:hueOff val="102082"/>
                <a:satOff val="-1464"/>
                <a:lumOff val="8538"/>
                <a:alphaOff val="0"/>
              </a:schemeClr>
            </a:fillRef>
            <a:effectRef idx="0">
              <a:schemeClr val="accent1">
                <a:shade val="80000"/>
                <a:hueOff val="102082"/>
                <a:satOff val="-1464"/>
                <a:lumOff val="8538"/>
                <a:alphaOff val="0"/>
              </a:schemeClr>
            </a:effectRef>
            <a:fontRef idx="minor">
              <a:schemeClr val="lt1"/>
            </a:fontRef>
          </p:style>
          <p:txBody>
            <a:bodyPr spcFirstLastPara="0" vert="horz" wrap="square" lIns="148553" tIns="148553" rIns="148553" bIns="148553" numCol="1" spcCol="1270" anchor="ctr" anchorCtr="0">
              <a:noAutofit/>
            </a:bodyPr>
            <a:lstStyle/>
            <a:p>
              <a:pPr lvl="0" algn="ctr" defTabSz="800100">
                <a:lnSpc>
                  <a:spcPct val="90000"/>
                </a:lnSpc>
                <a:spcBef>
                  <a:spcPct val="0"/>
                </a:spcBef>
                <a:spcAft>
                  <a:spcPct val="35000"/>
                </a:spcAft>
              </a:pPr>
              <a:r>
                <a:rPr lang="en-US" dirty="0" smtClean="0"/>
                <a:t>HTTP</a:t>
              </a:r>
              <a:endParaRPr lang="en-US" sz="1800" kern="1200" dirty="0"/>
            </a:p>
          </p:txBody>
        </p:sp>
        <p:sp>
          <p:nvSpPr>
            <p:cNvPr id="7" name="Rounded Rectangle 6"/>
            <p:cNvSpPr/>
            <p:nvPr/>
          </p:nvSpPr>
          <p:spPr>
            <a:xfrm>
              <a:off x="6578952" y="4807013"/>
              <a:ext cx="420625" cy="420625"/>
            </a:xfrm>
            <a:prstGeom prst="roundRect">
              <a:avLst>
                <a:gd name="adj" fmla="val 16670"/>
              </a:avLst>
            </a:prstGeom>
            <a:solidFill>
              <a:srgbClr val="008000"/>
            </a:solidFill>
          </p:spPr>
          <p:style>
            <a:lnRef idx="2">
              <a:schemeClr val="lt1">
                <a:hueOff val="0"/>
                <a:satOff val="0"/>
                <a:lumOff val="0"/>
                <a:alphaOff val="0"/>
              </a:schemeClr>
            </a:lnRef>
            <a:fillRef idx="1">
              <a:schemeClr val="accent1">
                <a:shade val="80000"/>
                <a:hueOff val="122498"/>
                <a:satOff val="-1757"/>
                <a:lumOff val="10246"/>
                <a:alphaOff val="0"/>
              </a:schemeClr>
            </a:fillRef>
            <a:effectRef idx="0">
              <a:schemeClr val="accent1">
                <a:shade val="80000"/>
                <a:hueOff val="122498"/>
                <a:satOff val="-1757"/>
                <a:lumOff val="10246"/>
                <a:alphaOff val="0"/>
              </a:schemeClr>
            </a:effectRef>
            <a:fontRef idx="minor">
              <a:schemeClr val="lt1"/>
            </a:fontRef>
          </p:style>
        </p:sp>
        <p:sp>
          <p:nvSpPr>
            <p:cNvPr id="8" name="Freeform 7"/>
            <p:cNvSpPr/>
            <p:nvPr/>
          </p:nvSpPr>
          <p:spPr>
            <a:xfrm>
              <a:off x="7024815" y="4807013"/>
              <a:ext cx="1679402" cy="420625"/>
            </a:xfrm>
            <a:custGeom>
              <a:avLst/>
              <a:gdLst>
                <a:gd name="connsiteX0" fmla="*/ 0 w 1679402"/>
                <a:gd name="connsiteY0" fmla="*/ 70118 h 420625"/>
                <a:gd name="connsiteX1" fmla="*/ 70118 w 1679402"/>
                <a:gd name="connsiteY1" fmla="*/ 0 h 420625"/>
                <a:gd name="connsiteX2" fmla="*/ 1609284 w 1679402"/>
                <a:gd name="connsiteY2" fmla="*/ 0 h 420625"/>
                <a:gd name="connsiteX3" fmla="*/ 1679402 w 1679402"/>
                <a:gd name="connsiteY3" fmla="*/ 70118 h 420625"/>
                <a:gd name="connsiteX4" fmla="*/ 1679402 w 1679402"/>
                <a:gd name="connsiteY4" fmla="*/ 350507 h 420625"/>
                <a:gd name="connsiteX5" fmla="*/ 1609284 w 1679402"/>
                <a:gd name="connsiteY5" fmla="*/ 420625 h 420625"/>
                <a:gd name="connsiteX6" fmla="*/ 70118 w 1679402"/>
                <a:gd name="connsiteY6" fmla="*/ 420625 h 420625"/>
                <a:gd name="connsiteX7" fmla="*/ 0 w 1679402"/>
                <a:gd name="connsiteY7" fmla="*/ 350507 h 420625"/>
                <a:gd name="connsiteX8" fmla="*/ 0 w 1679402"/>
                <a:gd name="connsiteY8" fmla="*/ 70118 h 420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9402" h="420625">
                  <a:moveTo>
                    <a:pt x="0" y="70118"/>
                  </a:moveTo>
                  <a:cubicBezTo>
                    <a:pt x="0" y="31393"/>
                    <a:pt x="31393" y="0"/>
                    <a:pt x="70118" y="0"/>
                  </a:cubicBezTo>
                  <a:lnTo>
                    <a:pt x="1609284" y="0"/>
                  </a:lnTo>
                  <a:cubicBezTo>
                    <a:pt x="1648009" y="0"/>
                    <a:pt x="1679402" y="31393"/>
                    <a:pt x="1679402" y="70118"/>
                  </a:cubicBezTo>
                  <a:lnTo>
                    <a:pt x="1679402" y="350507"/>
                  </a:lnTo>
                  <a:cubicBezTo>
                    <a:pt x="1679402" y="389232"/>
                    <a:pt x="1648009" y="420625"/>
                    <a:pt x="1609284" y="420625"/>
                  </a:cubicBezTo>
                  <a:lnTo>
                    <a:pt x="70118" y="420625"/>
                  </a:lnTo>
                  <a:cubicBezTo>
                    <a:pt x="31393" y="420625"/>
                    <a:pt x="0" y="389232"/>
                    <a:pt x="0" y="350507"/>
                  </a:cubicBezTo>
                  <a:lnTo>
                    <a:pt x="0" y="70118"/>
                  </a:lnTo>
                  <a:close/>
                </a:path>
              </a:pathLst>
            </a:custGeom>
            <a:solidFill>
              <a:srgbClr val="008000"/>
            </a:solidFill>
          </p:spPr>
          <p:style>
            <a:lnRef idx="2">
              <a:schemeClr val="lt1">
                <a:hueOff val="0"/>
                <a:satOff val="0"/>
                <a:lumOff val="0"/>
                <a:alphaOff val="0"/>
              </a:schemeClr>
            </a:lnRef>
            <a:fillRef idx="1">
              <a:schemeClr val="accent1">
                <a:shade val="80000"/>
                <a:hueOff val="122498"/>
                <a:satOff val="-1757"/>
                <a:lumOff val="10246"/>
                <a:alphaOff val="0"/>
              </a:schemeClr>
            </a:fillRef>
            <a:effectRef idx="0">
              <a:schemeClr val="accent1">
                <a:shade val="80000"/>
                <a:hueOff val="122498"/>
                <a:satOff val="-1757"/>
                <a:lumOff val="10246"/>
                <a:alphaOff val="0"/>
              </a:schemeClr>
            </a:effectRef>
            <a:fontRef idx="minor">
              <a:schemeClr val="lt1"/>
            </a:fontRef>
          </p:style>
          <p:txBody>
            <a:bodyPr spcFirstLastPara="0" vert="horz" wrap="square" lIns="148553" tIns="148553" rIns="148553" bIns="148553" numCol="1" spcCol="1270" anchor="ctr" anchorCtr="0">
              <a:noAutofit/>
            </a:bodyPr>
            <a:lstStyle/>
            <a:p>
              <a:pPr lvl="0" algn="ctr" defTabSz="800100">
                <a:lnSpc>
                  <a:spcPct val="90000"/>
                </a:lnSpc>
                <a:spcBef>
                  <a:spcPct val="0"/>
                </a:spcBef>
                <a:spcAft>
                  <a:spcPct val="35000"/>
                </a:spcAft>
              </a:pPr>
              <a:r>
                <a:rPr lang="en-US" dirty="0" smtClean="0"/>
                <a:t>Passive</a:t>
              </a:r>
              <a:endParaRPr lang="en-US" sz="1800" kern="1200" dirty="0"/>
            </a:p>
          </p:txBody>
        </p:sp>
        <p:sp>
          <p:nvSpPr>
            <p:cNvPr id="9" name="Rounded Rectangle 8"/>
            <p:cNvSpPr/>
            <p:nvPr/>
          </p:nvSpPr>
          <p:spPr>
            <a:xfrm>
              <a:off x="6578952" y="5278113"/>
              <a:ext cx="420625" cy="420625"/>
            </a:xfrm>
            <a:prstGeom prst="roundRect">
              <a:avLst>
                <a:gd name="adj" fmla="val 16670"/>
              </a:avLst>
            </a:prstGeom>
            <a:solidFill>
              <a:srgbClr val="008000"/>
            </a:solidFill>
          </p:spPr>
          <p:style>
            <a:lnRef idx="2">
              <a:schemeClr val="lt1">
                <a:hueOff val="0"/>
                <a:satOff val="0"/>
                <a:lumOff val="0"/>
                <a:alphaOff val="0"/>
              </a:schemeClr>
            </a:lnRef>
            <a:fillRef idx="1">
              <a:schemeClr val="accent1">
                <a:shade val="80000"/>
                <a:hueOff val="142915"/>
                <a:satOff val="-2050"/>
                <a:lumOff val="11954"/>
                <a:alphaOff val="0"/>
              </a:schemeClr>
            </a:fillRef>
            <a:effectRef idx="0">
              <a:schemeClr val="accent1">
                <a:shade val="80000"/>
                <a:hueOff val="142915"/>
                <a:satOff val="-2050"/>
                <a:lumOff val="11954"/>
                <a:alphaOff val="0"/>
              </a:schemeClr>
            </a:effectRef>
            <a:fontRef idx="minor">
              <a:schemeClr val="lt1"/>
            </a:fontRef>
          </p:style>
        </p:sp>
        <p:sp>
          <p:nvSpPr>
            <p:cNvPr id="10" name="Freeform 9"/>
            <p:cNvSpPr/>
            <p:nvPr/>
          </p:nvSpPr>
          <p:spPr>
            <a:xfrm>
              <a:off x="7024815" y="5278113"/>
              <a:ext cx="1679402" cy="420625"/>
            </a:xfrm>
            <a:custGeom>
              <a:avLst/>
              <a:gdLst>
                <a:gd name="connsiteX0" fmla="*/ 0 w 1679402"/>
                <a:gd name="connsiteY0" fmla="*/ 70118 h 420625"/>
                <a:gd name="connsiteX1" fmla="*/ 70118 w 1679402"/>
                <a:gd name="connsiteY1" fmla="*/ 0 h 420625"/>
                <a:gd name="connsiteX2" fmla="*/ 1609284 w 1679402"/>
                <a:gd name="connsiteY2" fmla="*/ 0 h 420625"/>
                <a:gd name="connsiteX3" fmla="*/ 1679402 w 1679402"/>
                <a:gd name="connsiteY3" fmla="*/ 70118 h 420625"/>
                <a:gd name="connsiteX4" fmla="*/ 1679402 w 1679402"/>
                <a:gd name="connsiteY4" fmla="*/ 350507 h 420625"/>
                <a:gd name="connsiteX5" fmla="*/ 1609284 w 1679402"/>
                <a:gd name="connsiteY5" fmla="*/ 420625 h 420625"/>
                <a:gd name="connsiteX6" fmla="*/ 70118 w 1679402"/>
                <a:gd name="connsiteY6" fmla="*/ 420625 h 420625"/>
                <a:gd name="connsiteX7" fmla="*/ 0 w 1679402"/>
                <a:gd name="connsiteY7" fmla="*/ 350507 h 420625"/>
                <a:gd name="connsiteX8" fmla="*/ 0 w 1679402"/>
                <a:gd name="connsiteY8" fmla="*/ 70118 h 420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9402" h="420625">
                  <a:moveTo>
                    <a:pt x="0" y="70118"/>
                  </a:moveTo>
                  <a:cubicBezTo>
                    <a:pt x="0" y="31393"/>
                    <a:pt x="31393" y="0"/>
                    <a:pt x="70118" y="0"/>
                  </a:cubicBezTo>
                  <a:lnTo>
                    <a:pt x="1609284" y="0"/>
                  </a:lnTo>
                  <a:cubicBezTo>
                    <a:pt x="1648009" y="0"/>
                    <a:pt x="1679402" y="31393"/>
                    <a:pt x="1679402" y="70118"/>
                  </a:cubicBezTo>
                  <a:lnTo>
                    <a:pt x="1679402" y="350507"/>
                  </a:lnTo>
                  <a:cubicBezTo>
                    <a:pt x="1679402" y="389232"/>
                    <a:pt x="1648009" y="420625"/>
                    <a:pt x="1609284" y="420625"/>
                  </a:cubicBezTo>
                  <a:lnTo>
                    <a:pt x="70118" y="420625"/>
                  </a:lnTo>
                  <a:cubicBezTo>
                    <a:pt x="31393" y="420625"/>
                    <a:pt x="0" y="389232"/>
                    <a:pt x="0" y="350507"/>
                  </a:cubicBezTo>
                  <a:lnTo>
                    <a:pt x="0" y="70118"/>
                  </a:lnTo>
                  <a:close/>
                </a:path>
              </a:pathLst>
            </a:custGeom>
            <a:solidFill>
              <a:srgbClr val="008000"/>
            </a:solidFill>
          </p:spPr>
          <p:style>
            <a:lnRef idx="2">
              <a:schemeClr val="lt1">
                <a:hueOff val="0"/>
                <a:satOff val="0"/>
                <a:lumOff val="0"/>
                <a:alphaOff val="0"/>
              </a:schemeClr>
            </a:lnRef>
            <a:fillRef idx="1">
              <a:schemeClr val="accent1">
                <a:shade val="80000"/>
                <a:hueOff val="142915"/>
                <a:satOff val="-2050"/>
                <a:lumOff val="11954"/>
                <a:alphaOff val="0"/>
              </a:schemeClr>
            </a:fillRef>
            <a:effectRef idx="0">
              <a:schemeClr val="accent1">
                <a:shade val="80000"/>
                <a:hueOff val="142915"/>
                <a:satOff val="-2050"/>
                <a:lumOff val="11954"/>
                <a:alphaOff val="0"/>
              </a:schemeClr>
            </a:effectRef>
            <a:fontRef idx="minor">
              <a:schemeClr val="lt1"/>
            </a:fontRef>
          </p:style>
          <p:txBody>
            <a:bodyPr spcFirstLastPara="0" vert="horz" wrap="square" lIns="148553" tIns="148553" rIns="148553" bIns="148553" numCol="1" spcCol="1270" anchor="ctr" anchorCtr="0">
              <a:noAutofit/>
            </a:bodyPr>
            <a:lstStyle/>
            <a:p>
              <a:pPr lvl="0" algn="ctr" defTabSz="800100">
                <a:lnSpc>
                  <a:spcPct val="90000"/>
                </a:lnSpc>
                <a:spcBef>
                  <a:spcPct val="0"/>
                </a:spcBef>
                <a:spcAft>
                  <a:spcPct val="35000"/>
                </a:spcAft>
              </a:pPr>
              <a:r>
                <a:rPr lang="en-US" dirty="0" smtClean="0"/>
                <a:t>Positive</a:t>
              </a:r>
              <a:endParaRPr lang="en-US" sz="1800" kern="1200" dirty="0"/>
            </a:p>
          </p:txBody>
        </p:sp>
        <p:sp>
          <p:nvSpPr>
            <p:cNvPr id="11" name="Rounded Rectangle 10"/>
            <p:cNvSpPr/>
            <p:nvPr/>
          </p:nvSpPr>
          <p:spPr>
            <a:xfrm>
              <a:off x="6578952" y="5749213"/>
              <a:ext cx="420625" cy="420625"/>
            </a:xfrm>
            <a:prstGeom prst="roundRect">
              <a:avLst>
                <a:gd name="adj" fmla="val 16670"/>
              </a:avLst>
            </a:prstGeom>
            <a:solidFill>
              <a:srgbClr val="008000"/>
            </a:solidFill>
          </p:spPr>
          <p:style>
            <a:lnRef idx="2">
              <a:schemeClr val="lt1">
                <a:hueOff val="0"/>
                <a:satOff val="0"/>
                <a:lumOff val="0"/>
                <a:alphaOff val="0"/>
              </a:schemeClr>
            </a:lnRef>
            <a:fillRef idx="1">
              <a:schemeClr val="accent1">
                <a:shade val="80000"/>
                <a:hueOff val="142915"/>
                <a:satOff val="-2050"/>
                <a:lumOff val="11954"/>
                <a:alphaOff val="0"/>
              </a:schemeClr>
            </a:fillRef>
            <a:effectRef idx="0">
              <a:schemeClr val="accent1">
                <a:shade val="80000"/>
                <a:hueOff val="142915"/>
                <a:satOff val="-2050"/>
                <a:lumOff val="11954"/>
                <a:alphaOff val="0"/>
              </a:schemeClr>
            </a:effectRef>
            <a:fontRef idx="minor">
              <a:schemeClr val="lt1"/>
            </a:fontRef>
          </p:style>
        </p:sp>
        <p:sp>
          <p:nvSpPr>
            <p:cNvPr id="12" name="Freeform 11"/>
            <p:cNvSpPr/>
            <p:nvPr/>
          </p:nvSpPr>
          <p:spPr>
            <a:xfrm>
              <a:off x="7024815" y="5749213"/>
              <a:ext cx="1679402" cy="420625"/>
            </a:xfrm>
            <a:custGeom>
              <a:avLst/>
              <a:gdLst>
                <a:gd name="connsiteX0" fmla="*/ 0 w 1679402"/>
                <a:gd name="connsiteY0" fmla="*/ 70118 h 420625"/>
                <a:gd name="connsiteX1" fmla="*/ 70118 w 1679402"/>
                <a:gd name="connsiteY1" fmla="*/ 0 h 420625"/>
                <a:gd name="connsiteX2" fmla="*/ 1609284 w 1679402"/>
                <a:gd name="connsiteY2" fmla="*/ 0 h 420625"/>
                <a:gd name="connsiteX3" fmla="*/ 1679402 w 1679402"/>
                <a:gd name="connsiteY3" fmla="*/ 70118 h 420625"/>
                <a:gd name="connsiteX4" fmla="*/ 1679402 w 1679402"/>
                <a:gd name="connsiteY4" fmla="*/ 350507 h 420625"/>
                <a:gd name="connsiteX5" fmla="*/ 1609284 w 1679402"/>
                <a:gd name="connsiteY5" fmla="*/ 420625 h 420625"/>
                <a:gd name="connsiteX6" fmla="*/ 70118 w 1679402"/>
                <a:gd name="connsiteY6" fmla="*/ 420625 h 420625"/>
                <a:gd name="connsiteX7" fmla="*/ 0 w 1679402"/>
                <a:gd name="connsiteY7" fmla="*/ 350507 h 420625"/>
                <a:gd name="connsiteX8" fmla="*/ 0 w 1679402"/>
                <a:gd name="connsiteY8" fmla="*/ 70118 h 420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9402" h="420625">
                  <a:moveTo>
                    <a:pt x="0" y="70118"/>
                  </a:moveTo>
                  <a:cubicBezTo>
                    <a:pt x="0" y="31393"/>
                    <a:pt x="31393" y="0"/>
                    <a:pt x="70118" y="0"/>
                  </a:cubicBezTo>
                  <a:lnTo>
                    <a:pt x="1609284" y="0"/>
                  </a:lnTo>
                  <a:cubicBezTo>
                    <a:pt x="1648009" y="0"/>
                    <a:pt x="1679402" y="31393"/>
                    <a:pt x="1679402" y="70118"/>
                  </a:cubicBezTo>
                  <a:lnTo>
                    <a:pt x="1679402" y="350507"/>
                  </a:lnTo>
                  <a:cubicBezTo>
                    <a:pt x="1679402" y="389232"/>
                    <a:pt x="1648009" y="420625"/>
                    <a:pt x="1609284" y="420625"/>
                  </a:cubicBezTo>
                  <a:lnTo>
                    <a:pt x="70118" y="420625"/>
                  </a:lnTo>
                  <a:cubicBezTo>
                    <a:pt x="31393" y="420625"/>
                    <a:pt x="0" y="389232"/>
                    <a:pt x="0" y="350507"/>
                  </a:cubicBezTo>
                  <a:lnTo>
                    <a:pt x="0" y="70118"/>
                  </a:lnTo>
                  <a:close/>
                </a:path>
              </a:pathLst>
            </a:custGeom>
            <a:solidFill>
              <a:srgbClr val="008000"/>
            </a:solidFill>
          </p:spPr>
          <p:style>
            <a:lnRef idx="2">
              <a:schemeClr val="lt1">
                <a:hueOff val="0"/>
                <a:satOff val="0"/>
                <a:lumOff val="0"/>
                <a:alphaOff val="0"/>
              </a:schemeClr>
            </a:lnRef>
            <a:fillRef idx="1">
              <a:schemeClr val="accent1">
                <a:shade val="80000"/>
                <a:hueOff val="142915"/>
                <a:satOff val="-2050"/>
                <a:lumOff val="11954"/>
                <a:alphaOff val="0"/>
              </a:schemeClr>
            </a:fillRef>
            <a:effectRef idx="0">
              <a:schemeClr val="accent1">
                <a:shade val="80000"/>
                <a:hueOff val="142915"/>
                <a:satOff val="-2050"/>
                <a:lumOff val="11954"/>
                <a:alphaOff val="0"/>
              </a:schemeClr>
            </a:effectRef>
            <a:fontRef idx="minor">
              <a:schemeClr val="lt1"/>
            </a:fontRef>
          </p:style>
          <p:txBody>
            <a:bodyPr spcFirstLastPara="0" vert="horz" wrap="square" lIns="148553" tIns="148553" rIns="148553" bIns="148553" numCol="1" spcCol="1270" anchor="ctr" anchorCtr="0">
              <a:noAutofit/>
            </a:bodyPr>
            <a:lstStyle/>
            <a:p>
              <a:pPr lvl="0" algn="ctr" defTabSz="800100">
                <a:lnSpc>
                  <a:spcPct val="90000"/>
                </a:lnSpc>
                <a:spcBef>
                  <a:spcPct val="0"/>
                </a:spcBef>
                <a:spcAft>
                  <a:spcPct val="35000"/>
                </a:spcAft>
              </a:pPr>
              <a:r>
                <a:rPr lang="en-US" sz="1800" kern="1200" dirty="0" smtClean="0"/>
                <a:t>QA</a:t>
              </a:r>
              <a:endParaRPr lang="en-US" sz="1800" kern="1200" dirty="0"/>
            </a:p>
          </p:txBody>
        </p:sp>
        <p:sp>
          <p:nvSpPr>
            <p:cNvPr id="13" name="TextBox 12"/>
            <p:cNvSpPr txBox="1"/>
            <p:nvPr/>
          </p:nvSpPr>
          <p:spPr>
            <a:xfrm>
              <a:off x="6604507" y="4345348"/>
              <a:ext cx="420308" cy="461665"/>
            </a:xfrm>
            <a:prstGeom prst="rect">
              <a:avLst/>
            </a:prstGeom>
            <a:noFill/>
          </p:spPr>
          <p:txBody>
            <a:bodyPr wrap="none" rtlCol="0" anchor="ctr">
              <a:spAutoFit/>
            </a:bodyPr>
            <a:lstStyle/>
            <a:p>
              <a:r>
                <a:rPr lang="en-US" sz="2400" dirty="0" smtClean="0">
                  <a:solidFill>
                    <a:schemeClr val="bg1"/>
                  </a:solidFill>
                  <a:sym typeface="Wingdings 2" panose="05020102010507070707" pitchFamily="18" charset="2"/>
                </a:rPr>
                <a:t></a:t>
              </a:r>
              <a:endParaRPr lang="en-US" sz="2400" dirty="0">
                <a:solidFill>
                  <a:schemeClr val="bg1"/>
                </a:solidFill>
              </a:endParaRPr>
            </a:p>
          </p:txBody>
        </p:sp>
        <p:sp>
          <p:nvSpPr>
            <p:cNvPr id="14" name="TextBox 13"/>
            <p:cNvSpPr txBox="1"/>
            <p:nvPr/>
          </p:nvSpPr>
          <p:spPr>
            <a:xfrm>
              <a:off x="6587090" y="4812497"/>
              <a:ext cx="420308" cy="461665"/>
            </a:xfrm>
            <a:prstGeom prst="rect">
              <a:avLst/>
            </a:prstGeom>
            <a:noFill/>
          </p:spPr>
          <p:txBody>
            <a:bodyPr wrap="none" rtlCol="0" anchor="ctr">
              <a:spAutoFit/>
            </a:bodyPr>
            <a:lstStyle/>
            <a:p>
              <a:r>
                <a:rPr lang="en-US" sz="2400" dirty="0" smtClean="0">
                  <a:solidFill>
                    <a:schemeClr val="bg1"/>
                  </a:solidFill>
                  <a:sym typeface="Wingdings 2" panose="05020102010507070707" pitchFamily="18" charset="2"/>
                </a:rPr>
                <a:t></a:t>
              </a:r>
              <a:endParaRPr lang="en-US" sz="2400" dirty="0">
                <a:solidFill>
                  <a:schemeClr val="bg1"/>
                </a:solidFill>
              </a:endParaRPr>
            </a:p>
          </p:txBody>
        </p:sp>
        <p:sp>
          <p:nvSpPr>
            <p:cNvPr id="15" name="TextBox 14"/>
            <p:cNvSpPr txBox="1"/>
            <p:nvPr/>
          </p:nvSpPr>
          <p:spPr>
            <a:xfrm>
              <a:off x="6595228" y="5278113"/>
              <a:ext cx="420308" cy="461665"/>
            </a:xfrm>
            <a:prstGeom prst="rect">
              <a:avLst/>
            </a:prstGeom>
            <a:noFill/>
          </p:spPr>
          <p:txBody>
            <a:bodyPr wrap="none" rtlCol="0" anchor="ctr">
              <a:spAutoFit/>
            </a:bodyPr>
            <a:lstStyle/>
            <a:p>
              <a:r>
                <a:rPr lang="en-US" sz="2400" dirty="0" smtClean="0">
                  <a:solidFill>
                    <a:schemeClr val="bg1"/>
                  </a:solidFill>
                  <a:sym typeface="Wingdings 2" panose="05020102010507070707" pitchFamily="18" charset="2"/>
                </a:rPr>
                <a:t></a:t>
              </a:r>
              <a:endParaRPr lang="en-US" sz="2400" dirty="0">
                <a:solidFill>
                  <a:schemeClr val="bg1"/>
                </a:solidFill>
              </a:endParaRPr>
            </a:p>
          </p:txBody>
        </p:sp>
        <p:sp>
          <p:nvSpPr>
            <p:cNvPr id="16" name="TextBox 15"/>
            <p:cNvSpPr txBox="1"/>
            <p:nvPr/>
          </p:nvSpPr>
          <p:spPr>
            <a:xfrm>
              <a:off x="6604507" y="5728692"/>
              <a:ext cx="420308" cy="461665"/>
            </a:xfrm>
            <a:prstGeom prst="rect">
              <a:avLst/>
            </a:prstGeom>
            <a:noFill/>
          </p:spPr>
          <p:txBody>
            <a:bodyPr wrap="none" rtlCol="0" anchor="ctr">
              <a:spAutoFit/>
            </a:bodyPr>
            <a:lstStyle/>
            <a:p>
              <a:r>
                <a:rPr lang="en-US" sz="2400" dirty="0" smtClean="0">
                  <a:solidFill>
                    <a:schemeClr val="bg1"/>
                  </a:solidFill>
                  <a:sym typeface="Wingdings 2" panose="05020102010507070707" pitchFamily="18" charset="2"/>
                </a:rPr>
                <a:t></a:t>
              </a:r>
              <a:endParaRPr lang="en-US" sz="2400" dirty="0">
                <a:solidFill>
                  <a:schemeClr val="bg1"/>
                </a:solidFill>
              </a:endParaRPr>
            </a:p>
          </p:txBody>
        </p:sp>
      </p:grpSp>
    </p:spTree>
    <p:extLst>
      <p:ext uri="{BB962C8B-B14F-4D97-AF65-F5344CB8AC3E}">
        <p14:creationId xmlns:p14="http://schemas.microsoft.com/office/powerpoint/2010/main" val="353018221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a:t>
            </a:r>
            <a:r>
              <a:rPr lang="en-US" dirty="0" err="1" smtClean="0"/>
              <a:t>Junit</a:t>
            </a:r>
            <a:r>
              <a:rPr lang="en-US" dirty="0" smtClean="0"/>
              <a:t> Sensor?</a:t>
            </a:r>
            <a:endParaRPr lang="en-US" dirty="0"/>
          </a:p>
        </p:txBody>
      </p:sp>
      <p:pic>
        <p:nvPicPr>
          <p:cNvPr id="4" name="Picture 3"/>
          <p:cNvPicPr>
            <a:picLocks noChangeAspect="1"/>
          </p:cNvPicPr>
          <p:nvPr/>
        </p:nvPicPr>
        <p:blipFill>
          <a:blip r:embed="rId3"/>
          <a:stretch>
            <a:fillRect/>
          </a:stretch>
        </p:blipFill>
        <p:spPr>
          <a:xfrm>
            <a:off x="2000250" y="2946797"/>
            <a:ext cx="6159854" cy="3137910"/>
          </a:xfrm>
          <a:prstGeom prst="rect">
            <a:avLst/>
          </a:prstGeom>
        </p:spPr>
      </p:pic>
      <p:pic>
        <p:nvPicPr>
          <p:cNvPr id="5" name="Picture 4"/>
          <p:cNvPicPr>
            <a:picLocks noChangeAspect="1"/>
          </p:cNvPicPr>
          <p:nvPr/>
        </p:nvPicPr>
        <p:blipFill>
          <a:blip r:embed="rId4"/>
          <a:stretch>
            <a:fillRect/>
          </a:stretch>
        </p:blipFill>
        <p:spPr>
          <a:xfrm>
            <a:off x="125016" y="2518172"/>
            <a:ext cx="8590359" cy="3804588"/>
          </a:xfrm>
          <a:prstGeom prst="rect">
            <a:avLst/>
          </a:prstGeom>
        </p:spPr>
      </p:pic>
      <p:pic>
        <p:nvPicPr>
          <p:cNvPr id="6" name="Picture 5"/>
          <p:cNvPicPr>
            <a:picLocks noChangeAspect="1"/>
          </p:cNvPicPr>
          <p:nvPr/>
        </p:nvPicPr>
        <p:blipFill>
          <a:blip r:embed="rId5"/>
          <a:stretch>
            <a:fillRect/>
          </a:stretch>
        </p:blipFill>
        <p:spPr>
          <a:xfrm>
            <a:off x="0" y="1302727"/>
            <a:ext cx="7404593" cy="1135673"/>
          </a:xfrm>
          <a:prstGeom prst="rect">
            <a:avLst/>
          </a:prstGeom>
        </p:spPr>
      </p:pic>
    </p:spTree>
    <p:extLst>
      <p:ext uri="{BB962C8B-B14F-4D97-AF65-F5344CB8AC3E}">
        <p14:creationId xmlns:p14="http://schemas.microsoft.com/office/powerpoint/2010/main" val="16002008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Connectors and Adapters</a:t>
            </a:r>
            <a:endParaRPr lang="en-US" dirty="0"/>
          </a:p>
        </p:txBody>
      </p:sp>
      <p:pic>
        <p:nvPicPr>
          <p:cNvPr id="4" name="Picture 3"/>
          <p:cNvPicPr>
            <a:picLocks noChangeAspect="1"/>
          </p:cNvPicPr>
          <p:nvPr/>
        </p:nvPicPr>
        <p:blipFill>
          <a:blip r:embed="rId3"/>
          <a:stretch>
            <a:fillRect/>
          </a:stretch>
        </p:blipFill>
        <p:spPr>
          <a:xfrm>
            <a:off x="-152400" y="2590800"/>
            <a:ext cx="5865789" cy="4267200"/>
          </a:xfrm>
          <a:prstGeom prst="rect">
            <a:avLst/>
          </a:prstGeom>
        </p:spPr>
      </p:pic>
      <p:pic>
        <p:nvPicPr>
          <p:cNvPr id="6" name="Picture 5"/>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6286499" y="2485520"/>
            <a:ext cx="2857501" cy="1035326"/>
          </a:xfrm>
          <a:prstGeom prst="rect">
            <a:avLst/>
          </a:prstGeom>
        </p:spPr>
      </p:pic>
      <p:pic>
        <p:nvPicPr>
          <p:cNvPr id="8" name="Picture 7"/>
          <p:cNvPicPr>
            <a:picLocks noChangeAspect="1"/>
          </p:cNvPicPr>
          <p:nvPr/>
        </p:nvPicPr>
        <p:blipFill>
          <a:blip r:embed="rId6">
            <a:extLst>
              <a:ext uri="{BEBA8EAE-BF5A-486C-A8C5-ECC9F3942E4B}">
                <a14:imgProps xmlns:a14="http://schemas.microsoft.com/office/drawing/2010/main">
                  <a14:imgLayer r:embed="rId7">
                    <a14:imgEffect>
                      <a14:brightnessContrast bright="20000" contrast="-40000"/>
                    </a14:imgEffect>
                  </a14:imgLayer>
                </a14:imgProps>
              </a:ext>
            </a:extLst>
          </a:blip>
          <a:stretch>
            <a:fillRect/>
          </a:stretch>
        </p:blipFill>
        <p:spPr>
          <a:xfrm>
            <a:off x="6286500" y="828170"/>
            <a:ext cx="2857500" cy="1657350"/>
          </a:xfrm>
          <a:prstGeom prst="rect">
            <a:avLst/>
          </a:prstGeom>
        </p:spPr>
      </p:pic>
      <p:pic>
        <p:nvPicPr>
          <p:cNvPr id="10" name="Picture 9"/>
          <p:cNvPicPr>
            <a:picLocks noChangeAspect="1"/>
          </p:cNvPicPr>
          <p:nvPr/>
        </p:nvPicPr>
        <p:blipFill>
          <a:blip r:embed="rId8"/>
          <a:stretch>
            <a:fillRect/>
          </a:stretch>
        </p:blipFill>
        <p:spPr>
          <a:xfrm>
            <a:off x="6286498" y="3520846"/>
            <a:ext cx="2857502" cy="1813154"/>
          </a:xfrm>
          <a:prstGeom prst="rect">
            <a:avLst/>
          </a:prstGeom>
        </p:spPr>
      </p:pic>
      <p:pic>
        <p:nvPicPr>
          <p:cNvPr id="12" name="Picture 11"/>
          <p:cNvPicPr>
            <a:picLocks noChangeAspect="1"/>
          </p:cNvPicPr>
          <p:nvPr/>
        </p:nvPicPr>
        <p:blipFill>
          <a:blip r:embed="rId9"/>
          <a:stretch>
            <a:fillRect/>
          </a:stretch>
        </p:blipFill>
        <p:spPr>
          <a:xfrm>
            <a:off x="6286498" y="5334000"/>
            <a:ext cx="2857503" cy="1361300"/>
          </a:xfrm>
          <a:prstGeom prst="rect">
            <a:avLst/>
          </a:prstGeom>
        </p:spPr>
      </p:pic>
    </p:spTree>
    <p:extLst>
      <p:ext uri="{BB962C8B-B14F-4D97-AF65-F5344CB8AC3E}">
        <p14:creationId xmlns:p14="http://schemas.microsoft.com/office/powerpoint/2010/main" val="2815963755"/>
      </p:ext>
    </p:extLst>
  </p:cSld>
  <p:clrMapOvr>
    <a:masterClrMapping/>
  </p:clrMapOvr>
  <mc:AlternateContent xmlns:mc="http://schemas.openxmlformats.org/markup-compatibility/2006" xmlns:p14="http://schemas.microsoft.com/office/powerpoint/2010/main">
    <mc:Choice Requires="p14">
      <p:transition spd="slow" p14:dur="2000" advTm="15031"/>
    </mc:Choice>
    <mc:Fallback xmlns="">
      <p:transition spd="slow" advTm="15031"/>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2"/>
          <a:stretch>
            <a:fillRect/>
          </a:stretch>
        </p:blipFill>
        <p:spPr>
          <a:xfrm>
            <a:off x="182870" y="2049391"/>
            <a:ext cx="7589530" cy="4412802"/>
          </a:xfrm>
          <a:prstGeom prst="rect">
            <a:avLst/>
          </a:prstGeom>
        </p:spPr>
      </p:pic>
      <p:sp>
        <p:nvSpPr>
          <p:cNvPr id="2" name="Title 1"/>
          <p:cNvSpPr>
            <a:spLocks noGrp="1"/>
          </p:cNvSpPr>
          <p:nvPr>
            <p:ph type="title"/>
          </p:nvPr>
        </p:nvSpPr>
        <p:spPr/>
        <p:txBody>
          <a:bodyPr/>
          <a:lstStyle/>
          <a:p>
            <a:r>
              <a:rPr lang="en-US" dirty="0" smtClean="0"/>
              <a:t>Injection Sensors</a:t>
            </a:r>
            <a:endParaRPr lang="en-US" dirty="0"/>
          </a:p>
        </p:txBody>
      </p:sp>
      <p:grpSp>
        <p:nvGrpSpPr>
          <p:cNvPr id="3" name="Group 2"/>
          <p:cNvGrpSpPr/>
          <p:nvPr/>
        </p:nvGrpSpPr>
        <p:grpSpPr>
          <a:xfrm>
            <a:off x="6781800" y="1125482"/>
            <a:ext cx="2125265" cy="1854445"/>
            <a:chOff x="6578952" y="4335912"/>
            <a:chExt cx="2125265" cy="1854445"/>
          </a:xfrm>
        </p:grpSpPr>
        <p:sp>
          <p:nvSpPr>
            <p:cNvPr id="4" name="Rounded Rectangle 3"/>
            <p:cNvSpPr/>
            <p:nvPr/>
          </p:nvSpPr>
          <p:spPr>
            <a:xfrm>
              <a:off x="6578952" y="4335912"/>
              <a:ext cx="420625" cy="420625"/>
            </a:xfrm>
            <a:prstGeom prst="roundRect">
              <a:avLst>
                <a:gd name="adj" fmla="val 16670"/>
              </a:avLst>
            </a:prstGeom>
            <a:solidFill>
              <a:srgbClr val="008000"/>
            </a:solidFill>
          </p:spPr>
          <p:style>
            <a:lnRef idx="2">
              <a:schemeClr val="lt1">
                <a:hueOff val="0"/>
                <a:satOff val="0"/>
                <a:lumOff val="0"/>
                <a:alphaOff val="0"/>
              </a:schemeClr>
            </a:lnRef>
            <a:fillRef idx="1">
              <a:schemeClr val="accent1">
                <a:shade val="80000"/>
                <a:hueOff val="102082"/>
                <a:satOff val="-1464"/>
                <a:lumOff val="8538"/>
                <a:alphaOff val="0"/>
              </a:schemeClr>
            </a:fillRef>
            <a:effectRef idx="0">
              <a:schemeClr val="accent1">
                <a:shade val="80000"/>
                <a:hueOff val="102082"/>
                <a:satOff val="-1464"/>
                <a:lumOff val="8538"/>
                <a:alphaOff val="0"/>
              </a:schemeClr>
            </a:effectRef>
            <a:fontRef idx="minor">
              <a:schemeClr val="lt1"/>
            </a:fontRef>
          </p:style>
        </p:sp>
        <p:sp>
          <p:nvSpPr>
            <p:cNvPr id="5" name="Freeform 4"/>
            <p:cNvSpPr/>
            <p:nvPr/>
          </p:nvSpPr>
          <p:spPr>
            <a:xfrm>
              <a:off x="7024815" y="4335912"/>
              <a:ext cx="1679402" cy="420625"/>
            </a:xfrm>
            <a:custGeom>
              <a:avLst/>
              <a:gdLst>
                <a:gd name="connsiteX0" fmla="*/ 0 w 1679402"/>
                <a:gd name="connsiteY0" fmla="*/ 70118 h 420625"/>
                <a:gd name="connsiteX1" fmla="*/ 70118 w 1679402"/>
                <a:gd name="connsiteY1" fmla="*/ 0 h 420625"/>
                <a:gd name="connsiteX2" fmla="*/ 1609284 w 1679402"/>
                <a:gd name="connsiteY2" fmla="*/ 0 h 420625"/>
                <a:gd name="connsiteX3" fmla="*/ 1679402 w 1679402"/>
                <a:gd name="connsiteY3" fmla="*/ 70118 h 420625"/>
                <a:gd name="connsiteX4" fmla="*/ 1679402 w 1679402"/>
                <a:gd name="connsiteY4" fmla="*/ 350507 h 420625"/>
                <a:gd name="connsiteX5" fmla="*/ 1609284 w 1679402"/>
                <a:gd name="connsiteY5" fmla="*/ 420625 h 420625"/>
                <a:gd name="connsiteX6" fmla="*/ 70118 w 1679402"/>
                <a:gd name="connsiteY6" fmla="*/ 420625 h 420625"/>
                <a:gd name="connsiteX7" fmla="*/ 0 w 1679402"/>
                <a:gd name="connsiteY7" fmla="*/ 350507 h 420625"/>
                <a:gd name="connsiteX8" fmla="*/ 0 w 1679402"/>
                <a:gd name="connsiteY8" fmla="*/ 70118 h 420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9402" h="420625">
                  <a:moveTo>
                    <a:pt x="0" y="70118"/>
                  </a:moveTo>
                  <a:cubicBezTo>
                    <a:pt x="0" y="31393"/>
                    <a:pt x="31393" y="0"/>
                    <a:pt x="70118" y="0"/>
                  </a:cubicBezTo>
                  <a:lnTo>
                    <a:pt x="1609284" y="0"/>
                  </a:lnTo>
                  <a:cubicBezTo>
                    <a:pt x="1648009" y="0"/>
                    <a:pt x="1679402" y="31393"/>
                    <a:pt x="1679402" y="70118"/>
                  </a:cubicBezTo>
                  <a:lnTo>
                    <a:pt x="1679402" y="350507"/>
                  </a:lnTo>
                  <a:cubicBezTo>
                    <a:pt x="1679402" y="389232"/>
                    <a:pt x="1648009" y="420625"/>
                    <a:pt x="1609284" y="420625"/>
                  </a:cubicBezTo>
                  <a:lnTo>
                    <a:pt x="70118" y="420625"/>
                  </a:lnTo>
                  <a:cubicBezTo>
                    <a:pt x="31393" y="420625"/>
                    <a:pt x="0" y="389232"/>
                    <a:pt x="0" y="350507"/>
                  </a:cubicBezTo>
                  <a:lnTo>
                    <a:pt x="0" y="70118"/>
                  </a:lnTo>
                  <a:close/>
                </a:path>
              </a:pathLst>
            </a:custGeom>
            <a:solidFill>
              <a:srgbClr val="008000"/>
            </a:solidFill>
          </p:spPr>
          <p:style>
            <a:lnRef idx="2">
              <a:schemeClr val="lt1">
                <a:hueOff val="0"/>
                <a:satOff val="0"/>
                <a:lumOff val="0"/>
                <a:alphaOff val="0"/>
              </a:schemeClr>
            </a:lnRef>
            <a:fillRef idx="1">
              <a:schemeClr val="accent1">
                <a:shade val="80000"/>
                <a:hueOff val="102082"/>
                <a:satOff val="-1464"/>
                <a:lumOff val="8538"/>
                <a:alphaOff val="0"/>
              </a:schemeClr>
            </a:fillRef>
            <a:effectRef idx="0">
              <a:schemeClr val="accent1">
                <a:shade val="80000"/>
                <a:hueOff val="102082"/>
                <a:satOff val="-1464"/>
                <a:lumOff val="8538"/>
                <a:alphaOff val="0"/>
              </a:schemeClr>
            </a:effectRef>
            <a:fontRef idx="minor">
              <a:schemeClr val="lt1"/>
            </a:fontRef>
          </p:style>
          <p:txBody>
            <a:bodyPr spcFirstLastPara="0" vert="horz" wrap="square" lIns="148553" tIns="148553" rIns="148553" bIns="148553" numCol="1" spcCol="1270" anchor="ctr" anchorCtr="0">
              <a:noAutofit/>
            </a:bodyPr>
            <a:lstStyle/>
            <a:p>
              <a:pPr lvl="0" algn="ctr" defTabSz="800100">
                <a:lnSpc>
                  <a:spcPct val="90000"/>
                </a:lnSpc>
                <a:spcBef>
                  <a:spcPct val="0"/>
                </a:spcBef>
                <a:spcAft>
                  <a:spcPct val="35000"/>
                </a:spcAft>
              </a:pPr>
              <a:r>
                <a:rPr lang="en-US" dirty="0" smtClean="0"/>
                <a:t>Data Flow</a:t>
              </a:r>
              <a:endParaRPr lang="en-US" sz="1800" kern="1200" dirty="0"/>
            </a:p>
          </p:txBody>
        </p:sp>
        <p:sp>
          <p:nvSpPr>
            <p:cNvPr id="6" name="Rounded Rectangle 5"/>
            <p:cNvSpPr/>
            <p:nvPr/>
          </p:nvSpPr>
          <p:spPr>
            <a:xfrm>
              <a:off x="6578952" y="4807013"/>
              <a:ext cx="420625" cy="420625"/>
            </a:xfrm>
            <a:prstGeom prst="roundRect">
              <a:avLst>
                <a:gd name="adj" fmla="val 16670"/>
              </a:avLst>
            </a:prstGeom>
            <a:solidFill>
              <a:srgbClr val="008000"/>
            </a:solidFill>
          </p:spPr>
          <p:style>
            <a:lnRef idx="2">
              <a:schemeClr val="lt1">
                <a:hueOff val="0"/>
                <a:satOff val="0"/>
                <a:lumOff val="0"/>
                <a:alphaOff val="0"/>
              </a:schemeClr>
            </a:lnRef>
            <a:fillRef idx="1">
              <a:schemeClr val="accent1">
                <a:shade val="80000"/>
                <a:hueOff val="122498"/>
                <a:satOff val="-1757"/>
                <a:lumOff val="10246"/>
                <a:alphaOff val="0"/>
              </a:schemeClr>
            </a:fillRef>
            <a:effectRef idx="0">
              <a:schemeClr val="accent1">
                <a:shade val="80000"/>
                <a:hueOff val="122498"/>
                <a:satOff val="-1757"/>
                <a:lumOff val="10246"/>
                <a:alphaOff val="0"/>
              </a:schemeClr>
            </a:effectRef>
            <a:fontRef idx="minor">
              <a:schemeClr val="lt1"/>
            </a:fontRef>
          </p:style>
        </p:sp>
        <p:sp>
          <p:nvSpPr>
            <p:cNvPr id="7" name="Freeform 6"/>
            <p:cNvSpPr/>
            <p:nvPr/>
          </p:nvSpPr>
          <p:spPr>
            <a:xfrm>
              <a:off x="7024815" y="4807013"/>
              <a:ext cx="1679402" cy="420625"/>
            </a:xfrm>
            <a:custGeom>
              <a:avLst/>
              <a:gdLst>
                <a:gd name="connsiteX0" fmla="*/ 0 w 1679402"/>
                <a:gd name="connsiteY0" fmla="*/ 70118 h 420625"/>
                <a:gd name="connsiteX1" fmla="*/ 70118 w 1679402"/>
                <a:gd name="connsiteY1" fmla="*/ 0 h 420625"/>
                <a:gd name="connsiteX2" fmla="*/ 1609284 w 1679402"/>
                <a:gd name="connsiteY2" fmla="*/ 0 h 420625"/>
                <a:gd name="connsiteX3" fmla="*/ 1679402 w 1679402"/>
                <a:gd name="connsiteY3" fmla="*/ 70118 h 420625"/>
                <a:gd name="connsiteX4" fmla="*/ 1679402 w 1679402"/>
                <a:gd name="connsiteY4" fmla="*/ 350507 h 420625"/>
                <a:gd name="connsiteX5" fmla="*/ 1609284 w 1679402"/>
                <a:gd name="connsiteY5" fmla="*/ 420625 h 420625"/>
                <a:gd name="connsiteX6" fmla="*/ 70118 w 1679402"/>
                <a:gd name="connsiteY6" fmla="*/ 420625 h 420625"/>
                <a:gd name="connsiteX7" fmla="*/ 0 w 1679402"/>
                <a:gd name="connsiteY7" fmla="*/ 350507 h 420625"/>
                <a:gd name="connsiteX8" fmla="*/ 0 w 1679402"/>
                <a:gd name="connsiteY8" fmla="*/ 70118 h 420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9402" h="420625">
                  <a:moveTo>
                    <a:pt x="0" y="70118"/>
                  </a:moveTo>
                  <a:cubicBezTo>
                    <a:pt x="0" y="31393"/>
                    <a:pt x="31393" y="0"/>
                    <a:pt x="70118" y="0"/>
                  </a:cubicBezTo>
                  <a:lnTo>
                    <a:pt x="1609284" y="0"/>
                  </a:lnTo>
                  <a:cubicBezTo>
                    <a:pt x="1648009" y="0"/>
                    <a:pt x="1679402" y="31393"/>
                    <a:pt x="1679402" y="70118"/>
                  </a:cubicBezTo>
                  <a:lnTo>
                    <a:pt x="1679402" y="350507"/>
                  </a:lnTo>
                  <a:cubicBezTo>
                    <a:pt x="1679402" y="389232"/>
                    <a:pt x="1648009" y="420625"/>
                    <a:pt x="1609284" y="420625"/>
                  </a:cubicBezTo>
                  <a:lnTo>
                    <a:pt x="70118" y="420625"/>
                  </a:lnTo>
                  <a:cubicBezTo>
                    <a:pt x="31393" y="420625"/>
                    <a:pt x="0" y="389232"/>
                    <a:pt x="0" y="350507"/>
                  </a:cubicBezTo>
                  <a:lnTo>
                    <a:pt x="0" y="70118"/>
                  </a:lnTo>
                  <a:close/>
                </a:path>
              </a:pathLst>
            </a:custGeom>
            <a:solidFill>
              <a:srgbClr val="008000"/>
            </a:solidFill>
          </p:spPr>
          <p:style>
            <a:lnRef idx="2">
              <a:schemeClr val="lt1">
                <a:hueOff val="0"/>
                <a:satOff val="0"/>
                <a:lumOff val="0"/>
                <a:alphaOff val="0"/>
              </a:schemeClr>
            </a:lnRef>
            <a:fillRef idx="1">
              <a:schemeClr val="accent1">
                <a:shade val="80000"/>
                <a:hueOff val="122498"/>
                <a:satOff val="-1757"/>
                <a:lumOff val="10246"/>
                <a:alphaOff val="0"/>
              </a:schemeClr>
            </a:fillRef>
            <a:effectRef idx="0">
              <a:schemeClr val="accent1">
                <a:shade val="80000"/>
                <a:hueOff val="122498"/>
                <a:satOff val="-1757"/>
                <a:lumOff val="10246"/>
                <a:alphaOff val="0"/>
              </a:schemeClr>
            </a:effectRef>
            <a:fontRef idx="minor">
              <a:schemeClr val="lt1"/>
            </a:fontRef>
          </p:style>
          <p:txBody>
            <a:bodyPr spcFirstLastPara="0" vert="horz" wrap="square" lIns="148553" tIns="148553" rIns="148553" bIns="148553" numCol="1" spcCol="1270" anchor="ctr" anchorCtr="0">
              <a:noAutofit/>
            </a:bodyPr>
            <a:lstStyle/>
            <a:p>
              <a:pPr lvl="0" algn="ctr" defTabSz="800100">
                <a:lnSpc>
                  <a:spcPct val="90000"/>
                </a:lnSpc>
                <a:spcBef>
                  <a:spcPct val="0"/>
                </a:spcBef>
                <a:spcAft>
                  <a:spcPct val="35000"/>
                </a:spcAft>
              </a:pPr>
              <a:r>
                <a:rPr lang="en-US" sz="1800" kern="1200" dirty="0" smtClean="0"/>
                <a:t>IAST</a:t>
              </a:r>
              <a:endParaRPr lang="en-US" sz="1800" kern="1200" dirty="0"/>
            </a:p>
          </p:txBody>
        </p:sp>
        <p:sp>
          <p:nvSpPr>
            <p:cNvPr id="8" name="Rounded Rectangle 7"/>
            <p:cNvSpPr/>
            <p:nvPr/>
          </p:nvSpPr>
          <p:spPr>
            <a:xfrm>
              <a:off x="6578952" y="5278113"/>
              <a:ext cx="420625" cy="420625"/>
            </a:xfrm>
            <a:prstGeom prst="roundRect">
              <a:avLst>
                <a:gd name="adj" fmla="val 16670"/>
              </a:avLst>
            </a:prstGeom>
            <a:solidFill>
              <a:srgbClr val="008000"/>
            </a:solidFill>
          </p:spPr>
          <p:style>
            <a:lnRef idx="2">
              <a:schemeClr val="lt1">
                <a:hueOff val="0"/>
                <a:satOff val="0"/>
                <a:lumOff val="0"/>
                <a:alphaOff val="0"/>
              </a:schemeClr>
            </a:lnRef>
            <a:fillRef idx="1">
              <a:schemeClr val="accent1">
                <a:shade val="80000"/>
                <a:hueOff val="142915"/>
                <a:satOff val="-2050"/>
                <a:lumOff val="11954"/>
                <a:alphaOff val="0"/>
              </a:schemeClr>
            </a:fillRef>
            <a:effectRef idx="0">
              <a:schemeClr val="accent1">
                <a:shade val="80000"/>
                <a:hueOff val="142915"/>
                <a:satOff val="-2050"/>
                <a:lumOff val="11954"/>
                <a:alphaOff val="0"/>
              </a:schemeClr>
            </a:effectRef>
            <a:fontRef idx="minor">
              <a:schemeClr val="lt1"/>
            </a:fontRef>
          </p:style>
        </p:sp>
        <p:sp>
          <p:nvSpPr>
            <p:cNvPr id="9" name="Freeform 8"/>
            <p:cNvSpPr/>
            <p:nvPr/>
          </p:nvSpPr>
          <p:spPr>
            <a:xfrm>
              <a:off x="7024815" y="5278113"/>
              <a:ext cx="1679402" cy="420625"/>
            </a:xfrm>
            <a:custGeom>
              <a:avLst/>
              <a:gdLst>
                <a:gd name="connsiteX0" fmla="*/ 0 w 1679402"/>
                <a:gd name="connsiteY0" fmla="*/ 70118 h 420625"/>
                <a:gd name="connsiteX1" fmla="*/ 70118 w 1679402"/>
                <a:gd name="connsiteY1" fmla="*/ 0 h 420625"/>
                <a:gd name="connsiteX2" fmla="*/ 1609284 w 1679402"/>
                <a:gd name="connsiteY2" fmla="*/ 0 h 420625"/>
                <a:gd name="connsiteX3" fmla="*/ 1679402 w 1679402"/>
                <a:gd name="connsiteY3" fmla="*/ 70118 h 420625"/>
                <a:gd name="connsiteX4" fmla="*/ 1679402 w 1679402"/>
                <a:gd name="connsiteY4" fmla="*/ 350507 h 420625"/>
                <a:gd name="connsiteX5" fmla="*/ 1609284 w 1679402"/>
                <a:gd name="connsiteY5" fmla="*/ 420625 h 420625"/>
                <a:gd name="connsiteX6" fmla="*/ 70118 w 1679402"/>
                <a:gd name="connsiteY6" fmla="*/ 420625 h 420625"/>
                <a:gd name="connsiteX7" fmla="*/ 0 w 1679402"/>
                <a:gd name="connsiteY7" fmla="*/ 350507 h 420625"/>
                <a:gd name="connsiteX8" fmla="*/ 0 w 1679402"/>
                <a:gd name="connsiteY8" fmla="*/ 70118 h 420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9402" h="420625">
                  <a:moveTo>
                    <a:pt x="0" y="70118"/>
                  </a:moveTo>
                  <a:cubicBezTo>
                    <a:pt x="0" y="31393"/>
                    <a:pt x="31393" y="0"/>
                    <a:pt x="70118" y="0"/>
                  </a:cubicBezTo>
                  <a:lnTo>
                    <a:pt x="1609284" y="0"/>
                  </a:lnTo>
                  <a:cubicBezTo>
                    <a:pt x="1648009" y="0"/>
                    <a:pt x="1679402" y="31393"/>
                    <a:pt x="1679402" y="70118"/>
                  </a:cubicBezTo>
                  <a:lnTo>
                    <a:pt x="1679402" y="350507"/>
                  </a:lnTo>
                  <a:cubicBezTo>
                    <a:pt x="1679402" y="389232"/>
                    <a:pt x="1648009" y="420625"/>
                    <a:pt x="1609284" y="420625"/>
                  </a:cubicBezTo>
                  <a:lnTo>
                    <a:pt x="70118" y="420625"/>
                  </a:lnTo>
                  <a:cubicBezTo>
                    <a:pt x="31393" y="420625"/>
                    <a:pt x="0" y="389232"/>
                    <a:pt x="0" y="350507"/>
                  </a:cubicBezTo>
                  <a:lnTo>
                    <a:pt x="0" y="70118"/>
                  </a:lnTo>
                  <a:close/>
                </a:path>
              </a:pathLst>
            </a:custGeom>
            <a:solidFill>
              <a:srgbClr val="008000"/>
            </a:solidFill>
          </p:spPr>
          <p:style>
            <a:lnRef idx="2">
              <a:schemeClr val="lt1">
                <a:hueOff val="0"/>
                <a:satOff val="0"/>
                <a:lumOff val="0"/>
                <a:alphaOff val="0"/>
              </a:schemeClr>
            </a:lnRef>
            <a:fillRef idx="1">
              <a:schemeClr val="accent1">
                <a:shade val="80000"/>
                <a:hueOff val="142915"/>
                <a:satOff val="-2050"/>
                <a:lumOff val="11954"/>
                <a:alphaOff val="0"/>
              </a:schemeClr>
            </a:fillRef>
            <a:effectRef idx="0">
              <a:schemeClr val="accent1">
                <a:shade val="80000"/>
                <a:hueOff val="142915"/>
                <a:satOff val="-2050"/>
                <a:lumOff val="11954"/>
                <a:alphaOff val="0"/>
              </a:schemeClr>
            </a:effectRef>
            <a:fontRef idx="minor">
              <a:schemeClr val="lt1"/>
            </a:fontRef>
          </p:style>
          <p:txBody>
            <a:bodyPr spcFirstLastPara="0" vert="horz" wrap="square" lIns="148553" tIns="148553" rIns="148553" bIns="148553" numCol="1" spcCol="1270" anchor="ctr" anchorCtr="0">
              <a:noAutofit/>
            </a:bodyPr>
            <a:lstStyle/>
            <a:p>
              <a:pPr lvl="0" algn="ctr" defTabSz="800100">
                <a:lnSpc>
                  <a:spcPct val="90000"/>
                </a:lnSpc>
                <a:spcBef>
                  <a:spcPct val="0"/>
                </a:spcBef>
                <a:spcAft>
                  <a:spcPct val="35000"/>
                </a:spcAft>
              </a:pPr>
              <a:r>
                <a:rPr lang="en-US" dirty="0" smtClean="0"/>
                <a:t>Negative</a:t>
              </a:r>
              <a:endParaRPr lang="en-US" sz="1800" kern="1200" dirty="0"/>
            </a:p>
          </p:txBody>
        </p:sp>
        <p:sp>
          <p:nvSpPr>
            <p:cNvPr id="10" name="Rounded Rectangle 9"/>
            <p:cNvSpPr/>
            <p:nvPr/>
          </p:nvSpPr>
          <p:spPr>
            <a:xfrm>
              <a:off x="6578952" y="5749213"/>
              <a:ext cx="420625" cy="420625"/>
            </a:xfrm>
            <a:prstGeom prst="roundRect">
              <a:avLst>
                <a:gd name="adj" fmla="val 16670"/>
              </a:avLst>
            </a:prstGeom>
            <a:solidFill>
              <a:srgbClr val="008000"/>
            </a:solidFill>
          </p:spPr>
          <p:style>
            <a:lnRef idx="2">
              <a:schemeClr val="lt1">
                <a:hueOff val="0"/>
                <a:satOff val="0"/>
                <a:lumOff val="0"/>
                <a:alphaOff val="0"/>
              </a:schemeClr>
            </a:lnRef>
            <a:fillRef idx="1">
              <a:schemeClr val="accent1">
                <a:shade val="80000"/>
                <a:hueOff val="142915"/>
                <a:satOff val="-2050"/>
                <a:lumOff val="11954"/>
                <a:alphaOff val="0"/>
              </a:schemeClr>
            </a:fillRef>
            <a:effectRef idx="0">
              <a:schemeClr val="accent1">
                <a:shade val="80000"/>
                <a:hueOff val="142915"/>
                <a:satOff val="-2050"/>
                <a:lumOff val="11954"/>
                <a:alphaOff val="0"/>
              </a:schemeClr>
            </a:effectRef>
            <a:fontRef idx="minor">
              <a:schemeClr val="lt1"/>
            </a:fontRef>
          </p:style>
        </p:sp>
        <p:sp>
          <p:nvSpPr>
            <p:cNvPr id="11" name="Freeform 10"/>
            <p:cNvSpPr/>
            <p:nvPr/>
          </p:nvSpPr>
          <p:spPr>
            <a:xfrm>
              <a:off x="7024815" y="5749213"/>
              <a:ext cx="1679402" cy="420625"/>
            </a:xfrm>
            <a:custGeom>
              <a:avLst/>
              <a:gdLst>
                <a:gd name="connsiteX0" fmla="*/ 0 w 1679402"/>
                <a:gd name="connsiteY0" fmla="*/ 70118 h 420625"/>
                <a:gd name="connsiteX1" fmla="*/ 70118 w 1679402"/>
                <a:gd name="connsiteY1" fmla="*/ 0 h 420625"/>
                <a:gd name="connsiteX2" fmla="*/ 1609284 w 1679402"/>
                <a:gd name="connsiteY2" fmla="*/ 0 h 420625"/>
                <a:gd name="connsiteX3" fmla="*/ 1679402 w 1679402"/>
                <a:gd name="connsiteY3" fmla="*/ 70118 h 420625"/>
                <a:gd name="connsiteX4" fmla="*/ 1679402 w 1679402"/>
                <a:gd name="connsiteY4" fmla="*/ 350507 h 420625"/>
                <a:gd name="connsiteX5" fmla="*/ 1609284 w 1679402"/>
                <a:gd name="connsiteY5" fmla="*/ 420625 h 420625"/>
                <a:gd name="connsiteX6" fmla="*/ 70118 w 1679402"/>
                <a:gd name="connsiteY6" fmla="*/ 420625 h 420625"/>
                <a:gd name="connsiteX7" fmla="*/ 0 w 1679402"/>
                <a:gd name="connsiteY7" fmla="*/ 350507 h 420625"/>
                <a:gd name="connsiteX8" fmla="*/ 0 w 1679402"/>
                <a:gd name="connsiteY8" fmla="*/ 70118 h 420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9402" h="420625">
                  <a:moveTo>
                    <a:pt x="0" y="70118"/>
                  </a:moveTo>
                  <a:cubicBezTo>
                    <a:pt x="0" y="31393"/>
                    <a:pt x="31393" y="0"/>
                    <a:pt x="70118" y="0"/>
                  </a:cubicBezTo>
                  <a:lnTo>
                    <a:pt x="1609284" y="0"/>
                  </a:lnTo>
                  <a:cubicBezTo>
                    <a:pt x="1648009" y="0"/>
                    <a:pt x="1679402" y="31393"/>
                    <a:pt x="1679402" y="70118"/>
                  </a:cubicBezTo>
                  <a:lnTo>
                    <a:pt x="1679402" y="350507"/>
                  </a:lnTo>
                  <a:cubicBezTo>
                    <a:pt x="1679402" y="389232"/>
                    <a:pt x="1648009" y="420625"/>
                    <a:pt x="1609284" y="420625"/>
                  </a:cubicBezTo>
                  <a:lnTo>
                    <a:pt x="70118" y="420625"/>
                  </a:lnTo>
                  <a:cubicBezTo>
                    <a:pt x="31393" y="420625"/>
                    <a:pt x="0" y="389232"/>
                    <a:pt x="0" y="350507"/>
                  </a:cubicBezTo>
                  <a:lnTo>
                    <a:pt x="0" y="70118"/>
                  </a:lnTo>
                  <a:close/>
                </a:path>
              </a:pathLst>
            </a:custGeom>
            <a:solidFill>
              <a:srgbClr val="008000"/>
            </a:solidFill>
          </p:spPr>
          <p:style>
            <a:lnRef idx="2">
              <a:schemeClr val="lt1">
                <a:hueOff val="0"/>
                <a:satOff val="0"/>
                <a:lumOff val="0"/>
                <a:alphaOff val="0"/>
              </a:schemeClr>
            </a:lnRef>
            <a:fillRef idx="1">
              <a:schemeClr val="accent1">
                <a:shade val="80000"/>
                <a:hueOff val="142915"/>
                <a:satOff val="-2050"/>
                <a:lumOff val="11954"/>
                <a:alphaOff val="0"/>
              </a:schemeClr>
            </a:fillRef>
            <a:effectRef idx="0">
              <a:schemeClr val="accent1">
                <a:shade val="80000"/>
                <a:hueOff val="142915"/>
                <a:satOff val="-2050"/>
                <a:lumOff val="11954"/>
                <a:alphaOff val="0"/>
              </a:schemeClr>
            </a:effectRef>
            <a:fontRef idx="minor">
              <a:schemeClr val="lt1"/>
            </a:fontRef>
          </p:style>
          <p:txBody>
            <a:bodyPr spcFirstLastPara="0" vert="horz" wrap="square" lIns="148553" tIns="148553" rIns="148553" bIns="148553" numCol="1" spcCol="1270" anchor="ctr" anchorCtr="0">
              <a:noAutofit/>
            </a:bodyPr>
            <a:lstStyle/>
            <a:p>
              <a:pPr lvl="0" algn="ctr" defTabSz="800100">
                <a:lnSpc>
                  <a:spcPct val="90000"/>
                </a:lnSpc>
                <a:spcBef>
                  <a:spcPct val="0"/>
                </a:spcBef>
                <a:spcAft>
                  <a:spcPct val="35000"/>
                </a:spcAft>
              </a:pPr>
              <a:r>
                <a:rPr lang="en-US" sz="1800" kern="1200" dirty="0" err="1" smtClean="0"/>
                <a:t>Dev</a:t>
              </a:r>
              <a:endParaRPr lang="en-US" sz="1800" kern="1200" dirty="0"/>
            </a:p>
          </p:txBody>
        </p:sp>
        <p:sp>
          <p:nvSpPr>
            <p:cNvPr id="12" name="TextBox 11"/>
            <p:cNvSpPr txBox="1"/>
            <p:nvPr/>
          </p:nvSpPr>
          <p:spPr>
            <a:xfrm>
              <a:off x="6604507" y="4345348"/>
              <a:ext cx="420308" cy="461665"/>
            </a:xfrm>
            <a:prstGeom prst="rect">
              <a:avLst/>
            </a:prstGeom>
            <a:noFill/>
          </p:spPr>
          <p:txBody>
            <a:bodyPr wrap="none" rtlCol="0" anchor="ctr">
              <a:spAutoFit/>
            </a:bodyPr>
            <a:lstStyle/>
            <a:p>
              <a:r>
                <a:rPr lang="en-US" sz="2400" dirty="0" smtClean="0">
                  <a:solidFill>
                    <a:schemeClr val="bg1"/>
                  </a:solidFill>
                  <a:sym typeface="Wingdings 2" panose="05020102010507070707" pitchFamily="18" charset="2"/>
                </a:rPr>
                <a:t></a:t>
              </a:r>
              <a:endParaRPr lang="en-US" sz="2400" dirty="0">
                <a:solidFill>
                  <a:schemeClr val="bg1"/>
                </a:solidFill>
              </a:endParaRPr>
            </a:p>
          </p:txBody>
        </p:sp>
        <p:sp>
          <p:nvSpPr>
            <p:cNvPr id="13" name="TextBox 12"/>
            <p:cNvSpPr txBox="1"/>
            <p:nvPr/>
          </p:nvSpPr>
          <p:spPr>
            <a:xfrm>
              <a:off x="6587090" y="4812497"/>
              <a:ext cx="420308" cy="461665"/>
            </a:xfrm>
            <a:prstGeom prst="rect">
              <a:avLst/>
            </a:prstGeom>
            <a:noFill/>
          </p:spPr>
          <p:txBody>
            <a:bodyPr wrap="none" rtlCol="0" anchor="ctr">
              <a:spAutoFit/>
            </a:bodyPr>
            <a:lstStyle/>
            <a:p>
              <a:r>
                <a:rPr lang="en-US" sz="2400" dirty="0" smtClean="0">
                  <a:solidFill>
                    <a:schemeClr val="bg1"/>
                  </a:solidFill>
                  <a:sym typeface="Wingdings 2" panose="05020102010507070707" pitchFamily="18" charset="2"/>
                </a:rPr>
                <a:t></a:t>
              </a:r>
              <a:endParaRPr lang="en-US" sz="2400" dirty="0">
                <a:solidFill>
                  <a:schemeClr val="bg1"/>
                </a:solidFill>
              </a:endParaRPr>
            </a:p>
          </p:txBody>
        </p:sp>
        <p:sp>
          <p:nvSpPr>
            <p:cNvPr id="14" name="TextBox 13"/>
            <p:cNvSpPr txBox="1"/>
            <p:nvPr/>
          </p:nvSpPr>
          <p:spPr>
            <a:xfrm>
              <a:off x="6595228" y="5278113"/>
              <a:ext cx="420308" cy="461665"/>
            </a:xfrm>
            <a:prstGeom prst="rect">
              <a:avLst/>
            </a:prstGeom>
            <a:noFill/>
          </p:spPr>
          <p:txBody>
            <a:bodyPr wrap="none" rtlCol="0" anchor="ctr">
              <a:spAutoFit/>
            </a:bodyPr>
            <a:lstStyle/>
            <a:p>
              <a:r>
                <a:rPr lang="en-US" sz="2400" dirty="0" smtClean="0">
                  <a:solidFill>
                    <a:schemeClr val="bg1"/>
                  </a:solidFill>
                  <a:sym typeface="Wingdings 2" panose="05020102010507070707" pitchFamily="18" charset="2"/>
                </a:rPr>
                <a:t></a:t>
              </a:r>
              <a:endParaRPr lang="en-US" sz="2400" dirty="0">
                <a:solidFill>
                  <a:schemeClr val="bg1"/>
                </a:solidFill>
              </a:endParaRPr>
            </a:p>
          </p:txBody>
        </p:sp>
        <p:sp>
          <p:nvSpPr>
            <p:cNvPr id="15" name="TextBox 14"/>
            <p:cNvSpPr txBox="1"/>
            <p:nvPr/>
          </p:nvSpPr>
          <p:spPr>
            <a:xfrm>
              <a:off x="6604507" y="5728692"/>
              <a:ext cx="420308" cy="461665"/>
            </a:xfrm>
            <a:prstGeom prst="rect">
              <a:avLst/>
            </a:prstGeom>
            <a:noFill/>
          </p:spPr>
          <p:txBody>
            <a:bodyPr wrap="none" rtlCol="0" anchor="ctr">
              <a:spAutoFit/>
            </a:bodyPr>
            <a:lstStyle/>
            <a:p>
              <a:r>
                <a:rPr lang="en-US" sz="2400" dirty="0" smtClean="0">
                  <a:solidFill>
                    <a:schemeClr val="bg1"/>
                  </a:solidFill>
                  <a:sym typeface="Wingdings 2" panose="05020102010507070707" pitchFamily="18" charset="2"/>
                </a:rPr>
                <a:t></a:t>
              </a:r>
              <a:endParaRPr lang="en-US" sz="2400" dirty="0">
                <a:solidFill>
                  <a:schemeClr val="bg1"/>
                </a:solidFill>
              </a:endParaRPr>
            </a:p>
          </p:txBody>
        </p:sp>
      </p:grpSp>
      <p:sp>
        <p:nvSpPr>
          <p:cNvPr id="18" name="Rectangle 17"/>
          <p:cNvSpPr/>
          <p:nvPr/>
        </p:nvSpPr>
        <p:spPr>
          <a:xfrm>
            <a:off x="192014" y="1064163"/>
            <a:ext cx="4182427" cy="954107"/>
          </a:xfrm>
          <a:prstGeom prst="rect">
            <a:avLst/>
          </a:prstGeom>
        </p:spPr>
        <p:txBody>
          <a:bodyPr wrap="none">
            <a:spAutoFit/>
          </a:bodyPr>
          <a:lstStyle/>
          <a:p>
            <a:r>
              <a:rPr lang="en-US" sz="2800" dirty="0" smtClean="0"/>
              <a:t>Use code instrumentation</a:t>
            </a:r>
          </a:p>
          <a:p>
            <a:r>
              <a:rPr lang="en-US" sz="2800" dirty="0"/>
              <a:t>t</a:t>
            </a:r>
            <a:r>
              <a:rPr lang="en-US" sz="2800" dirty="0" smtClean="0"/>
              <a:t>ools for DFA vulnerabilities</a:t>
            </a:r>
            <a:endParaRPr lang="en-US" sz="2000" dirty="0"/>
          </a:p>
        </p:txBody>
      </p:sp>
    </p:spTree>
    <p:extLst>
      <p:ext uri="{BB962C8B-B14F-4D97-AF65-F5344CB8AC3E}">
        <p14:creationId xmlns:p14="http://schemas.microsoft.com/office/powerpoint/2010/main" val="398143331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What would </a:t>
            </a:r>
            <a:r>
              <a:rPr lang="en-US" b="1" dirty="0" smtClean="0">
                <a:solidFill>
                  <a:srgbClr val="C00000"/>
                </a:solidFill>
              </a:rPr>
              <a:t>you </a:t>
            </a:r>
            <a:r>
              <a:rPr lang="en-US" dirty="0" smtClean="0"/>
              <a:t>like to gather from all your applications?</a:t>
            </a:r>
          </a:p>
          <a:p>
            <a:endParaRPr lang="en-US" dirty="0"/>
          </a:p>
          <a:p>
            <a:r>
              <a:rPr lang="en-US" dirty="0" smtClean="0"/>
              <a:t>Inventory? Architecture? Outbound connections? Lines of code? Security components? </a:t>
            </a:r>
          </a:p>
          <a:p>
            <a:endParaRPr lang="en-US" dirty="0"/>
          </a:p>
          <a:p>
            <a:r>
              <a:rPr lang="en-US" dirty="0" smtClean="0"/>
              <a:t>All possible…. and all at </a:t>
            </a:r>
            <a:r>
              <a:rPr lang="en-US" dirty="0" err="1" smtClean="0"/>
              <a:t>devops</a:t>
            </a:r>
            <a:r>
              <a:rPr lang="en-US" dirty="0" smtClean="0"/>
              <a:t> speed and portfolio scale</a:t>
            </a:r>
            <a:endParaRPr lang="en-US" dirty="0"/>
          </a:p>
        </p:txBody>
      </p:sp>
      <p:sp>
        <p:nvSpPr>
          <p:cNvPr id="3" name="Title 2"/>
          <p:cNvSpPr>
            <a:spLocks noGrp="1"/>
          </p:cNvSpPr>
          <p:nvPr>
            <p:ph type="title"/>
          </p:nvPr>
        </p:nvSpPr>
        <p:spPr/>
        <p:txBody>
          <a:bodyPr/>
          <a:lstStyle/>
          <a:p>
            <a:r>
              <a:rPr lang="en-US" dirty="0" smtClean="0"/>
              <a:t>Architecture, Inventory, and More…</a:t>
            </a:r>
            <a:endParaRPr lang="en-US" dirty="0"/>
          </a:p>
        </p:txBody>
      </p:sp>
    </p:spTree>
    <p:extLst>
      <p:ext uri="{BB962C8B-B14F-4D97-AF65-F5344CB8AC3E}">
        <p14:creationId xmlns:p14="http://schemas.microsoft.com/office/powerpoint/2010/main" val="402319638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p:cNvPicPr>
            <a:picLocks noChangeAspect="1"/>
          </p:cNvPicPr>
          <p:nvPr/>
        </p:nvPicPr>
        <p:blipFill>
          <a:blip r:embed="rId3">
            <a:lum bright="70000" contrast="-70000"/>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784770" y="1178719"/>
            <a:ext cx="7574460" cy="5019634"/>
          </a:xfrm>
          <a:prstGeom prst="rect">
            <a:avLst/>
          </a:prstGeom>
        </p:spPr>
      </p:pic>
      <p:sp>
        <p:nvSpPr>
          <p:cNvPr id="2" name="Title 1"/>
          <p:cNvSpPr>
            <a:spLocks noGrp="1"/>
          </p:cNvSpPr>
          <p:nvPr>
            <p:ph type="title"/>
          </p:nvPr>
        </p:nvSpPr>
        <p:spPr/>
        <p:txBody>
          <a:bodyPr/>
          <a:lstStyle/>
          <a:p>
            <a:r>
              <a:rPr lang="en-US" dirty="0" smtClean="0"/>
              <a:t>Security Intelligence Sources</a:t>
            </a:r>
            <a:endParaRPr lang="en-US" dirty="0"/>
          </a:p>
        </p:txBody>
      </p:sp>
      <p:sp>
        <p:nvSpPr>
          <p:cNvPr id="4" name="Freeform 3"/>
          <p:cNvSpPr/>
          <p:nvPr/>
        </p:nvSpPr>
        <p:spPr>
          <a:xfrm>
            <a:off x="1504691" y="1966860"/>
            <a:ext cx="6053363" cy="3440995"/>
          </a:xfrm>
          <a:custGeom>
            <a:avLst/>
            <a:gdLst>
              <a:gd name="connsiteX0" fmla="*/ 0 w 6976997"/>
              <a:gd name="connsiteY0" fmla="*/ 155275 h 3311857"/>
              <a:gd name="connsiteX1" fmla="*/ 1265129 w 6976997"/>
              <a:gd name="connsiteY1" fmla="*/ 205379 h 3311857"/>
              <a:gd name="connsiteX2" fmla="*/ 1941534 w 6976997"/>
              <a:gd name="connsiteY2" fmla="*/ 242957 h 3311857"/>
              <a:gd name="connsiteX3" fmla="*/ 2392471 w 6976997"/>
              <a:gd name="connsiteY3" fmla="*/ 2084283 h 3311857"/>
              <a:gd name="connsiteX4" fmla="*/ 2630466 w 6976997"/>
              <a:gd name="connsiteY4" fmla="*/ 242957 h 3311857"/>
              <a:gd name="connsiteX5" fmla="*/ 4045907 w 6976997"/>
              <a:gd name="connsiteY5" fmla="*/ 217905 h 3311857"/>
              <a:gd name="connsiteX6" fmla="*/ 4496844 w 6976997"/>
              <a:gd name="connsiteY6" fmla="*/ 2059231 h 3311857"/>
              <a:gd name="connsiteX7" fmla="*/ 4722312 w 6976997"/>
              <a:gd name="connsiteY7" fmla="*/ 468426 h 3311857"/>
              <a:gd name="connsiteX8" fmla="*/ 4935255 w 6976997"/>
              <a:gd name="connsiteY8" fmla="*/ 2673006 h 3311857"/>
              <a:gd name="connsiteX9" fmla="*/ 5285984 w 6976997"/>
              <a:gd name="connsiteY9" fmla="*/ 493478 h 3311857"/>
              <a:gd name="connsiteX10" fmla="*/ 5523978 w 6976997"/>
              <a:gd name="connsiteY10" fmla="*/ 3311834 h 3311857"/>
              <a:gd name="connsiteX11" fmla="*/ 5837129 w 6976997"/>
              <a:gd name="connsiteY11" fmla="*/ 543582 h 3311857"/>
              <a:gd name="connsiteX12" fmla="*/ 6976997 w 6976997"/>
              <a:gd name="connsiteY12" fmla="*/ 30015 h 3311857"/>
              <a:gd name="connsiteX0" fmla="*/ 0 w 6976997"/>
              <a:gd name="connsiteY0" fmla="*/ 176058 h 3332640"/>
              <a:gd name="connsiteX1" fmla="*/ 1265129 w 6976997"/>
              <a:gd name="connsiteY1" fmla="*/ 226162 h 3332640"/>
              <a:gd name="connsiteX2" fmla="*/ 1941534 w 6976997"/>
              <a:gd name="connsiteY2" fmla="*/ 263740 h 3332640"/>
              <a:gd name="connsiteX3" fmla="*/ 2392471 w 6976997"/>
              <a:gd name="connsiteY3" fmla="*/ 2105066 h 3332640"/>
              <a:gd name="connsiteX4" fmla="*/ 2630466 w 6976997"/>
              <a:gd name="connsiteY4" fmla="*/ 263740 h 3332640"/>
              <a:gd name="connsiteX5" fmla="*/ 3244241 w 6976997"/>
              <a:gd name="connsiteY5" fmla="*/ 25746 h 3332640"/>
              <a:gd name="connsiteX6" fmla="*/ 4045907 w 6976997"/>
              <a:gd name="connsiteY6" fmla="*/ 238688 h 3332640"/>
              <a:gd name="connsiteX7" fmla="*/ 4496844 w 6976997"/>
              <a:gd name="connsiteY7" fmla="*/ 2080014 h 3332640"/>
              <a:gd name="connsiteX8" fmla="*/ 4722312 w 6976997"/>
              <a:gd name="connsiteY8" fmla="*/ 489209 h 3332640"/>
              <a:gd name="connsiteX9" fmla="*/ 4935255 w 6976997"/>
              <a:gd name="connsiteY9" fmla="*/ 2693789 h 3332640"/>
              <a:gd name="connsiteX10" fmla="*/ 5285984 w 6976997"/>
              <a:gd name="connsiteY10" fmla="*/ 514261 h 3332640"/>
              <a:gd name="connsiteX11" fmla="*/ 5523978 w 6976997"/>
              <a:gd name="connsiteY11" fmla="*/ 3332617 h 3332640"/>
              <a:gd name="connsiteX12" fmla="*/ 5837129 w 6976997"/>
              <a:gd name="connsiteY12" fmla="*/ 564365 h 3332640"/>
              <a:gd name="connsiteX13" fmla="*/ 6976997 w 6976997"/>
              <a:gd name="connsiteY13" fmla="*/ 50798 h 3332640"/>
              <a:gd name="connsiteX0" fmla="*/ 0 w 6976997"/>
              <a:gd name="connsiteY0" fmla="*/ 131010 h 3738510"/>
              <a:gd name="connsiteX1" fmla="*/ 1265129 w 6976997"/>
              <a:gd name="connsiteY1" fmla="*/ 181114 h 3738510"/>
              <a:gd name="connsiteX2" fmla="*/ 1941534 w 6976997"/>
              <a:gd name="connsiteY2" fmla="*/ 218692 h 3738510"/>
              <a:gd name="connsiteX3" fmla="*/ 2392471 w 6976997"/>
              <a:gd name="connsiteY3" fmla="*/ 2060018 h 3738510"/>
              <a:gd name="connsiteX4" fmla="*/ 2630466 w 6976997"/>
              <a:gd name="connsiteY4" fmla="*/ 218692 h 3738510"/>
              <a:gd name="connsiteX5" fmla="*/ 3294345 w 6976997"/>
              <a:gd name="connsiteY5" fmla="*/ 3738506 h 3738510"/>
              <a:gd name="connsiteX6" fmla="*/ 4045907 w 6976997"/>
              <a:gd name="connsiteY6" fmla="*/ 193640 h 3738510"/>
              <a:gd name="connsiteX7" fmla="*/ 4496844 w 6976997"/>
              <a:gd name="connsiteY7" fmla="*/ 2034966 h 3738510"/>
              <a:gd name="connsiteX8" fmla="*/ 4722312 w 6976997"/>
              <a:gd name="connsiteY8" fmla="*/ 444161 h 3738510"/>
              <a:gd name="connsiteX9" fmla="*/ 4935255 w 6976997"/>
              <a:gd name="connsiteY9" fmla="*/ 2648741 h 3738510"/>
              <a:gd name="connsiteX10" fmla="*/ 5285984 w 6976997"/>
              <a:gd name="connsiteY10" fmla="*/ 469213 h 3738510"/>
              <a:gd name="connsiteX11" fmla="*/ 5523978 w 6976997"/>
              <a:gd name="connsiteY11" fmla="*/ 3287569 h 3738510"/>
              <a:gd name="connsiteX12" fmla="*/ 5837129 w 6976997"/>
              <a:gd name="connsiteY12" fmla="*/ 519317 h 3738510"/>
              <a:gd name="connsiteX13" fmla="*/ 6976997 w 6976997"/>
              <a:gd name="connsiteY13" fmla="*/ 5750 h 3738510"/>
              <a:gd name="connsiteX0" fmla="*/ 0 w 6976997"/>
              <a:gd name="connsiteY0" fmla="*/ 131010 h 3738509"/>
              <a:gd name="connsiteX1" fmla="*/ 1265129 w 6976997"/>
              <a:gd name="connsiteY1" fmla="*/ 181114 h 3738509"/>
              <a:gd name="connsiteX2" fmla="*/ 1941534 w 6976997"/>
              <a:gd name="connsiteY2" fmla="*/ 218692 h 3738509"/>
              <a:gd name="connsiteX3" fmla="*/ 2392471 w 6976997"/>
              <a:gd name="connsiteY3" fmla="*/ 2799054 h 3738509"/>
              <a:gd name="connsiteX4" fmla="*/ 2630466 w 6976997"/>
              <a:gd name="connsiteY4" fmla="*/ 218692 h 3738509"/>
              <a:gd name="connsiteX5" fmla="*/ 3294345 w 6976997"/>
              <a:gd name="connsiteY5" fmla="*/ 3738506 h 3738509"/>
              <a:gd name="connsiteX6" fmla="*/ 4045907 w 6976997"/>
              <a:gd name="connsiteY6" fmla="*/ 193640 h 3738509"/>
              <a:gd name="connsiteX7" fmla="*/ 4496844 w 6976997"/>
              <a:gd name="connsiteY7" fmla="*/ 2034966 h 3738509"/>
              <a:gd name="connsiteX8" fmla="*/ 4722312 w 6976997"/>
              <a:gd name="connsiteY8" fmla="*/ 444161 h 3738509"/>
              <a:gd name="connsiteX9" fmla="*/ 4935255 w 6976997"/>
              <a:gd name="connsiteY9" fmla="*/ 2648741 h 3738509"/>
              <a:gd name="connsiteX10" fmla="*/ 5285984 w 6976997"/>
              <a:gd name="connsiteY10" fmla="*/ 469213 h 3738509"/>
              <a:gd name="connsiteX11" fmla="*/ 5523978 w 6976997"/>
              <a:gd name="connsiteY11" fmla="*/ 3287569 h 3738509"/>
              <a:gd name="connsiteX12" fmla="*/ 5837129 w 6976997"/>
              <a:gd name="connsiteY12" fmla="*/ 519317 h 3738509"/>
              <a:gd name="connsiteX13" fmla="*/ 6976997 w 6976997"/>
              <a:gd name="connsiteY13" fmla="*/ 5750 h 3738509"/>
              <a:gd name="connsiteX0" fmla="*/ 0 w 6976997"/>
              <a:gd name="connsiteY0" fmla="*/ 131010 h 3864163"/>
              <a:gd name="connsiteX1" fmla="*/ 1265129 w 6976997"/>
              <a:gd name="connsiteY1" fmla="*/ 181114 h 3864163"/>
              <a:gd name="connsiteX2" fmla="*/ 1941534 w 6976997"/>
              <a:gd name="connsiteY2" fmla="*/ 218692 h 3864163"/>
              <a:gd name="connsiteX3" fmla="*/ 2392471 w 6976997"/>
              <a:gd name="connsiteY3" fmla="*/ 2799054 h 3864163"/>
              <a:gd name="connsiteX4" fmla="*/ 2630466 w 6976997"/>
              <a:gd name="connsiteY4" fmla="*/ 218692 h 3864163"/>
              <a:gd name="connsiteX5" fmla="*/ 3294345 w 6976997"/>
              <a:gd name="connsiteY5" fmla="*/ 3738506 h 3864163"/>
              <a:gd name="connsiteX6" fmla="*/ 4045907 w 6976997"/>
              <a:gd name="connsiteY6" fmla="*/ 193640 h 3864163"/>
              <a:gd name="connsiteX7" fmla="*/ 4459266 w 6976997"/>
              <a:gd name="connsiteY7" fmla="*/ 3863766 h 3864163"/>
              <a:gd name="connsiteX8" fmla="*/ 4722312 w 6976997"/>
              <a:gd name="connsiteY8" fmla="*/ 444161 h 3864163"/>
              <a:gd name="connsiteX9" fmla="*/ 4935255 w 6976997"/>
              <a:gd name="connsiteY9" fmla="*/ 2648741 h 3864163"/>
              <a:gd name="connsiteX10" fmla="*/ 5285984 w 6976997"/>
              <a:gd name="connsiteY10" fmla="*/ 469213 h 3864163"/>
              <a:gd name="connsiteX11" fmla="*/ 5523978 w 6976997"/>
              <a:gd name="connsiteY11" fmla="*/ 3287569 h 3864163"/>
              <a:gd name="connsiteX12" fmla="*/ 5837129 w 6976997"/>
              <a:gd name="connsiteY12" fmla="*/ 519317 h 3864163"/>
              <a:gd name="connsiteX13" fmla="*/ 6976997 w 6976997"/>
              <a:gd name="connsiteY13" fmla="*/ 5750 h 3864163"/>
              <a:gd name="connsiteX0" fmla="*/ 0 w 6976997"/>
              <a:gd name="connsiteY0" fmla="*/ 131010 h 3738509"/>
              <a:gd name="connsiteX1" fmla="*/ 1265129 w 6976997"/>
              <a:gd name="connsiteY1" fmla="*/ 181114 h 3738509"/>
              <a:gd name="connsiteX2" fmla="*/ 1941534 w 6976997"/>
              <a:gd name="connsiteY2" fmla="*/ 218692 h 3738509"/>
              <a:gd name="connsiteX3" fmla="*/ 2392471 w 6976997"/>
              <a:gd name="connsiteY3" fmla="*/ 2799054 h 3738509"/>
              <a:gd name="connsiteX4" fmla="*/ 2630466 w 6976997"/>
              <a:gd name="connsiteY4" fmla="*/ 218692 h 3738509"/>
              <a:gd name="connsiteX5" fmla="*/ 3294345 w 6976997"/>
              <a:gd name="connsiteY5" fmla="*/ 3738506 h 3738509"/>
              <a:gd name="connsiteX6" fmla="*/ 4045907 w 6976997"/>
              <a:gd name="connsiteY6" fmla="*/ 193640 h 3738509"/>
              <a:gd name="connsiteX7" fmla="*/ 4434214 w 6976997"/>
              <a:gd name="connsiteY7" fmla="*/ 3049574 h 3738509"/>
              <a:gd name="connsiteX8" fmla="*/ 4722312 w 6976997"/>
              <a:gd name="connsiteY8" fmla="*/ 444161 h 3738509"/>
              <a:gd name="connsiteX9" fmla="*/ 4935255 w 6976997"/>
              <a:gd name="connsiteY9" fmla="*/ 2648741 h 3738509"/>
              <a:gd name="connsiteX10" fmla="*/ 5285984 w 6976997"/>
              <a:gd name="connsiteY10" fmla="*/ 469213 h 3738509"/>
              <a:gd name="connsiteX11" fmla="*/ 5523978 w 6976997"/>
              <a:gd name="connsiteY11" fmla="*/ 3287569 h 3738509"/>
              <a:gd name="connsiteX12" fmla="*/ 5837129 w 6976997"/>
              <a:gd name="connsiteY12" fmla="*/ 519317 h 3738509"/>
              <a:gd name="connsiteX13" fmla="*/ 6976997 w 6976997"/>
              <a:gd name="connsiteY13" fmla="*/ 5750 h 3738509"/>
              <a:gd name="connsiteX0" fmla="*/ 0 w 6976997"/>
              <a:gd name="connsiteY0" fmla="*/ 131010 h 3738509"/>
              <a:gd name="connsiteX1" fmla="*/ 1265129 w 6976997"/>
              <a:gd name="connsiteY1" fmla="*/ 181114 h 3738509"/>
              <a:gd name="connsiteX2" fmla="*/ 1941534 w 6976997"/>
              <a:gd name="connsiteY2" fmla="*/ 218692 h 3738509"/>
              <a:gd name="connsiteX3" fmla="*/ 2392471 w 6976997"/>
              <a:gd name="connsiteY3" fmla="*/ 2799054 h 3738509"/>
              <a:gd name="connsiteX4" fmla="*/ 2630466 w 6976997"/>
              <a:gd name="connsiteY4" fmla="*/ 218692 h 3738509"/>
              <a:gd name="connsiteX5" fmla="*/ 3294345 w 6976997"/>
              <a:gd name="connsiteY5" fmla="*/ 3738506 h 3738509"/>
              <a:gd name="connsiteX6" fmla="*/ 4045907 w 6976997"/>
              <a:gd name="connsiteY6" fmla="*/ 193640 h 3738509"/>
              <a:gd name="connsiteX7" fmla="*/ 4434214 w 6976997"/>
              <a:gd name="connsiteY7" fmla="*/ 3049574 h 3738509"/>
              <a:gd name="connsiteX8" fmla="*/ 4722312 w 6976997"/>
              <a:gd name="connsiteY8" fmla="*/ 444161 h 3738509"/>
              <a:gd name="connsiteX9" fmla="*/ 4985359 w 6976997"/>
              <a:gd name="connsiteY9" fmla="*/ 2110122 h 3738509"/>
              <a:gd name="connsiteX10" fmla="*/ 5285984 w 6976997"/>
              <a:gd name="connsiteY10" fmla="*/ 469213 h 3738509"/>
              <a:gd name="connsiteX11" fmla="*/ 5523978 w 6976997"/>
              <a:gd name="connsiteY11" fmla="*/ 3287569 h 3738509"/>
              <a:gd name="connsiteX12" fmla="*/ 5837129 w 6976997"/>
              <a:gd name="connsiteY12" fmla="*/ 519317 h 3738509"/>
              <a:gd name="connsiteX13" fmla="*/ 6976997 w 6976997"/>
              <a:gd name="connsiteY13" fmla="*/ 5750 h 3738509"/>
              <a:gd name="connsiteX0" fmla="*/ 0 w 6976997"/>
              <a:gd name="connsiteY0" fmla="*/ 131010 h 3926414"/>
              <a:gd name="connsiteX1" fmla="*/ 1265129 w 6976997"/>
              <a:gd name="connsiteY1" fmla="*/ 181114 h 3926414"/>
              <a:gd name="connsiteX2" fmla="*/ 1941534 w 6976997"/>
              <a:gd name="connsiteY2" fmla="*/ 218692 h 3926414"/>
              <a:gd name="connsiteX3" fmla="*/ 2392471 w 6976997"/>
              <a:gd name="connsiteY3" fmla="*/ 2799054 h 3926414"/>
              <a:gd name="connsiteX4" fmla="*/ 2630466 w 6976997"/>
              <a:gd name="connsiteY4" fmla="*/ 218692 h 3926414"/>
              <a:gd name="connsiteX5" fmla="*/ 3294345 w 6976997"/>
              <a:gd name="connsiteY5" fmla="*/ 3738506 h 3926414"/>
              <a:gd name="connsiteX6" fmla="*/ 4045907 w 6976997"/>
              <a:gd name="connsiteY6" fmla="*/ 193640 h 3926414"/>
              <a:gd name="connsiteX7" fmla="*/ 4434214 w 6976997"/>
              <a:gd name="connsiteY7" fmla="*/ 3049574 h 3926414"/>
              <a:gd name="connsiteX8" fmla="*/ 4722312 w 6976997"/>
              <a:gd name="connsiteY8" fmla="*/ 444161 h 3926414"/>
              <a:gd name="connsiteX9" fmla="*/ 4985359 w 6976997"/>
              <a:gd name="connsiteY9" fmla="*/ 2110122 h 3926414"/>
              <a:gd name="connsiteX10" fmla="*/ 5285984 w 6976997"/>
              <a:gd name="connsiteY10" fmla="*/ 469213 h 3926414"/>
              <a:gd name="connsiteX11" fmla="*/ 5536504 w 6976997"/>
              <a:gd name="connsiteY11" fmla="*/ 3926396 h 3926414"/>
              <a:gd name="connsiteX12" fmla="*/ 5837129 w 6976997"/>
              <a:gd name="connsiteY12" fmla="*/ 519317 h 3926414"/>
              <a:gd name="connsiteX13" fmla="*/ 6976997 w 6976997"/>
              <a:gd name="connsiteY13" fmla="*/ 5750 h 3926414"/>
              <a:gd name="connsiteX0" fmla="*/ 0 w 6976997"/>
              <a:gd name="connsiteY0" fmla="*/ 131010 h 3926414"/>
              <a:gd name="connsiteX1" fmla="*/ 1265129 w 6976997"/>
              <a:gd name="connsiteY1" fmla="*/ 181114 h 3926414"/>
              <a:gd name="connsiteX2" fmla="*/ 1941534 w 6976997"/>
              <a:gd name="connsiteY2" fmla="*/ 218692 h 3926414"/>
              <a:gd name="connsiteX3" fmla="*/ 2392471 w 6976997"/>
              <a:gd name="connsiteY3" fmla="*/ 2799054 h 3926414"/>
              <a:gd name="connsiteX4" fmla="*/ 2630466 w 6976997"/>
              <a:gd name="connsiteY4" fmla="*/ 218692 h 3926414"/>
              <a:gd name="connsiteX5" fmla="*/ 3294345 w 6976997"/>
              <a:gd name="connsiteY5" fmla="*/ 3738506 h 3926414"/>
              <a:gd name="connsiteX6" fmla="*/ 4008329 w 6976997"/>
              <a:gd name="connsiteY6" fmla="*/ 1057936 h 3926414"/>
              <a:gd name="connsiteX7" fmla="*/ 4434214 w 6976997"/>
              <a:gd name="connsiteY7" fmla="*/ 3049574 h 3926414"/>
              <a:gd name="connsiteX8" fmla="*/ 4722312 w 6976997"/>
              <a:gd name="connsiteY8" fmla="*/ 444161 h 3926414"/>
              <a:gd name="connsiteX9" fmla="*/ 4985359 w 6976997"/>
              <a:gd name="connsiteY9" fmla="*/ 2110122 h 3926414"/>
              <a:gd name="connsiteX10" fmla="*/ 5285984 w 6976997"/>
              <a:gd name="connsiteY10" fmla="*/ 469213 h 3926414"/>
              <a:gd name="connsiteX11" fmla="*/ 5536504 w 6976997"/>
              <a:gd name="connsiteY11" fmla="*/ 3926396 h 3926414"/>
              <a:gd name="connsiteX12" fmla="*/ 5837129 w 6976997"/>
              <a:gd name="connsiteY12" fmla="*/ 519317 h 3926414"/>
              <a:gd name="connsiteX13" fmla="*/ 6976997 w 6976997"/>
              <a:gd name="connsiteY13" fmla="*/ 5750 h 3926414"/>
              <a:gd name="connsiteX0" fmla="*/ 0 w 6976997"/>
              <a:gd name="connsiteY0" fmla="*/ 131010 h 3931155"/>
              <a:gd name="connsiteX1" fmla="*/ 1265129 w 6976997"/>
              <a:gd name="connsiteY1" fmla="*/ 181114 h 3931155"/>
              <a:gd name="connsiteX2" fmla="*/ 1941534 w 6976997"/>
              <a:gd name="connsiteY2" fmla="*/ 218692 h 3931155"/>
              <a:gd name="connsiteX3" fmla="*/ 2392471 w 6976997"/>
              <a:gd name="connsiteY3" fmla="*/ 2799054 h 3931155"/>
              <a:gd name="connsiteX4" fmla="*/ 2630466 w 6976997"/>
              <a:gd name="connsiteY4" fmla="*/ 218692 h 3931155"/>
              <a:gd name="connsiteX5" fmla="*/ 3294345 w 6976997"/>
              <a:gd name="connsiteY5" fmla="*/ 3738506 h 3931155"/>
              <a:gd name="connsiteX6" fmla="*/ 4008329 w 6976997"/>
              <a:gd name="connsiteY6" fmla="*/ 1057936 h 3931155"/>
              <a:gd name="connsiteX7" fmla="*/ 4434214 w 6976997"/>
              <a:gd name="connsiteY7" fmla="*/ 3049574 h 3931155"/>
              <a:gd name="connsiteX8" fmla="*/ 4722312 w 6976997"/>
              <a:gd name="connsiteY8" fmla="*/ 444161 h 3931155"/>
              <a:gd name="connsiteX9" fmla="*/ 4985359 w 6976997"/>
              <a:gd name="connsiteY9" fmla="*/ 2110122 h 3931155"/>
              <a:gd name="connsiteX10" fmla="*/ 5311036 w 6976997"/>
              <a:gd name="connsiteY10" fmla="*/ 1283404 h 3931155"/>
              <a:gd name="connsiteX11" fmla="*/ 5536504 w 6976997"/>
              <a:gd name="connsiteY11" fmla="*/ 3926396 h 3931155"/>
              <a:gd name="connsiteX12" fmla="*/ 5837129 w 6976997"/>
              <a:gd name="connsiteY12" fmla="*/ 519317 h 3931155"/>
              <a:gd name="connsiteX13" fmla="*/ 6976997 w 6976997"/>
              <a:gd name="connsiteY13" fmla="*/ 5750 h 3931155"/>
              <a:gd name="connsiteX0" fmla="*/ 0 w 6976997"/>
              <a:gd name="connsiteY0" fmla="*/ 131010 h 3931155"/>
              <a:gd name="connsiteX1" fmla="*/ 1265129 w 6976997"/>
              <a:gd name="connsiteY1" fmla="*/ 181114 h 3931155"/>
              <a:gd name="connsiteX2" fmla="*/ 1941534 w 6976997"/>
              <a:gd name="connsiteY2" fmla="*/ 218692 h 3931155"/>
              <a:gd name="connsiteX3" fmla="*/ 2242159 w 6976997"/>
              <a:gd name="connsiteY3" fmla="*/ 2686319 h 3931155"/>
              <a:gd name="connsiteX4" fmla="*/ 2630466 w 6976997"/>
              <a:gd name="connsiteY4" fmla="*/ 218692 h 3931155"/>
              <a:gd name="connsiteX5" fmla="*/ 3294345 w 6976997"/>
              <a:gd name="connsiteY5" fmla="*/ 3738506 h 3931155"/>
              <a:gd name="connsiteX6" fmla="*/ 4008329 w 6976997"/>
              <a:gd name="connsiteY6" fmla="*/ 1057936 h 3931155"/>
              <a:gd name="connsiteX7" fmla="*/ 4434214 w 6976997"/>
              <a:gd name="connsiteY7" fmla="*/ 3049574 h 3931155"/>
              <a:gd name="connsiteX8" fmla="*/ 4722312 w 6976997"/>
              <a:gd name="connsiteY8" fmla="*/ 444161 h 3931155"/>
              <a:gd name="connsiteX9" fmla="*/ 4985359 w 6976997"/>
              <a:gd name="connsiteY9" fmla="*/ 2110122 h 3931155"/>
              <a:gd name="connsiteX10" fmla="*/ 5311036 w 6976997"/>
              <a:gd name="connsiteY10" fmla="*/ 1283404 h 3931155"/>
              <a:gd name="connsiteX11" fmla="*/ 5536504 w 6976997"/>
              <a:gd name="connsiteY11" fmla="*/ 3926396 h 3931155"/>
              <a:gd name="connsiteX12" fmla="*/ 5837129 w 6976997"/>
              <a:gd name="connsiteY12" fmla="*/ 519317 h 3931155"/>
              <a:gd name="connsiteX13" fmla="*/ 6976997 w 6976997"/>
              <a:gd name="connsiteY13" fmla="*/ 5750 h 3931155"/>
              <a:gd name="connsiteX0" fmla="*/ 0 w 6976997"/>
              <a:gd name="connsiteY0" fmla="*/ 131010 h 3743746"/>
              <a:gd name="connsiteX1" fmla="*/ 1265129 w 6976997"/>
              <a:gd name="connsiteY1" fmla="*/ 181114 h 3743746"/>
              <a:gd name="connsiteX2" fmla="*/ 1941534 w 6976997"/>
              <a:gd name="connsiteY2" fmla="*/ 218692 h 3743746"/>
              <a:gd name="connsiteX3" fmla="*/ 2242159 w 6976997"/>
              <a:gd name="connsiteY3" fmla="*/ 2686319 h 3743746"/>
              <a:gd name="connsiteX4" fmla="*/ 2630466 w 6976997"/>
              <a:gd name="connsiteY4" fmla="*/ 218692 h 3743746"/>
              <a:gd name="connsiteX5" fmla="*/ 3294345 w 6976997"/>
              <a:gd name="connsiteY5" fmla="*/ 3738506 h 3743746"/>
              <a:gd name="connsiteX6" fmla="*/ 4008329 w 6976997"/>
              <a:gd name="connsiteY6" fmla="*/ 1057936 h 3743746"/>
              <a:gd name="connsiteX7" fmla="*/ 4434214 w 6976997"/>
              <a:gd name="connsiteY7" fmla="*/ 3049574 h 3743746"/>
              <a:gd name="connsiteX8" fmla="*/ 4722312 w 6976997"/>
              <a:gd name="connsiteY8" fmla="*/ 444161 h 3743746"/>
              <a:gd name="connsiteX9" fmla="*/ 4985359 w 6976997"/>
              <a:gd name="connsiteY9" fmla="*/ 2110122 h 3743746"/>
              <a:gd name="connsiteX10" fmla="*/ 5311036 w 6976997"/>
              <a:gd name="connsiteY10" fmla="*/ 1283404 h 3743746"/>
              <a:gd name="connsiteX11" fmla="*/ 5536504 w 6976997"/>
              <a:gd name="connsiteY11" fmla="*/ 3725980 h 3743746"/>
              <a:gd name="connsiteX12" fmla="*/ 5837129 w 6976997"/>
              <a:gd name="connsiteY12" fmla="*/ 519317 h 3743746"/>
              <a:gd name="connsiteX13" fmla="*/ 6976997 w 6976997"/>
              <a:gd name="connsiteY13" fmla="*/ 5750 h 3743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76997" h="3743746">
                <a:moveTo>
                  <a:pt x="0" y="131010"/>
                </a:moveTo>
                <a:lnTo>
                  <a:pt x="1265129" y="181114"/>
                </a:lnTo>
                <a:cubicBezTo>
                  <a:pt x="1588718" y="195728"/>
                  <a:pt x="1778696" y="-198842"/>
                  <a:pt x="1941534" y="218692"/>
                </a:cubicBezTo>
                <a:cubicBezTo>
                  <a:pt x="2104372" y="636226"/>
                  <a:pt x="2127337" y="2686319"/>
                  <a:pt x="2242159" y="2686319"/>
                </a:cubicBezTo>
                <a:cubicBezTo>
                  <a:pt x="2356981" y="2686319"/>
                  <a:pt x="2455102" y="43328"/>
                  <a:pt x="2630466" y="218692"/>
                </a:cubicBezTo>
                <a:cubicBezTo>
                  <a:pt x="2805830" y="394057"/>
                  <a:pt x="3064701" y="3598632"/>
                  <a:pt x="3294345" y="3738506"/>
                </a:cubicBezTo>
                <a:cubicBezTo>
                  <a:pt x="3523989" y="3878380"/>
                  <a:pt x="3818351" y="1172758"/>
                  <a:pt x="4008329" y="1057936"/>
                </a:cubicBezTo>
                <a:cubicBezTo>
                  <a:pt x="4198307" y="943114"/>
                  <a:pt x="4315217" y="3151870"/>
                  <a:pt x="4434214" y="3049574"/>
                </a:cubicBezTo>
                <a:cubicBezTo>
                  <a:pt x="4553211" y="2947278"/>
                  <a:pt x="4630455" y="600736"/>
                  <a:pt x="4722312" y="444161"/>
                </a:cubicBezTo>
                <a:cubicBezTo>
                  <a:pt x="4814169" y="287586"/>
                  <a:pt x="4887238" y="1970248"/>
                  <a:pt x="4985359" y="2110122"/>
                </a:cubicBezTo>
                <a:cubicBezTo>
                  <a:pt x="5083480" y="2249996"/>
                  <a:pt x="5219179" y="1014094"/>
                  <a:pt x="5311036" y="1283404"/>
                </a:cubicBezTo>
                <a:cubicBezTo>
                  <a:pt x="5402893" y="1552714"/>
                  <a:pt x="5448822" y="3853328"/>
                  <a:pt x="5536504" y="3725980"/>
                </a:cubicBezTo>
                <a:cubicBezTo>
                  <a:pt x="5624186" y="3598632"/>
                  <a:pt x="5594959" y="1066287"/>
                  <a:pt x="5837129" y="519317"/>
                </a:cubicBezTo>
                <a:cubicBezTo>
                  <a:pt x="6079299" y="-27653"/>
                  <a:pt x="6528148" y="-10952"/>
                  <a:pt x="6976997" y="5750"/>
                </a:cubicBezTo>
              </a:path>
            </a:pathLst>
          </a:custGeom>
          <a:noFill/>
          <a:ln w="76200">
            <a:solidFill>
              <a:srgbClr val="C00000">
                <a:alpha val="5098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228028" y="989476"/>
            <a:ext cx="2286572" cy="2286572"/>
          </a:xfrm>
          <a:prstGeom prst="ellipse">
            <a:avLst/>
          </a:prstGeom>
          <a:solidFill>
            <a:srgbClr val="C00000">
              <a:alpha val="50196"/>
            </a:srgbClr>
          </a:solidFill>
        </p:spPr>
        <p:style>
          <a:lnRef idx="0">
            <a:schemeClr val="lt1">
              <a:hueOff val="0"/>
              <a:satOff val="0"/>
              <a:lumOff val="0"/>
              <a:alphaOff val="0"/>
            </a:schemeClr>
          </a:lnRef>
          <a:fillRef idx="3">
            <a:scrgbClr r="0" g="0" b="0"/>
          </a:fillRef>
          <a:effectRef idx="0">
            <a:schemeClr val="accent1">
              <a:alpha val="50000"/>
              <a:hueOff val="0"/>
              <a:satOff val="0"/>
              <a:lumOff val="0"/>
              <a:alphaOff val="0"/>
            </a:schemeClr>
          </a:effectRef>
          <a:fontRef idx="minor">
            <a:schemeClr val="tx1"/>
          </a:fontRef>
        </p:style>
        <p:txBody>
          <a:bodyPr anchor="ctr"/>
          <a:lstStyle/>
          <a:p>
            <a:pPr algn="ctr"/>
            <a:r>
              <a:rPr lang="en-US" sz="1969" dirty="0" smtClean="0">
                <a:solidFill>
                  <a:schemeClr val="bg1"/>
                </a:solidFill>
              </a:rPr>
              <a:t>HTTP</a:t>
            </a:r>
          </a:p>
          <a:p>
            <a:pPr algn="ctr"/>
            <a:r>
              <a:rPr lang="en-US" sz="1969" dirty="0" smtClean="0">
                <a:solidFill>
                  <a:schemeClr val="bg1"/>
                </a:solidFill>
              </a:rPr>
              <a:t>Traffic</a:t>
            </a:r>
            <a:endParaRPr lang="en-US" sz="1969" dirty="0">
              <a:solidFill>
                <a:schemeClr val="bg1"/>
              </a:solidFill>
            </a:endParaRPr>
          </a:p>
        </p:txBody>
      </p:sp>
      <p:sp>
        <p:nvSpPr>
          <p:cNvPr id="8" name="Oval 7"/>
          <p:cNvSpPr/>
          <p:nvPr/>
        </p:nvSpPr>
        <p:spPr>
          <a:xfrm>
            <a:off x="6560693" y="960592"/>
            <a:ext cx="2286572" cy="2286572"/>
          </a:xfrm>
          <a:prstGeom prst="ellipse">
            <a:avLst/>
          </a:prstGeom>
          <a:solidFill>
            <a:srgbClr val="C00000">
              <a:alpha val="50196"/>
            </a:srgbClr>
          </a:solidFill>
        </p:spPr>
        <p:style>
          <a:lnRef idx="0">
            <a:schemeClr val="lt1">
              <a:hueOff val="0"/>
              <a:satOff val="0"/>
              <a:lumOff val="0"/>
              <a:alphaOff val="0"/>
            </a:schemeClr>
          </a:lnRef>
          <a:fillRef idx="3">
            <a:scrgbClr r="0" g="0" b="0"/>
          </a:fillRef>
          <a:effectRef idx="0">
            <a:schemeClr val="accent1">
              <a:alpha val="50000"/>
              <a:hueOff val="0"/>
              <a:satOff val="0"/>
              <a:lumOff val="0"/>
              <a:alphaOff val="0"/>
            </a:schemeClr>
          </a:effectRef>
          <a:fontRef idx="minor">
            <a:schemeClr val="tx1"/>
          </a:fontRef>
        </p:style>
        <p:txBody>
          <a:bodyPr anchor="ctr"/>
          <a:lstStyle/>
          <a:p>
            <a:pPr algn="ctr"/>
            <a:r>
              <a:rPr lang="en-US" sz="1969" dirty="0">
                <a:solidFill>
                  <a:schemeClr val="bg1"/>
                </a:solidFill>
              </a:rPr>
              <a:t>Backend </a:t>
            </a:r>
            <a:r>
              <a:rPr lang="en-US" sz="1969" dirty="0" smtClean="0">
                <a:solidFill>
                  <a:schemeClr val="bg1"/>
                </a:solidFill>
              </a:rPr>
              <a:t>Connections</a:t>
            </a:r>
          </a:p>
        </p:txBody>
      </p:sp>
      <p:sp>
        <p:nvSpPr>
          <p:cNvPr id="9" name="Oval 8"/>
          <p:cNvSpPr/>
          <p:nvPr/>
        </p:nvSpPr>
        <p:spPr>
          <a:xfrm>
            <a:off x="5691818" y="4579998"/>
            <a:ext cx="2286572" cy="2286572"/>
          </a:xfrm>
          <a:prstGeom prst="ellipse">
            <a:avLst/>
          </a:prstGeom>
          <a:solidFill>
            <a:srgbClr val="C00000">
              <a:alpha val="50196"/>
            </a:srgbClr>
          </a:solidFill>
        </p:spPr>
        <p:style>
          <a:lnRef idx="0">
            <a:schemeClr val="lt1">
              <a:hueOff val="0"/>
              <a:satOff val="0"/>
              <a:lumOff val="0"/>
              <a:alphaOff val="0"/>
            </a:schemeClr>
          </a:lnRef>
          <a:fillRef idx="3">
            <a:scrgbClr r="0" g="0" b="0"/>
          </a:fillRef>
          <a:effectRef idx="0">
            <a:schemeClr val="accent1">
              <a:alpha val="50000"/>
              <a:hueOff val="0"/>
              <a:satOff val="0"/>
              <a:lumOff val="0"/>
              <a:alphaOff val="0"/>
            </a:schemeClr>
          </a:effectRef>
          <a:fontRef idx="minor">
            <a:schemeClr val="tx1"/>
          </a:fontRef>
        </p:style>
        <p:txBody>
          <a:bodyPr anchor="ctr"/>
          <a:lstStyle/>
          <a:p>
            <a:pPr algn="ctr"/>
            <a:r>
              <a:rPr lang="en-US" sz="1969" dirty="0" smtClean="0">
                <a:solidFill>
                  <a:schemeClr val="bg1"/>
                </a:solidFill>
              </a:rPr>
              <a:t>Configuration Data</a:t>
            </a:r>
            <a:endParaRPr lang="en-US" sz="1969" dirty="0">
              <a:solidFill>
                <a:schemeClr val="bg1"/>
              </a:solidFill>
            </a:endParaRPr>
          </a:p>
        </p:txBody>
      </p:sp>
      <p:sp>
        <p:nvSpPr>
          <p:cNvPr id="10" name="Oval 9"/>
          <p:cNvSpPr/>
          <p:nvPr/>
        </p:nvSpPr>
        <p:spPr>
          <a:xfrm>
            <a:off x="2244801" y="3436712"/>
            <a:ext cx="2286572" cy="2286572"/>
          </a:xfrm>
          <a:prstGeom prst="ellipse">
            <a:avLst/>
          </a:prstGeom>
          <a:solidFill>
            <a:srgbClr val="C00000">
              <a:alpha val="50196"/>
            </a:srgbClr>
          </a:solidFill>
        </p:spPr>
        <p:style>
          <a:lnRef idx="0">
            <a:schemeClr val="lt1">
              <a:hueOff val="0"/>
              <a:satOff val="0"/>
              <a:lumOff val="0"/>
              <a:alphaOff val="0"/>
            </a:schemeClr>
          </a:lnRef>
          <a:fillRef idx="3">
            <a:scrgbClr r="0" g="0" b="0"/>
          </a:fillRef>
          <a:effectRef idx="0">
            <a:schemeClr val="accent1">
              <a:alpha val="50000"/>
              <a:hueOff val="0"/>
              <a:satOff val="0"/>
              <a:lumOff val="0"/>
              <a:alphaOff val="0"/>
            </a:schemeClr>
          </a:effectRef>
          <a:fontRef idx="minor">
            <a:schemeClr val="tx1"/>
          </a:fontRef>
        </p:style>
        <p:txBody>
          <a:bodyPr anchor="ctr"/>
          <a:lstStyle/>
          <a:p>
            <a:pPr algn="ctr"/>
            <a:r>
              <a:rPr lang="en-US" sz="1969" dirty="0" smtClean="0">
                <a:solidFill>
                  <a:schemeClr val="bg1"/>
                </a:solidFill>
              </a:rPr>
              <a:t>Libraries and Frameworks</a:t>
            </a:r>
            <a:endParaRPr lang="en-US" sz="1969" dirty="0">
              <a:solidFill>
                <a:schemeClr val="bg1"/>
              </a:solidFill>
            </a:endParaRPr>
          </a:p>
        </p:txBody>
      </p:sp>
      <p:sp>
        <p:nvSpPr>
          <p:cNvPr id="11" name="Oval 10"/>
          <p:cNvSpPr/>
          <p:nvPr/>
        </p:nvSpPr>
        <p:spPr>
          <a:xfrm>
            <a:off x="2742628" y="863290"/>
            <a:ext cx="2286572" cy="2286572"/>
          </a:xfrm>
          <a:prstGeom prst="ellipse">
            <a:avLst/>
          </a:prstGeom>
          <a:solidFill>
            <a:srgbClr val="C00000">
              <a:alpha val="50196"/>
            </a:srgbClr>
          </a:solidFill>
        </p:spPr>
        <p:style>
          <a:lnRef idx="0">
            <a:schemeClr val="lt1">
              <a:hueOff val="0"/>
              <a:satOff val="0"/>
              <a:lumOff val="0"/>
              <a:alphaOff val="0"/>
            </a:schemeClr>
          </a:lnRef>
          <a:fillRef idx="3">
            <a:scrgbClr r="0" g="0" b="0"/>
          </a:fillRef>
          <a:effectRef idx="0">
            <a:schemeClr val="accent1">
              <a:alpha val="50000"/>
              <a:hueOff val="0"/>
              <a:satOff val="0"/>
              <a:lumOff val="0"/>
              <a:alphaOff val="0"/>
            </a:schemeClr>
          </a:effectRef>
          <a:fontRef idx="minor">
            <a:schemeClr val="tx1"/>
          </a:fontRef>
        </p:style>
        <p:txBody>
          <a:bodyPr anchor="ctr"/>
          <a:lstStyle/>
          <a:p>
            <a:pPr algn="ctr"/>
            <a:r>
              <a:rPr lang="en-US" sz="1969" dirty="0" smtClean="0">
                <a:solidFill>
                  <a:schemeClr val="bg1"/>
                </a:solidFill>
              </a:rPr>
              <a:t>Data Flow</a:t>
            </a:r>
            <a:endParaRPr lang="en-US" sz="1969" dirty="0">
              <a:solidFill>
                <a:schemeClr val="bg1"/>
              </a:solidFill>
            </a:endParaRPr>
          </a:p>
        </p:txBody>
      </p:sp>
      <p:sp>
        <p:nvSpPr>
          <p:cNvPr id="12" name="Oval 11"/>
          <p:cNvSpPr/>
          <p:nvPr/>
        </p:nvSpPr>
        <p:spPr>
          <a:xfrm>
            <a:off x="4571428" y="2440553"/>
            <a:ext cx="2286572" cy="2286572"/>
          </a:xfrm>
          <a:prstGeom prst="ellipse">
            <a:avLst/>
          </a:prstGeom>
          <a:solidFill>
            <a:srgbClr val="C00000">
              <a:alpha val="50196"/>
            </a:srgbClr>
          </a:solidFill>
        </p:spPr>
        <p:style>
          <a:lnRef idx="0">
            <a:schemeClr val="lt1">
              <a:hueOff val="0"/>
              <a:satOff val="0"/>
              <a:lumOff val="0"/>
              <a:alphaOff val="0"/>
            </a:schemeClr>
          </a:lnRef>
          <a:fillRef idx="3">
            <a:scrgbClr r="0" g="0" b="0"/>
          </a:fillRef>
          <a:effectRef idx="0">
            <a:schemeClr val="accent1">
              <a:alpha val="50000"/>
              <a:hueOff val="0"/>
              <a:satOff val="0"/>
              <a:lumOff val="0"/>
              <a:alphaOff val="0"/>
            </a:schemeClr>
          </a:effectRef>
          <a:fontRef idx="minor">
            <a:schemeClr val="tx1"/>
          </a:fontRef>
        </p:style>
        <p:txBody>
          <a:bodyPr anchor="ctr"/>
          <a:lstStyle/>
          <a:p>
            <a:pPr algn="ctr"/>
            <a:r>
              <a:rPr lang="en-US" sz="1969" dirty="0" smtClean="0">
                <a:solidFill>
                  <a:schemeClr val="bg1"/>
                </a:solidFill>
              </a:rPr>
              <a:t>Control Flow</a:t>
            </a:r>
            <a:endParaRPr lang="en-US" sz="1969" dirty="0">
              <a:solidFill>
                <a:schemeClr val="bg1"/>
              </a:solidFill>
            </a:endParaRPr>
          </a:p>
        </p:txBody>
      </p:sp>
      <p:sp>
        <p:nvSpPr>
          <p:cNvPr id="3" name="Rectangle 2"/>
          <p:cNvSpPr/>
          <p:nvPr/>
        </p:nvSpPr>
        <p:spPr>
          <a:xfrm>
            <a:off x="838476" y="1641999"/>
            <a:ext cx="1920141" cy="369332"/>
          </a:xfrm>
          <a:prstGeom prst="rect">
            <a:avLst/>
          </a:prstGeom>
        </p:spPr>
        <p:txBody>
          <a:bodyPr wrap="none">
            <a:spAutoFit/>
          </a:bodyPr>
          <a:lstStyle/>
          <a:p>
            <a:pPr algn="ctr"/>
            <a:r>
              <a:rPr lang="en-US" dirty="0" smtClean="0">
                <a:solidFill>
                  <a:srgbClr val="C00000"/>
                </a:solidFill>
              </a:rPr>
              <a:t>Vulnerability Trace</a:t>
            </a:r>
            <a:endParaRPr lang="en-US" dirty="0">
              <a:solidFill>
                <a:srgbClr val="C00000"/>
              </a:solidFill>
            </a:endParaRPr>
          </a:p>
        </p:txBody>
      </p:sp>
    </p:spTree>
    <p:extLst>
      <p:ext uri="{BB962C8B-B14F-4D97-AF65-F5344CB8AC3E}">
        <p14:creationId xmlns:p14="http://schemas.microsoft.com/office/powerpoint/2010/main" val="729853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5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1000"/>
                                        <p:tgtEl>
                                          <p:spTgt spid="9"/>
                                        </p:tgtEl>
                                      </p:cBhvr>
                                    </p:animEffect>
                                    <p:anim calcmode="lin" valueType="num">
                                      <p:cBhvr>
                                        <p:cTn id="44" dur="1000" fill="hold"/>
                                        <p:tgtEl>
                                          <p:spTgt spid="9"/>
                                        </p:tgtEl>
                                        <p:attrNameLst>
                                          <p:attrName>ppt_x</p:attrName>
                                        </p:attrNameLst>
                                      </p:cBhvr>
                                      <p:tavLst>
                                        <p:tav tm="0">
                                          <p:val>
                                            <p:strVal val="#ppt_x"/>
                                          </p:val>
                                        </p:tav>
                                        <p:tav tm="100000">
                                          <p:val>
                                            <p:strVal val="#ppt_x"/>
                                          </p:val>
                                        </p:tav>
                                      </p:tavLst>
                                    </p:anim>
                                    <p:anim calcmode="lin" valueType="num">
                                      <p:cBhvr>
                                        <p:cTn id="4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fade">
                                      <p:cBhvr>
                                        <p:cTn id="50" dur="1000"/>
                                        <p:tgtEl>
                                          <p:spTgt spid="8"/>
                                        </p:tgtEl>
                                      </p:cBhvr>
                                    </p:animEffect>
                                    <p:anim calcmode="lin" valueType="num">
                                      <p:cBhvr>
                                        <p:cTn id="51" dur="1000" fill="hold"/>
                                        <p:tgtEl>
                                          <p:spTgt spid="8"/>
                                        </p:tgtEl>
                                        <p:attrNameLst>
                                          <p:attrName>ppt_x</p:attrName>
                                        </p:attrNameLst>
                                      </p:cBhvr>
                                      <p:tavLst>
                                        <p:tav tm="0">
                                          <p:val>
                                            <p:strVal val="#ppt_x"/>
                                          </p:val>
                                        </p:tav>
                                        <p:tav tm="100000">
                                          <p:val>
                                            <p:strVal val="#ppt_x"/>
                                          </p:val>
                                        </p:tav>
                                      </p:tavLst>
                                    </p:anim>
                                    <p:anim calcmode="lin" valueType="num">
                                      <p:cBhvr>
                                        <p:cTn id="5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P spid="9" grpId="0" animBg="1"/>
      <p:bldP spid="10" grpId="0" animBg="1"/>
      <p:bldP spid="11" grpId="0" animBg="1"/>
      <p:bldP spid="12" grpId="0" animBg="1"/>
      <p:bldP spid="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Enterprise Controls Dashboard</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673601216"/>
              </p:ext>
            </p:extLst>
          </p:nvPr>
        </p:nvGraphicFramePr>
        <p:xfrm>
          <a:off x="-1" y="792167"/>
          <a:ext cx="9144001" cy="6112107"/>
        </p:xfrm>
        <a:graphic>
          <a:graphicData uri="http://schemas.openxmlformats.org/drawingml/2006/table">
            <a:tbl>
              <a:tblPr firstRow="1">
                <a:tableStyleId>{5C22544A-7EE6-4342-B048-85BDC9FD1C3A}</a:tableStyleId>
              </a:tblPr>
              <a:tblGrid>
                <a:gridCol w="3200401"/>
                <a:gridCol w="1524000"/>
                <a:gridCol w="1447800"/>
                <a:gridCol w="1485900"/>
                <a:gridCol w="1485900"/>
              </a:tblGrid>
              <a:tr h="553167">
                <a:tc>
                  <a:txBody>
                    <a:bodyPr/>
                    <a:lstStyle/>
                    <a:p>
                      <a:pPr algn="ctr">
                        <a:lnSpc>
                          <a:spcPts val="2000"/>
                        </a:lnSpc>
                      </a:pPr>
                      <a:r>
                        <a:rPr lang="en-US" sz="1600" dirty="0" smtClean="0"/>
                        <a:t>Expected</a:t>
                      </a:r>
                      <a:r>
                        <a:rPr lang="en-US" sz="1600" baseline="0" dirty="0" smtClean="0"/>
                        <a:t> </a:t>
                      </a:r>
                      <a:r>
                        <a:rPr lang="en-US" sz="1600" dirty="0" smtClean="0"/>
                        <a:t>Defense</a:t>
                      </a:r>
                      <a:endParaRPr lang="en-US" sz="1600" dirty="0"/>
                    </a:p>
                  </a:txBody>
                  <a:tcPr anchor="ctr"/>
                </a:tc>
                <a:tc>
                  <a:txBody>
                    <a:bodyPr/>
                    <a:lstStyle/>
                    <a:p>
                      <a:pPr algn="ctr">
                        <a:lnSpc>
                          <a:spcPts val="2000"/>
                        </a:lnSpc>
                      </a:pPr>
                      <a:r>
                        <a:rPr lang="en-US" sz="1600" dirty="0" smtClean="0"/>
                        <a:t>Defense Present?</a:t>
                      </a:r>
                      <a:endParaRPr lang="en-US" sz="1600" dirty="0"/>
                    </a:p>
                  </a:txBody>
                  <a:tcPr anchor="ctr"/>
                </a:tc>
                <a:tc>
                  <a:txBody>
                    <a:bodyPr/>
                    <a:lstStyle/>
                    <a:p>
                      <a:pPr algn="ctr">
                        <a:lnSpc>
                          <a:spcPts val="2000"/>
                        </a:lnSpc>
                      </a:pPr>
                      <a:r>
                        <a:rPr lang="en-US" sz="1600" dirty="0" smtClean="0"/>
                        <a:t>Defense Correct?</a:t>
                      </a:r>
                      <a:endParaRPr lang="en-US" sz="1600" dirty="0"/>
                    </a:p>
                  </a:txBody>
                  <a:tcPr anchor="ctr"/>
                </a:tc>
                <a:tc>
                  <a:txBody>
                    <a:bodyPr/>
                    <a:lstStyle/>
                    <a:p>
                      <a:pPr algn="ctr">
                        <a:lnSpc>
                          <a:spcPts val="2000"/>
                        </a:lnSpc>
                      </a:pPr>
                      <a:r>
                        <a:rPr lang="en-US" sz="1600" dirty="0" smtClean="0"/>
                        <a:t>Applications Tested?</a:t>
                      </a:r>
                      <a:endParaRPr lang="en-US" sz="1600" dirty="0"/>
                    </a:p>
                  </a:txBody>
                  <a:tcPr anchor="ctr"/>
                </a:tc>
                <a:tc>
                  <a:txBody>
                    <a:bodyPr/>
                    <a:lstStyle/>
                    <a:p>
                      <a:pPr algn="ctr">
                        <a:lnSpc>
                          <a:spcPts val="2000"/>
                        </a:lnSpc>
                      </a:pPr>
                      <a:r>
                        <a:rPr lang="en-US" sz="1600" dirty="0" smtClean="0"/>
                        <a:t>Training and</a:t>
                      </a:r>
                      <a:r>
                        <a:rPr lang="en-US" sz="1600" baseline="0" dirty="0" smtClean="0"/>
                        <a:t> Support</a:t>
                      </a:r>
                      <a:endParaRPr lang="en-US" sz="1600" dirty="0"/>
                    </a:p>
                  </a:txBody>
                  <a:tcPr anchor="ctr"/>
                </a:tc>
              </a:tr>
              <a:tr h="419170">
                <a:tc>
                  <a:txBody>
                    <a:bodyPr/>
                    <a:lstStyle/>
                    <a:p>
                      <a:pPr>
                        <a:lnSpc>
                          <a:spcPts val="2000"/>
                        </a:lnSpc>
                      </a:pPr>
                      <a:r>
                        <a:rPr lang="en-US" sz="1600" dirty="0" smtClean="0"/>
                        <a:t>Authentication</a:t>
                      </a:r>
                    </a:p>
                  </a:txBody>
                  <a:tcPr anchor="ctr"/>
                </a:tc>
                <a:tc>
                  <a:txBody>
                    <a:bodyPr/>
                    <a:lstStyle/>
                    <a:p>
                      <a:pPr algn="ctr">
                        <a:lnSpc>
                          <a:spcPts val="2000"/>
                        </a:lnSpc>
                      </a:pPr>
                      <a:r>
                        <a:rPr lang="en-US" sz="2400" dirty="0" smtClean="0">
                          <a:sym typeface="Wingdings 2" panose="05020102010507070707" pitchFamily="18" charset="2"/>
                        </a:rPr>
                        <a:t></a:t>
                      </a:r>
                      <a:endParaRPr lang="en-US" sz="2400" dirty="0"/>
                    </a:p>
                  </a:txBody>
                  <a:tcPr anchor="b">
                    <a:solidFill>
                      <a:srgbClr val="B4EEB7"/>
                    </a:solidFill>
                  </a:tcPr>
                </a:tc>
                <a:tc>
                  <a:txBody>
                    <a:bodyPr/>
                    <a:lstStyle/>
                    <a:p>
                      <a:pPr algn="ctr">
                        <a:lnSpc>
                          <a:spcPts val="2000"/>
                        </a:lnSpc>
                      </a:pPr>
                      <a:endParaRPr lang="en-US" sz="2400" dirty="0"/>
                    </a:p>
                  </a:txBody>
                  <a:tcPr anchor="b">
                    <a:solidFill>
                      <a:schemeClr val="accent2">
                        <a:lumMod val="60000"/>
                        <a:lumOff val="40000"/>
                      </a:schemeClr>
                    </a:solidFill>
                  </a:tcPr>
                </a:tc>
                <a:tc>
                  <a:txBody>
                    <a:bodyPr/>
                    <a:lstStyle/>
                    <a:p>
                      <a:pPr algn="ctr">
                        <a:lnSpc>
                          <a:spcPts val="2000"/>
                        </a:lnSpc>
                      </a:pPr>
                      <a:endParaRPr lang="en-US" sz="2400" dirty="0"/>
                    </a:p>
                  </a:txBody>
                  <a:tcPr anchor="b">
                    <a:solidFill>
                      <a:schemeClr val="accent2">
                        <a:lumMod val="60000"/>
                        <a:lumOff val="40000"/>
                      </a:schemeClr>
                    </a:solidFill>
                  </a:tcPr>
                </a:tc>
                <a:tc>
                  <a:txBody>
                    <a:bodyPr/>
                    <a:lstStyle/>
                    <a:p>
                      <a:pPr algn="ctr">
                        <a:lnSpc>
                          <a:spcPts val="2000"/>
                        </a:lnSpc>
                      </a:pPr>
                      <a:endParaRPr lang="en-US" sz="2400" dirty="0"/>
                    </a:p>
                  </a:txBody>
                  <a:tcPr anchor="b">
                    <a:solidFill>
                      <a:schemeClr val="accent2">
                        <a:lumMod val="60000"/>
                        <a:lumOff val="40000"/>
                      </a:schemeClr>
                    </a:solidFill>
                  </a:tcPr>
                </a:tc>
              </a:tr>
              <a:tr h="419170">
                <a:tc>
                  <a:txBody>
                    <a:bodyPr/>
                    <a:lstStyle/>
                    <a:p>
                      <a:pPr>
                        <a:lnSpc>
                          <a:spcPts val="2000"/>
                        </a:lnSpc>
                      </a:pPr>
                      <a:r>
                        <a:rPr lang="en-US" sz="1600" dirty="0" smtClean="0"/>
                        <a:t>Authorization</a:t>
                      </a:r>
                    </a:p>
                  </a:txBody>
                  <a:tcPr anchor="ctr"/>
                </a:tc>
                <a:tc>
                  <a:txBody>
                    <a:bodyPr/>
                    <a:lstStyle/>
                    <a:p>
                      <a:pPr algn="ctr">
                        <a:lnSpc>
                          <a:spcPts val="2000"/>
                        </a:lnSpc>
                      </a:pPr>
                      <a:r>
                        <a:rPr lang="en-US" sz="2400" dirty="0" smtClean="0">
                          <a:sym typeface="Wingdings 2" panose="05020102010507070707" pitchFamily="18" charset="2"/>
                        </a:rPr>
                        <a:t></a:t>
                      </a:r>
                      <a:endParaRPr lang="en-US" sz="2400" dirty="0"/>
                    </a:p>
                  </a:txBody>
                  <a:tcPr anchor="b">
                    <a:solidFill>
                      <a:srgbClr val="B4EEB7"/>
                    </a:solidFill>
                  </a:tcPr>
                </a:tc>
                <a:tc>
                  <a:txBody>
                    <a:bodyPr/>
                    <a:lstStyle/>
                    <a:p>
                      <a:pPr algn="ctr">
                        <a:lnSpc>
                          <a:spcPts val="2000"/>
                        </a:lnSpc>
                      </a:pPr>
                      <a:endParaRPr lang="en-US" sz="2400" dirty="0"/>
                    </a:p>
                  </a:txBody>
                  <a:tcPr anchor="b">
                    <a:solidFill>
                      <a:schemeClr val="accent2">
                        <a:lumMod val="60000"/>
                        <a:lumOff val="40000"/>
                      </a:schemeClr>
                    </a:solidFill>
                  </a:tcPr>
                </a:tc>
                <a:tc>
                  <a:txBody>
                    <a:bodyPr/>
                    <a:lstStyle/>
                    <a:p>
                      <a:pPr algn="ctr">
                        <a:lnSpc>
                          <a:spcPts val="2000"/>
                        </a:lnSpc>
                      </a:pPr>
                      <a:endParaRPr lang="en-US" sz="2400" dirty="0"/>
                    </a:p>
                  </a:txBody>
                  <a:tcPr anchor="b">
                    <a:solidFill>
                      <a:schemeClr val="accent2">
                        <a:lumMod val="60000"/>
                        <a:lumOff val="40000"/>
                      </a:schemeClr>
                    </a:solidFill>
                  </a:tcPr>
                </a:tc>
                <a:tc>
                  <a:txBody>
                    <a:bodyPr/>
                    <a:lstStyle/>
                    <a:p>
                      <a:pPr algn="ctr">
                        <a:lnSpc>
                          <a:spcPts val="2000"/>
                        </a:lnSpc>
                      </a:pPr>
                      <a:endParaRPr lang="en-US" sz="2400" dirty="0"/>
                    </a:p>
                  </a:txBody>
                  <a:tcPr anchor="b">
                    <a:solidFill>
                      <a:schemeClr val="accent2">
                        <a:lumMod val="60000"/>
                        <a:lumOff val="40000"/>
                      </a:schemeClr>
                    </a:solidFill>
                  </a:tcPr>
                </a:tc>
              </a:tr>
              <a:tr h="482627">
                <a:tc>
                  <a:txBody>
                    <a:bodyPr/>
                    <a:lstStyle/>
                    <a:p>
                      <a:pPr>
                        <a:lnSpc>
                          <a:spcPts val="2000"/>
                        </a:lnSpc>
                      </a:pPr>
                      <a:r>
                        <a:rPr lang="en-US" sz="1600" dirty="0" smtClean="0"/>
                        <a:t>Cryptography</a:t>
                      </a:r>
                      <a:endParaRPr lang="en-US" sz="1600" dirty="0"/>
                    </a:p>
                  </a:txBody>
                  <a:tcPr anchor="ctr"/>
                </a:tc>
                <a:tc>
                  <a:txBody>
                    <a:bodyPr/>
                    <a:lstStyle/>
                    <a:p>
                      <a:pPr algn="ctr">
                        <a:lnSpc>
                          <a:spcPts val="2000"/>
                        </a:lnSpc>
                      </a:pPr>
                      <a:endParaRPr lang="en-US" sz="2400" dirty="0"/>
                    </a:p>
                  </a:txBody>
                  <a:tcPr anchor="b">
                    <a:solidFill>
                      <a:schemeClr val="accent2">
                        <a:lumMod val="60000"/>
                        <a:lumOff val="40000"/>
                      </a:schemeClr>
                    </a:solidFill>
                  </a:tcPr>
                </a:tc>
                <a:tc>
                  <a:txBody>
                    <a:bodyPr/>
                    <a:lstStyle/>
                    <a:p>
                      <a:pPr algn="ctr">
                        <a:lnSpc>
                          <a:spcPts val="2000"/>
                        </a:lnSpc>
                      </a:pPr>
                      <a:endParaRPr lang="en-US" sz="2400" dirty="0"/>
                    </a:p>
                  </a:txBody>
                  <a:tcPr anchor="b">
                    <a:solidFill>
                      <a:schemeClr val="accent2">
                        <a:lumMod val="60000"/>
                        <a:lumOff val="40000"/>
                      </a:schemeClr>
                    </a:solidFill>
                  </a:tcPr>
                </a:tc>
                <a:tc>
                  <a:txBody>
                    <a:bodyPr/>
                    <a:lstStyle/>
                    <a:p>
                      <a:pPr algn="ctr">
                        <a:lnSpc>
                          <a:spcPts val="2000"/>
                        </a:lnSpc>
                      </a:pPr>
                      <a:endParaRPr lang="en-US" sz="2400" dirty="0"/>
                    </a:p>
                  </a:txBody>
                  <a:tcPr anchor="b">
                    <a:solidFill>
                      <a:schemeClr val="accent2">
                        <a:lumMod val="60000"/>
                        <a:lumOff val="40000"/>
                      </a:schemeClr>
                    </a:solidFill>
                  </a:tcPr>
                </a:tc>
                <a:tc>
                  <a:txBody>
                    <a:bodyPr/>
                    <a:lstStyle/>
                    <a:p>
                      <a:pPr algn="ctr">
                        <a:lnSpc>
                          <a:spcPts val="2000"/>
                        </a:lnSpc>
                      </a:pPr>
                      <a:endParaRPr lang="en-US" sz="2400" dirty="0"/>
                    </a:p>
                  </a:txBody>
                  <a:tcPr anchor="b">
                    <a:solidFill>
                      <a:schemeClr val="accent2">
                        <a:lumMod val="60000"/>
                        <a:lumOff val="40000"/>
                      </a:schemeClr>
                    </a:solidFill>
                  </a:tcPr>
                </a:tc>
              </a:tr>
              <a:tr h="419170">
                <a:tc>
                  <a:txBody>
                    <a:bodyPr/>
                    <a:lstStyle/>
                    <a:p>
                      <a:pPr>
                        <a:lnSpc>
                          <a:spcPts val="2000"/>
                        </a:lnSpc>
                      </a:pPr>
                      <a:r>
                        <a:rPr lang="en-US" sz="1600" dirty="0" smtClean="0"/>
                        <a:t>Validation</a:t>
                      </a:r>
                      <a:endParaRPr lang="en-US" sz="1600" dirty="0"/>
                    </a:p>
                  </a:txBody>
                  <a:tcPr anchor="ctr"/>
                </a:tc>
                <a:tc>
                  <a:txBody>
                    <a:bodyPr/>
                    <a:lstStyle/>
                    <a:p>
                      <a:pPr algn="ctr">
                        <a:lnSpc>
                          <a:spcPts val="2000"/>
                        </a:lnSpc>
                      </a:pPr>
                      <a:r>
                        <a:rPr lang="en-US" sz="2400" dirty="0" smtClean="0">
                          <a:sym typeface="Wingdings 2" panose="05020102010507070707" pitchFamily="18" charset="2"/>
                        </a:rPr>
                        <a:t></a:t>
                      </a:r>
                      <a:endParaRPr lang="en-US" sz="2400" dirty="0"/>
                    </a:p>
                  </a:txBody>
                  <a:tcPr anchor="b">
                    <a:solidFill>
                      <a:srgbClr val="B4EEB7"/>
                    </a:solidFill>
                  </a:tcPr>
                </a:tc>
                <a:tc>
                  <a:txBody>
                    <a:bodyPr/>
                    <a:lstStyle/>
                    <a:p>
                      <a:pPr algn="ctr">
                        <a:lnSpc>
                          <a:spcPts val="2000"/>
                        </a:lnSpc>
                      </a:pPr>
                      <a:endParaRPr lang="en-US" sz="2400" dirty="0"/>
                    </a:p>
                  </a:txBody>
                  <a:tcPr anchor="b">
                    <a:solidFill>
                      <a:schemeClr val="accent2">
                        <a:lumMod val="60000"/>
                        <a:lumOff val="40000"/>
                      </a:schemeClr>
                    </a:solidFill>
                  </a:tcPr>
                </a:tc>
                <a:tc>
                  <a:txBody>
                    <a:bodyPr/>
                    <a:lstStyle/>
                    <a:p>
                      <a:pPr algn="ctr">
                        <a:lnSpc>
                          <a:spcPts val="2000"/>
                        </a:lnSpc>
                      </a:pPr>
                      <a:r>
                        <a:rPr lang="en-US" sz="2400" dirty="0" smtClean="0">
                          <a:sym typeface="Wingdings 2" panose="05020102010507070707" pitchFamily="18" charset="2"/>
                        </a:rPr>
                        <a:t></a:t>
                      </a:r>
                      <a:endParaRPr lang="en-US" sz="2400" dirty="0"/>
                    </a:p>
                  </a:txBody>
                  <a:tcPr anchor="b">
                    <a:solidFill>
                      <a:srgbClr val="B4EEB7"/>
                    </a:solidFill>
                  </a:tcPr>
                </a:tc>
                <a:tc>
                  <a:txBody>
                    <a:bodyPr/>
                    <a:lstStyle/>
                    <a:p>
                      <a:pPr marL="0" marR="0" indent="0" algn="ctr" defTabSz="914400" rtl="0" eaLnBrk="1" fontAlgn="auto" latinLnBrk="0" hangingPunct="1">
                        <a:lnSpc>
                          <a:spcPts val="2000"/>
                        </a:lnSpc>
                        <a:spcBef>
                          <a:spcPts val="0"/>
                        </a:spcBef>
                        <a:spcAft>
                          <a:spcPts val="0"/>
                        </a:spcAft>
                        <a:buClrTx/>
                        <a:buSzTx/>
                        <a:buFontTx/>
                        <a:buNone/>
                        <a:tabLst/>
                        <a:defRPr/>
                      </a:pPr>
                      <a:r>
                        <a:rPr lang="en-US" sz="2400" dirty="0" smtClean="0">
                          <a:sym typeface="Wingdings 2" panose="05020102010507070707" pitchFamily="18" charset="2"/>
                        </a:rPr>
                        <a:t></a:t>
                      </a:r>
                      <a:endParaRPr lang="en-US" sz="2400" dirty="0" smtClean="0"/>
                    </a:p>
                  </a:txBody>
                  <a:tcPr anchor="b">
                    <a:solidFill>
                      <a:srgbClr val="B4EEB7"/>
                    </a:solidFill>
                  </a:tcPr>
                </a:tc>
              </a:tr>
              <a:tr h="419170">
                <a:tc>
                  <a:txBody>
                    <a:bodyPr/>
                    <a:lstStyle/>
                    <a:p>
                      <a:pPr>
                        <a:lnSpc>
                          <a:spcPts val="2000"/>
                        </a:lnSpc>
                      </a:pPr>
                      <a:r>
                        <a:rPr lang="en-US" sz="1600" dirty="0" smtClean="0"/>
                        <a:t>Escaping</a:t>
                      </a:r>
                      <a:endParaRPr lang="en-US" sz="1600" dirty="0"/>
                    </a:p>
                  </a:txBody>
                  <a:tcPr anchor="ctr"/>
                </a:tc>
                <a:tc>
                  <a:txBody>
                    <a:bodyPr/>
                    <a:lstStyle/>
                    <a:p>
                      <a:pPr algn="ctr">
                        <a:lnSpc>
                          <a:spcPts val="2000"/>
                        </a:lnSpc>
                      </a:pPr>
                      <a:r>
                        <a:rPr lang="en-US" sz="2400" dirty="0" smtClean="0">
                          <a:sym typeface="Wingdings 2" panose="05020102010507070707" pitchFamily="18" charset="2"/>
                        </a:rPr>
                        <a:t></a:t>
                      </a:r>
                      <a:endParaRPr lang="en-US" sz="2400" dirty="0"/>
                    </a:p>
                  </a:txBody>
                  <a:tcPr anchor="b">
                    <a:solidFill>
                      <a:srgbClr val="B4EEB7"/>
                    </a:solidFill>
                  </a:tcPr>
                </a:tc>
                <a:tc>
                  <a:txBody>
                    <a:bodyPr/>
                    <a:lstStyle/>
                    <a:p>
                      <a:pPr algn="ctr">
                        <a:lnSpc>
                          <a:spcPts val="2000"/>
                        </a:lnSpc>
                      </a:pPr>
                      <a:endParaRPr lang="en-US" sz="2400" dirty="0"/>
                    </a:p>
                  </a:txBody>
                  <a:tcPr anchor="b">
                    <a:solidFill>
                      <a:schemeClr val="accent2">
                        <a:lumMod val="60000"/>
                        <a:lumOff val="40000"/>
                      </a:schemeClr>
                    </a:solidFill>
                  </a:tcPr>
                </a:tc>
                <a:tc>
                  <a:txBody>
                    <a:bodyPr/>
                    <a:lstStyle/>
                    <a:p>
                      <a:pPr algn="ctr">
                        <a:lnSpc>
                          <a:spcPts val="2000"/>
                        </a:lnSpc>
                      </a:pPr>
                      <a:r>
                        <a:rPr lang="en-US" sz="2400" dirty="0" smtClean="0">
                          <a:sym typeface="Wingdings 2" panose="05020102010507070707" pitchFamily="18" charset="2"/>
                        </a:rPr>
                        <a:t></a:t>
                      </a:r>
                      <a:endParaRPr lang="en-US" sz="2400" dirty="0"/>
                    </a:p>
                  </a:txBody>
                  <a:tcPr anchor="b">
                    <a:solidFill>
                      <a:srgbClr val="B4EEB7"/>
                    </a:solidFill>
                  </a:tcPr>
                </a:tc>
                <a:tc>
                  <a:txBody>
                    <a:bodyPr/>
                    <a:lstStyle/>
                    <a:p>
                      <a:pPr marL="0" marR="0" indent="0" algn="ctr" defTabSz="914400" rtl="0" eaLnBrk="1" fontAlgn="auto" latinLnBrk="0" hangingPunct="1">
                        <a:lnSpc>
                          <a:spcPts val="2000"/>
                        </a:lnSpc>
                        <a:spcBef>
                          <a:spcPts val="0"/>
                        </a:spcBef>
                        <a:spcAft>
                          <a:spcPts val="0"/>
                        </a:spcAft>
                        <a:buClrTx/>
                        <a:buSzTx/>
                        <a:buFontTx/>
                        <a:buNone/>
                        <a:tabLst/>
                        <a:defRPr/>
                      </a:pPr>
                      <a:r>
                        <a:rPr lang="en-US" sz="2400" dirty="0" smtClean="0">
                          <a:sym typeface="Wingdings 2" panose="05020102010507070707" pitchFamily="18" charset="2"/>
                        </a:rPr>
                        <a:t></a:t>
                      </a:r>
                      <a:endParaRPr lang="en-US" sz="2400" dirty="0" smtClean="0"/>
                    </a:p>
                  </a:txBody>
                  <a:tcPr anchor="b">
                    <a:solidFill>
                      <a:srgbClr val="B4EEB7"/>
                    </a:solidFill>
                  </a:tcPr>
                </a:tc>
              </a:tr>
              <a:tr h="419170">
                <a:tc>
                  <a:txBody>
                    <a:bodyPr/>
                    <a:lstStyle/>
                    <a:p>
                      <a:pPr>
                        <a:lnSpc>
                          <a:spcPts val="2000"/>
                        </a:lnSpc>
                      </a:pPr>
                      <a:r>
                        <a:rPr lang="en-US" sz="1600" dirty="0" smtClean="0"/>
                        <a:t>Tokens</a:t>
                      </a:r>
                      <a:endParaRPr lang="en-US" sz="1600" dirty="0"/>
                    </a:p>
                  </a:txBody>
                  <a:tcPr anchor="ctr"/>
                </a:tc>
                <a:tc>
                  <a:txBody>
                    <a:bodyPr/>
                    <a:lstStyle/>
                    <a:p>
                      <a:pPr algn="ctr">
                        <a:lnSpc>
                          <a:spcPts val="2000"/>
                        </a:lnSpc>
                      </a:pPr>
                      <a:r>
                        <a:rPr lang="en-US" sz="2400" dirty="0" smtClean="0">
                          <a:sym typeface="Wingdings 2" panose="05020102010507070707" pitchFamily="18" charset="2"/>
                        </a:rPr>
                        <a:t></a:t>
                      </a:r>
                      <a:endParaRPr lang="en-US" sz="2400" dirty="0"/>
                    </a:p>
                  </a:txBody>
                  <a:tcPr anchor="b">
                    <a:solidFill>
                      <a:srgbClr val="B4EEB7"/>
                    </a:solidFill>
                  </a:tcPr>
                </a:tc>
                <a:tc>
                  <a:txBody>
                    <a:bodyPr/>
                    <a:lstStyle/>
                    <a:p>
                      <a:pPr algn="ctr">
                        <a:lnSpc>
                          <a:spcPts val="2000"/>
                        </a:lnSpc>
                      </a:pPr>
                      <a:r>
                        <a:rPr lang="en-US" sz="2400" dirty="0" smtClean="0">
                          <a:sym typeface="Wingdings 2" panose="05020102010507070707" pitchFamily="18" charset="2"/>
                        </a:rPr>
                        <a:t></a:t>
                      </a:r>
                      <a:endParaRPr lang="en-US" sz="2400" dirty="0"/>
                    </a:p>
                  </a:txBody>
                  <a:tcPr anchor="b">
                    <a:solidFill>
                      <a:srgbClr val="B4EEB7"/>
                    </a:solidFill>
                  </a:tcPr>
                </a:tc>
                <a:tc>
                  <a:txBody>
                    <a:bodyPr/>
                    <a:lstStyle/>
                    <a:p>
                      <a:pPr algn="ctr">
                        <a:lnSpc>
                          <a:spcPts val="2000"/>
                        </a:lnSpc>
                      </a:pPr>
                      <a:endParaRPr lang="en-US" sz="2400" dirty="0"/>
                    </a:p>
                  </a:txBody>
                  <a:tcPr anchor="b">
                    <a:solidFill>
                      <a:schemeClr val="accent2">
                        <a:lumMod val="60000"/>
                        <a:lumOff val="40000"/>
                      </a:schemeClr>
                    </a:solidFill>
                  </a:tcPr>
                </a:tc>
                <a:tc>
                  <a:txBody>
                    <a:bodyPr/>
                    <a:lstStyle/>
                    <a:p>
                      <a:pPr algn="ctr">
                        <a:lnSpc>
                          <a:spcPts val="2000"/>
                        </a:lnSpc>
                      </a:pPr>
                      <a:endParaRPr lang="en-US" sz="2400" dirty="0"/>
                    </a:p>
                  </a:txBody>
                  <a:tcPr anchor="b">
                    <a:solidFill>
                      <a:schemeClr val="accent2">
                        <a:lumMod val="60000"/>
                        <a:lumOff val="40000"/>
                      </a:schemeClr>
                    </a:solidFill>
                  </a:tcPr>
                </a:tc>
              </a:tr>
              <a:tr h="419170">
                <a:tc>
                  <a:txBody>
                    <a:bodyPr/>
                    <a:lstStyle/>
                    <a:p>
                      <a:pPr>
                        <a:lnSpc>
                          <a:spcPts val="2000"/>
                        </a:lnSpc>
                      </a:pPr>
                      <a:r>
                        <a:rPr lang="en-US" sz="1600" dirty="0" smtClean="0"/>
                        <a:t>Logging</a:t>
                      </a:r>
                      <a:endParaRPr lang="en-US" sz="1600" dirty="0"/>
                    </a:p>
                  </a:txBody>
                  <a:tcPr anchor="ctr"/>
                </a:tc>
                <a:tc>
                  <a:txBody>
                    <a:bodyPr/>
                    <a:lstStyle/>
                    <a:p>
                      <a:pPr algn="ctr">
                        <a:lnSpc>
                          <a:spcPts val="2000"/>
                        </a:lnSpc>
                      </a:pPr>
                      <a:r>
                        <a:rPr lang="en-US" sz="2400" dirty="0" smtClean="0">
                          <a:sym typeface="Wingdings 2" panose="05020102010507070707" pitchFamily="18" charset="2"/>
                        </a:rPr>
                        <a:t></a:t>
                      </a:r>
                      <a:endParaRPr lang="en-US" sz="2400" dirty="0"/>
                    </a:p>
                  </a:txBody>
                  <a:tcPr anchor="b">
                    <a:solidFill>
                      <a:srgbClr val="B4EEB7"/>
                    </a:solidFill>
                  </a:tcPr>
                </a:tc>
                <a:tc>
                  <a:txBody>
                    <a:bodyPr/>
                    <a:lstStyle/>
                    <a:p>
                      <a:pPr algn="ctr">
                        <a:lnSpc>
                          <a:spcPts val="2000"/>
                        </a:lnSpc>
                      </a:pPr>
                      <a:endParaRPr lang="en-US" sz="2400" dirty="0"/>
                    </a:p>
                  </a:txBody>
                  <a:tcPr anchor="b">
                    <a:solidFill>
                      <a:schemeClr val="accent2">
                        <a:lumMod val="60000"/>
                        <a:lumOff val="40000"/>
                      </a:schemeClr>
                    </a:solidFill>
                  </a:tcPr>
                </a:tc>
                <a:tc>
                  <a:txBody>
                    <a:bodyPr/>
                    <a:lstStyle/>
                    <a:p>
                      <a:pPr algn="ctr">
                        <a:lnSpc>
                          <a:spcPts val="2000"/>
                        </a:lnSpc>
                      </a:pPr>
                      <a:endParaRPr lang="en-US" sz="2400" dirty="0"/>
                    </a:p>
                  </a:txBody>
                  <a:tcPr anchor="b">
                    <a:solidFill>
                      <a:schemeClr val="accent2">
                        <a:lumMod val="60000"/>
                        <a:lumOff val="40000"/>
                      </a:schemeClr>
                    </a:solidFill>
                  </a:tcPr>
                </a:tc>
                <a:tc>
                  <a:txBody>
                    <a:bodyPr/>
                    <a:lstStyle/>
                    <a:p>
                      <a:pPr algn="ctr">
                        <a:lnSpc>
                          <a:spcPts val="2000"/>
                        </a:lnSpc>
                      </a:pPr>
                      <a:endParaRPr lang="en-US" sz="2400" dirty="0"/>
                    </a:p>
                  </a:txBody>
                  <a:tcPr anchor="b">
                    <a:solidFill>
                      <a:schemeClr val="accent2">
                        <a:lumMod val="60000"/>
                        <a:lumOff val="40000"/>
                      </a:schemeClr>
                    </a:solidFill>
                  </a:tcPr>
                </a:tc>
              </a:tr>
              <a:tr h="419170">
                <a:tc>
                  <a:txBody>
                    <a:bodyPr/>
                    <a:lstStyle/>
                    <a:p>
                      <a:pPr>
                        <a:lnSpc>
                          <a:spcPts val="2000"/>
                        </a:lnSpc>
                      </a:pPr>
                      <a:r>
                        <a:rPr lang="en-US" sz="1600" dirty="0" smtClean="0"/>
                        <a:t>Intrusion</a:t>
                      </a:r>
                      <a:r>
                        <a:rPr lang="en-US" sz="1600" baseline="0" dirty="0" smtClean="0"/>
                        <a:t> Detection</a:t>
                      </a:r>
                      <a:endParaRPr lang="en-US" sz="1600" dirty="0"/>
                    </a:p>
                  </a:txBody>
                  <a:tcPr anchor="ctr"/>
                </a:tc>
                <a:tc>
                  <a:txBody>
                    <a:bodyPr/>
                    <a:lstStyle/>
                    <a:p>
                      <a:pPr algn="ctr">
                        <a:lnSpc>
                          <a:spcPts val="2000"/>
                        </a:lnSpc>
                      </a:pPr>
                      <a:r>
                        <a:rPr lang="en-US" sz="2400" dirty="0" smtClean="0">
                          <a:sym typeface="Wingdings 2" panose="05020102010507070707" pitchFamily="18" charset="2"/>
                        </a:rPr>
                        <a:t></a:t>
                      </a:r>
                      <a:endParaRPr lang="en-US" sz="2400" dirty="0"/>
                    </a:p>
                  </a:txBody>
                  <a:tcPr anchor="b">
                    <a:solidFill>
                      <a:srgbClr val="B4EEB7"/>
                    </a:solidFill>
                  </a:tcPr>
                </a:tc>
                <a:tc>
                  <a:txBody>
                    <a:bodyPr/>
                    <a:lstStyle/>
                    <a:p>
                      <a:pPr algn="ctr">
                        <a:lnSpc>
                          <a:spcPts val="2000"/>
                        </a:lnSpc>
                      </a:pPr>
                      <a:endParaRPr lang="en-US" sz="2400" dirty="0"/>
                    </a:p>
                  </a:txBody>
                  <a:tcPr anchor="b">
                    <a:solidFill>
                      <a:schemeClr val="accent2">
                        <a:lumMod val="60000"/>
                        <a:lumOff val="40000"/>
                      </a:schemeClr>
                    </a:solidFill>
                  </a:tcPr>
                </a:tc>
                <a:tc>
                  <a:txBody>
                    <a:bodyPr/>
                    <a:lstStyle/>
                    <a:p>
                      <a:pPr algn="ctr">
                        <a:lnSpc>
                          <a:spcPts val="2000"/>
                        </a:lnSpc>
                      </a:pPr>
                      <a:endParaRPr lang="en-US" sz="2400" dirty="0"/>
                    </a:p>
                  </a:txBody>
                  <a:tcPr anchor="b">
                    <a:solidFill>
                      <a:schemeClr val="accent2">
                        <a:lumMod val="60000"/>
                        <a:lumOff val="40000"/>
                      </a:schemeClr>
                    </a:solidFill>
                  </a:tcPr>
                </a:tc>
                <a:tc>
                  <a:txBody>
                    <a:bodyPr/>
                    <a:lstStyle/>
                    <a:p>
                      <a:pPr algn="ctr">
                        <a:lnSpc>
                          <a:spcPts val="2000"/>
                        </a:lnSpc>
                      </a:pPr>
                      <a:endParaRPr lang="en-US" sz="2400" dirty="0"/>
                    </a:p>
                  </a:txBody>
                  <a:tcPr anchor="b">
                    <a:solidFill>
                      <a:schemeClr val="accent2">
                        <a:lumMod val="60000"/>
                        <a:lumOff val="40000"/>
                      </a:schemeClr>
                    </a:solidFill>
                  </a:tcPr>
                </a:tc>
              </a:tr>
              <a:tr h="419170">
                <a:tc>
                  <a:txBody>
                    <a:bodyPr/>
                    <a:lstStyle/>
                    <a:p>
                      <a:pPr>
                        <a:lnSpc>
                          <a:spcPts val="2000"/>
                        </a:lnSpc>
                      </a:pPr>
                      <a:r>
                        <a:rPr lang="en-US" sz="1600" dirty="0" smtClean="0"/>
                        <a:t>Random Numbers</a:t>
                      </a:r>
                      <a:endParaRPr lang="en-US" sz="1600" dirty="0"/>
                    </a:p>
                  </a:txBody>
                  <a:tcPr anchor="ctr"/>
                </a:tc>
                <a:tc>
                  <a:txBody>
                    <a:bodyPr/>
                    <a:lstStyle/>
                    <a:p>
                      <a:pPr>
                        <a:lnSpc>
                          <a:spcPts val="2000"/>
                        </a:lnSpc>
                      </a:pPr>
                      <a:endParaRPr lang="en-US" dirty="0"/>
                    </a:p>
                  </a:txBody>
                  <a:tcPr anchor="b">
                    <a:solidFill>
                      <a:schemeClr val="accent2">
                        <a:lumMod val="60000"/>
                        <a:lumOff val="40000"/>
                      </a:schemeClr>
                    </a:solidFill>
                  </a:tcPr>
                </a:tc>
                <a:tc>
                  <a:txBody>
                    <a:bodyPr/>
                    <a:lstStyle/>
                    <a:p>
                      <a:pPr algn="ctr">
                        <a:lnSpc>
                          <a:spcPts val="2000"/>
                        </a:lnSpc>
                      </a:pPr>
                      <a:endParaRPr lang="en-US" sz="3200" dirty="0"/>
                    </a:p>
                  </a:txBody>
                  <a:tcPr anchor="b">
                    <a:solidFill>
                      <a:schemeClr val="accent2">
                        <a:lumMod val="60000"/>
                        <a:lumOff val="40000"/>
                      </a:schemeClr>
                    </a:solidFill>
                  </a:tcPr>
                </a:tc>
                <a:tc>
                  <a:txBody>
                    <a:bodyPr/>
                    <a:lstStyle/>
                    <a:p>
                      <a:pPr algn="ctr">
                        <a:lnSpc>
                          <a:spcPts val="2000"/>
                        </a:lnSpc>
                      </a:pPr>
                      <a:endParaRPr lang="en-US" sz="3200" dirty="0"/>
                    </a:p>
                  </a:txBody>
                  <a:tcPr anchor="b">
                    <a:solidFill>
                      <a:schemeClr val="accent2">
                        <a:lumMod val="60000"/>
                        <a:lumOff val="40000"/>
                      </a:schemeClr>
                    </a:solidFill>
                  </a:tcPr>
                </a:tc>
                <a:tc>
                  <a:txBody>
                    <a:bodyPr/>
                    <a:lstStyle/>
                    <a:p>
                      <a:pPr marL="0" marR="0" indent="0" algn="ctr" defTabSz="914400" rtl="0" eaLnBrk="1" fontAlgn="auto" latinLnBrk="0" hangingPunct="1">
                        <a:lnSpc>
                          <a:spcPts val="2000"/>
                        </a:lnSpc>
                        <a:spcBef>
                          <a:spcPts val="0"/>
                        </a:spcBef>
                        <a:spcAft>
                          <a:spcPts val="0"/>
                        </a:spcAft>
                        <a:buClrTx/>
                        <a:buSzTx/>
                        <a:buFontTx/>
                        <a:buNone/>
                        <a:tabLst/>
                        <a:defRPr/>
                      </a:pPr>
                      <a:endParaRPr lang="en-US" sz="3200" dirty="0" smtClean="0"/>
                    </a:p>
                  </a:txBody>
                  <a:tcPr anchor="b">
                    <a:solidFill>
                      <a:schemeClr val="accent2">
                        <a:lumMod val="60000"/>
                        <a:lumOff val="40000"/>
                      </a:schemeClr>
                    </a:solidFill>
                  </a:tcPr>
                </a:tc>
              </a:tr>
              <a:tr h="419170">
                <a:tc>
                  <a:txBody>
                    <a:bodyPr/>
                    <a:lstStyle/>
                    <a:p>
                      <a:pPr>
                        <a:lnSpc>
                          <a:spcPts val="2000"/>
                        </a:lnSpc>
                      </a:pPr>
                      <a:r>
                        <a:rPr lang="en-US" sz="1600" dirty="0" smtClean="0"/>
                        <a:t>Browser Security</a:t>
                      </a:r>
                      <a:endParaRPr lang="en-US" sz="1600" dirty="0"/>
                    </a:p>
                  </a:txBody>
                  <a:tcPr anchor="ctr"/>
                </a:tc>
                <a:tc>
                  <a:txBody>
                    <a:bodyPr/>
                    <a:lstStyle/>
                    <a:p>
                      <a:pPr>
                        <a:lnSpc>
                          <a:spcPts val="2000"/>
                        </a:lnSpc>
                      </a:pPr>
                      <a:endParaRPr lang="en-US"/>
                    </a:p>
                  </a:txBody>
                  <a:tcPr anchor="b">
                    <a:solidFill>
                      <a:schemeClr val="accent2">
                        <a:lumMod val="60000"/>
                        <a:lumOff val="40000"/>
                      </a:schemeClr>
                    </a:solidFill>
                  </a:tcPr>
                </a:tc>
                <a:tc>
                  <a:txBody>
                    <a:bodyPr/>
                    <a:lstStyle/>
                    <a:p>
                      <a:pPr algn="ctr">
                        <a:lnSpc>
                          <a:spcPts val="2000"/>
                        </a:lnSpc>
                      </a:pPr>
                      <a:endParaRPr lang="en-US" sz="3200" dirty="0"/>
                    </a:p>
                  </a:txBody>
                  <a:tcPr anchor="b">
                    <a:solidFill>
                      <a:schemeClr val="accent2">
                        <a:lumMod val="60000"/>
                        <a:lumOff val="40000"/>
                      </a:schemeClr>
                    </a:solidFill>
                  </a:tcPr>
                </a:tc>
                <a:tc>
                  <a:txBody>
                    <a:bodyPr/>
                    <a:lstStyle/>
                    <a:p>
                      <a:pPr algn="ctr">
                        <a:lnSpc>
                          <a:spcPts val="2000"/>
                        </a:lnSpc>
                      </a:pPr>
                      <a:endParaRPr lang="en-US" sz="3200" dirty="0"/>
                    </a:p>
                  </a:txBody>
                  <a:tcPr anchor="b">
                    <a:solidFill>
                      <a:schemeClr val="accent2">
                        <a:lumMod val="60000"/>
                        <a:lumOff val="40000"/>
                      </a:schemeClr>
                    </a:solidFill>
                  </a:tcPr>
                </a:tc>
                <a:tc>
                  <a:txBody>
                    <a:bodyPr/>
                    <a:lstStyle/>
                    <a:p>
                      <a:pPr algn="ctr">
                        <a:lnSpc>
                          <a:spcPts val="2000"/>
                        </a:lnSpc>
                      </a:pPr>
                      <a:endParaRPr lang="en-US" sz="3200" dirty="0"/>
                    </a:p>
                  </a:txBody>
                  <a:tcPr anchor="b">
                    <a:solidFill>
                      <a:schemeClr val="accent2">
                        <a:lumMod val="60000"/>
                        <a:lumOff val="40000"/>
                      </a:schemeClr>
                    </a:solidFill>
                  </a:tcPr>
                </a:tc>
              </a:tr>
              <a:tr h="419170">
                <a:tc>
                  <a:txBody>
                    <a:bodyPr/>
                    <a:lstStyle/>
                    <a:p>
                      <a:pPr>
                        <a:lnSpc>
                          <a:spcPts val="2000"/>
                        </a:lnSpc>
                      </a:pPr>
                      <a:r>
                        <a:rPr lang="en-US" sz="1600" dirty="0" smtClean="0"/>
                        <a:t>Safe API Wrappers</a:t>
                      </a:r>
                      <a:endParaRPr lang="en-US" sz="1600" dirty="0"/>
                    </a:p>
                  </a:txBody>
                  <a:tcPr anchor="ctr"/>
                </a:tc>
                <a:tc>
                  <a:txBody>
                    <a:bodyPr/>
                    <a:lstStyle/>
                    <a:p>
                      <a:pPr>
                        <a:lnSpc>
                          <a:spcPts val="2000"/>
                        </a:lnSpc>
                      </a:pPr>
                      <a:endParaRPr lang="en-US" sz="1600" dirty="0"/>
                    </a:p>
                  </a:txBody>
                  <a:tcPr anchor="b">
                    <a:solidFill>
                      <a:schemeClr val="accent2">
                        <a:lumMod val="60000"/>
                        <a:lumOff val="40000"/>
                      </a:schemeClr>
                    </a:solidFill>
                  </a:tcPr>
                </a:tc>
                <a:tc>
                  <a:txBody>
                    <a:bodyPr/>
                    <a:lstStyle/>
                    <a:p>
                      <a:pPr algn="ctr">
                        <a:lnSpc>
                          <a:spcPts val="2000"/>
                        </a:lnSpc>
                      </a:pPr>
                      <a:endParaRPr lang="en-US" sz="3200" dirty="0"/>
                    </a:p>
                  </a:txBody>
                  <a:tcPr anchor="b">
                    <a:solidFill>
                      <a:schemeClr val="accent2">
                        <a:lumMod val="60000"/>
                        <a:lumOff val="40000"/>
                      </a:schemeClr>
                    </a:solidFill>
                  </a:tcPr>
                </a:tc>
                <a:tc>
                  <a:txBody>
                    <a:bodyPr/>
                    <a:lstStyle/>
                    <a:p>
                      <a:pPr algn="ctr">
                        <a:lnSpc>
                          <a:spcPts val="2000"/>
                        </a:lnSpc>
                      </a:pPr>
                      <a:endParaRPr lang="en-US" sz="3200" dirty="0"/>
                    </a:p>
                  </a:txBody>
                  <a:tcPr anchor="b">
                    <a:solidFill>
                      <a:schemeClr val="accent2">
                        <a:lumMod val="60000"/>
                        <a:lumOff val="40000"/>
                      </a:schemeClr>
                    </a:solidFill>
                  </a:tcPr>
                </a:tc>
                <a:tc>
                  <a:txBody>
                    <a:bodyPr/>
                    <a:lstStyle/>
                    <a:p>
                      <a:pPr algn="ctr">
                        <a:lnSpc>
                          <a:spcPts val="2000"/>
                        </a:lnSpc>
                      </a:pPr>
                      <a:endParaRPr lang="en-US" sz="3200" dirty="0"/>
                    </a:p>
                  </a:txBody>
                  <a:tcPr anchor="b">
                    <a:solidFill>
                      <a:schemeClr val="accent2">
                        <a:lumMod val="60000"/>
                        <a:lumOff val="40000"/>
                      </a:schemeClr>
                    </a:solidFill>
                  </a:tcPr>
                </a:tc>
              </a:tr>
              <a:tr h="419170">
                <a:tc>
                  <a:txBody>
                    <a:bodyPr/>
                    <a:lstStyle/>
                    <a:p>
                      <a:pPr>
                        <a:lnSpc>
                          <a:spcPts val="2000"/>
                        </a:lnSpc>
                      </a:pPr>
                      <a:r>
                        <a:rPr lang="en-US" sz="1600" dirty="0" smtClean="0"/>
                        <a:t>Object</a:t>
                      </a:r>
                      <a:r>
                        <a:rPr lang="en-US" sz="1600" baseline="0" dirty="0" smtClean="0"/>
                        <a:t> </a:t>
                      </a:r>
                      <a:r>
                        <a:rPr lang="en-US" sz="1600" dirty="0" smtClean="0"/>
                        <a:t>Reference</a:t>
                      </a:r>
                      <a:r>
                        <a:rPr lang="en-US" sz="1600" baseline="0" dirty="0" smtClean="0"/>
                        <a:t> Management</a:t>
                      </a:r>
                      <a:endParaRPr lang="en-US" sz="1600" dirty="0"/>
                    </a:p>
                  </a:txBody>
                  <a:tcPr anchor="ctr"/>
                </a:tc>
                <a:tc>
                  <a:txBody>
                    <a:bodyPr/>
                    <a:lstStyle/>
                    <a:p>
                      <a:pPr>
                        <a:lnSpc>
                          <a:spcPts val="2000"/>
                        </a:lnSpc>
                      </a:pPr>
                      <a:endParaRPr lang="en-US" sz="1600" dirty="0"/>
                    </a:p>
                  </a:txBody>
                  <a:tcPr anchor="b">
                    <a:solidFill>
                      <a:schemeClr val="accent2">
                        <a:lumMod val="60000"/>
                        <a:lumOff val="40000"/>
                      </a:schemeClr>
                    </a:solidFill>
                  </a:tcPr>
                </a:tc>
                <a:tc>
                  <a:txBody>
                    <a:bodyPr/>
                    <a:lstStyle/>
                    <a:p>
                      <a:pPr algn="ctr">
                        <a:lnSpc>
                          <a:spcPts val="2000"/>
                        </a:lnSpc>
                      </a:pPr>
                      <a:endParaRPr lang="en-US" sz="3200" dirty="0"/>
                    </a:p>
                  </a:txBody>
                  <a:tcPr anchor="b">
                    <a:solidFill>
                      <a:schemeClr val="accent2">
                        <a:lumMod val="60000"/>
                        <a:lumOff val="40000"/>
                      </a:schemeClr>
                    </a:solidFill>
                  </a:tcPr>
                </a:tc>
                <a:tc>
                  <a:txBody>
                    <a:bodyPr/>
                    <a:lstStyle/>
                    <a:p>
                      <a:pPr algn="ctr">
                        <a:lnSpc>
                          <a:spcPts val="2000"/>
                        </a:lnSpc>
                      </a:pPr>
                      <a:endParaRPr lang="en-US" sz="3200" dirty="0"/>
                    </a:p>
                  </a:txBody>
                  <a:tcPr anchor="b">
                    <a:solidFill>
                      <a:schemeClr val="accent2">
                        <a:lumMod val="60000"/>
                        <a:lumOff val="40000"/>
                      </a:schemeClr>
                    </a:solidFill>
                  </a:tcPr>
                </a:tc>
                <a:tc>
                  <a:txBody>
                    <a:bodyPr/>
                    <a:lstStyle/>
                    <a:p>
                      <a:pPr algn="ctr">
                        <a:lnSpc>
                          <a:spcPts val="2000"/>
                        </a:lnSpc>
                      </a:pPr>
                      <a:endParaRPr lang="en-US" sz="3200" dirty="0"/>
                    </a:p>
                  </a:txBody>
                  <a:tcPr anchor="b">
                    <a:solidFill>
                      <a:schemeClr val="accent2">
                        <a:lumMod val="60000"/>
                        <a:lumOff val="40000"/>
                      </a:schemeClr>
                    </a:solidFill>
                  </a:tcPr>
                </a:tc>
              </a:tr>
              <a:tr h="419170">
                <a:tc>
                  <a:txBody>
                    <a:bodyPr/>
                    <a:lstStyle/>
                    <a:p>
                      <a:pPr>
                        <a:lnSpc>
                          <a:spcPts val="2000"/>
                        </a:lnSpc>
                      </a:pPr>
                      <a:r>
                        <a:rPr lang="en-US" sz="1600" dirty="0" smtClean="0"/>
                        <a:t>Error Handling</a:t>
                      </a:r>
                    </a:p>
                  </a:txBody>
                  <a:tcPr anchor="ctr"/>
                </a:tc>
                <a:tc>
                  <a:txBody>
                    <a:bodyPr/>
                    <a:lstStyle/>
                    <a:p>
                      <a:pPr>
                        <a:lnSpc>
                          <a:spcPts val="2000"/>
                        </a:lnSpc>
                      </a:pPr>
                      <a:endParaRPr lang="en-US" sz="1600" dirty="0"/>
                    </a:p>
                  </a:txBody>
                  <a:tcPr anchor="b">
                    <a:solidFill>
                      <a:schemeClr val="accent2">
                        <a:lumMod val="60000"/>
                        <a:lumOff val="40000"/>
                      </a:schemeClr>
                    </a:solidFill>
                  </a:tcPr>
                </a:tc>
                <a:tc>
                  <a:txBody>
                    <a:bodyPr/>
                    <a:lstStyle/>
                    <a:p>
                      <a:pPr algn="ctr">
                        <a:lnSpc>
                          <a:spcPts val="2000"/>
                        </a:lnSpc>
                      </a:pPr>
                      <a:endParaRPr lang="en-US" sz="3200" dirty="0"/>
                    </a:p>
                  </a:txBody>
                  <a:tcPr anchor="b">
                    <a:solidFill>
                      <a:schemeClr val="accent2">
                        <a:lumMod val="60000"/>
                        <a:lumOff val="40000"/>
                      </a:schemeClr>
                    </a:solidFill>
                  </a:tcPr>
                </a:tc>
                <a:tc>
                  <a:txBody>
                    <a:bodyPr/>
                    <a:lstStyle/>
                    <a:p>
                      <a:pPr algn="ctr">
                        <a:lnSpc>
                          <a:spcPts val="2000"/>
                        </a:lnSpc>
                      </a:pPr>
                      <a:endParaRPr lang="en-US" sz="3200" dirty="0"/>
                    </a:p>
                  </a:txBody>
                  <a:tcPr anchor="b">
                    <a:solidFill>
                      <a:schemeClr val="accent2">
                        <a:lumMod val="60000"/>
                        <a:lumOff val="40000"/>
                      </a:schemeClr>
                    </a:solidFill>
                  </a:tcPr>
                </a:tc>
                <a:tc>
                  <a:txBody>
                    <a:bodyPr/>
                    <a:lstStyle/>
                    <a:p>
                      <a:pPr algn="ctr">
                        <a:lnSpc>
                          <a:spcPts val="2000"/>
                        </a:lnSpc>
                      </a:pPr>
                      <a:endParaRPr lang="en-US" sz="3200" dirty="0"/>
                    </a:p>
                  </a:txBody>
                  <a:tcPr anchor="b">
                    <a:solidFill>
                      <a:schemeClr val="accent2">
                        <a:lumMod val="60000"/>
                        <a:lumOff val="40000"/>
                      </a:schemeClr>
                    </a:solidFill>
                  </a:tcPr>
                </a:tc>
              </a:tr>
            </a:tbl>
          </a:graphicData>
        </a:graphic>
      </p:graphicFrame>
    </p:spTree>
    <p:extLst>
      <p:ext uri="{BB962C8B-B14F-4D97-AF65-F5344CB8AC3E}">
        <p14:creationId xmlns:p14="http://schemas.microsoft.com/office/powerpoint/2010/main" val="425963543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Basic Infrastructure</a:t>
            </a:r>
            <a:endParaRPr lang="en-US" dirty="0"/>
          </a:p>
        </p:txBody>
      </p:sp>
      <p:grpSp>
        <p:nvGrpSpPr>
          <p:cNvPr id="4" name="Group 3"/>
          <p:cNvGrpSpPr/>
          <p:nvPr/>
        </p:nvGrpSpPr>
        <p:grpSpPr>
          <a:xfrm>
            <a:off x="232172" y="3086019"/>
            <a:ext cx="6885781" cy="1632187"/>
            <a:chOff x="455009" y="1804554"/>
            <a:chExt cx="11001100" cy="2819401"/>
          </a:xfrm>
        </p:grpSpPr>
        <p:sp>
          <p:nvSpPr>
            <p:cNvPr id="5" name="Rectangle 4"/>
            <p:cNvSpPr/>
            <p:nvPr/>
          </p:nvSpPr>
          <p:spPr>
            <a:xfrm>
              <a:off x="455009" y="1804554"/>
              <a:ext cx="1480717" cy="2819401"/>
            </a:xfrm>
            <a:prstGeom prst="rect">
              <a:avLst/>
            </a:prstGeom>
          </p:spPr>
          <p:style>
            <a:lnRef idx="2">
              <a:schemeClr val="accent4">
                <a:shade val="50000"/>
              </a:schemeClr>
            </a:lnRef>
            <a:fillRef idx="1001">
              <a:schemeClr val="lt1"/>
            </a:fillRef>
            <a:effectRef idx="0">
              <a:schemeClr val="accent4"/>
            </a:effectRef>
            <a:fontRef idx="minor">
              <a:schemeClr val="lt1"/>
            </a:fontRef>
          </p:style>
          <p:txBody>
            <a:bodyPr rtlCol="0" anchor="ctr"/>
            <a:lstStyle/>
            <a:p>
              <a:pPr algn="ctr"/>
              <a:r>
                <a:rPr lang="en-US" sz="2531" dirty="0">
                  <a:solidFill>
                    <a:schemeClr val="tx1"/>
                  </a:solidFill>
                </a:rPr>
                <a:t>DEV</a:t>
              </a:r>
            </a:p>
          </p:txBody>
        </p:sp>
        <p:sp>
          <p:nvSpPr>
            <p:cNvPr id="6" name="Rectangle 5"/>
            <p:cNvSpPr/>
            <p:nvPr/>
          </p:nvSpPr>
          <p:spPr>
            <a:xfrm>
              <a:off x="2041740" y="1804554"/>
              <a:ext cx="1480717" cy="2819401"/>
            </a:xfrm>
            <a:prstGeom prst="rect">
              <a:avLst/>
            </a:prstGeom>
          </p:spPr>
          <p:style>
            <a:lnRef idx="2">
              <a:schemeClr val="accent4">
                <a:shade val="50000"/>
              </a:schemeClr>
            </a:lnRef>
            <a:fillRef idx="1001">
              <a:schemeClr val="lt1"/>
            </a:fillRef>
            <a:effectRef idx="0">
              <a:schemeClr val="accent4"/>
            </a:effectRef>
            <a:fontRef idx="minor">
              <a:schemeClr val="lt1"/>
            </a:fontRef>
          </p:style>
          <p:txBody>
            <a:bodyPr rtlCol="0" anchor="ctr"/>
            <a:lstStyle/>
            <a:p>
              <a:pPr algn="ctr"/>
              <a:r>
                <a:rPr lang="en-US" sz="2531" dirty="0" smtClean="0">
                  <a:solidFill>
                    <a:schemeClr val="tx1"/>
                  </a:solidFill>
                </a:rPr>
                <a:t>CI</a:t>
              </a:r>
              <a:endParaRPr lang="en-US" sz="2531" dirty="0">
                <a:solidFill>
                  <a:schemeClr val="tx1"/>
                </a:solidFill>
              </a:endParaRPr>
            </a:p>
          </p:txBody>
        </p:sp>
        <p:sp>
          <p:nvSpPr>
            <p:cNvPr id="7" name="Rectangle 6"/>
            <p:cNvSpPr/>
            <p:nvPr/>
          </p:nvSpPr>
          <p:spPr>
            <a:xfrm>
              <a:off x="3628471" y="1804554"/>
              <a:ext cx="1480717" cy="2819401"/>
            </a:xfrm>
            <a:prstGeom prst="rect">
              <a:avLst/>
            </a:prstGeom>
          </p:spPr>
          <p:style>
            <a:lnRef idx="2">
              <a:schemeClr val="accent4">
                <a:shade val="50000"/>
              </a:schemeClr>
            </a:lnRef>
            <a:fillRef idx="1001">
              <a:schemeClr val="lt1"/>
            </a:fillRef>
            <a:effectRef idx="0">
              <a:schemeClr val="accent4"/>
            </a:effectRef>
            <a:fontRef idx="minor">
              <a:schemeClr val="lt1"/>
            </a:fontRef>
          </p:style>
          <p:txBody>
            <a:bodyPr rtlCol="0" anchor="ctr"/>
            <a:lstStyle/>
            <a:p>
              <a:pPr algn="ctr"/>
              <a:r>
                <a:rPr lang="en-US" sz="2531" dirty="0" smtClean="0">
                  <a:solidFill>
                    <a:schemeClr val="tx1"/>
                  </a:solidFill>
                </a:rPr>
                <a:t>TEST</a:t>
              </a:r>
              <a:endParaRPr lang="en-US" sz="2531" dirty="0">
                <a:solidFill>
                  <a:schemeClr val="tx1"/>
                </a:solidFill>
              </a:endParaRPr>
            </a:p>
          </p:txBody>
        </p:sp>
        <p:sp>
          <p:nvSpPr>
            <p:cNvPr id="8" name="Rectangle 7"/>
            <p:cNvSpPr/>
            <p:nvPr/>
          </p:nvSpPr>
          <p:spPr>
            <a:xfrm>
              <a:off x="5215202" y="1804554"/>
              <a:ext cx="1480717" cy="2819401"/>
            </a:xfrm>
            <a:prstGeom prst="rect">
              <a:avLst/>
            </a:prstGeom>
          </p:spPr>
          <p:style>
            <a:lnRef idx="2">
              <a:schemeClr val="accent4">
                <a:shade val="50000"/>
              </a:schemeClr>
            </a:lnRef>
            <a:fillRef idx="1001">
              <a:schemeClr val="lt1"/>
            </a:fillRef>
            <a:effectRef idx="0">
              <a:schemeClr val="accent4"/>
            </a:effectRef>
            <a:fontRef idx="minor">
              <a:schemeClr val="lt1"/>
            </a:fontRef>
          </p:style>
          <p:txBody>
            <a:bodyPr rtlCol="0" anchor="ctr"/>
            <a:lstStyle/>
            <a:p>
              <a:pPr algn="ctr"/>
              <a:r>
                <a:rPr lang="en-US" sz="2531" dirty="0" smtClean="0">
                  <a:solidFill>
                    <a:schemeClr val="tx1"/>
                  </a:solidFill>
                </a:rPr>
                <a:t>QA</a:t>
              </a:r>
              <a:endParaRPr lang="en-US" sz="2531" dirty="0">
                <a:solidFill>
                  <a:schemeClr val="tx1"/>
                </a:solidFill>
              </a:endParaRPr>
            </a:p>
          </p:txBody>
        </p:sp>
        <p:sp>
          <p:nvSpPr>
            <p:cNvPr id="9" name="Rectangle 8"/>
            <p:cNvSpPr/>
            <p:nvPr/>
          </p:nvSpPr>
          <p:spPr>
            <a:xfrm>
              <a:off x="6801933" y="1804554"/>
              <a:ext cx="1480717" cy="2819401"/>
            </a:xfrm>
            <a:prstGeom prst="rect">
              <a:avLst/>
            </a:prstGeom>
          </p:spPr>
          <p:style>
            <a:lnRef idx="2">
              <a:schemeClr val="accent4">
                <a:shade val="50000"/>
              </a:schemeClr>
            </a:lnRef>
            <a:fillRef idx="1001">
              <a:schemeClr val="lt1"/>
            </a:fillRef>
            <a:effectRef idx="0">
              <a:schemeClr val="accent4"/>
            </a:effectRef>
            <a:fontRef idx="minor">
              <a:schemeClr val="lt1"/>
            </a:fontRef>
          </p:style>
          <p:txBody>
            <a:bodyPr rtlCol="0" anchor="ctr"/>
            <a:lstStyle/>
            <a:p>
              <a:pPr algn="ctr"/>
              <a:r>
                <a:rPr lang="en-US" sz="2531" dirty="0" smtClean="0">
                  <a:solidFill>
                    <a:schemeClr val="tx1"/>
                  </a:solidFill>
                </a:rPr>
                <a:t>STAG</a:t>
              </a:r>
              <a:endParaRPr lang="en-US" sz="2531" dirty="0">
                <a:solidFill>
                  <a:schemeClr val="tx1"/>
                </a:solidFill>
              </a:endParaRPr>
            </a:p>
          </p:txBody>
        </p:sp>
        <p:sp>
          <p:nvSpPr>
            <p:cNvPr id="10" name="Rectangle 9"/>
            <p:cNvSpPr/>
            <p:nvPr/>
          </p:nvSpPr>
          <p:spPr>
            <a:xfrm>
              <a:off x="9975392" y="1804554"/>
              <a:ext cx="1480717" cy="2819401"/>
            </a:xfrm>
            <a:prstGeom prst="rect">
              <a:avLst/>
            </a:prstGeom>
          </p:spPr>
          <p:style>
            <a:lnRef idx="2">
              <a:schemeClr val="accent4">
                <a:shade val="50000"/>
              </a:schemeClr>
            </a:lnRef>
            <a:fillRef idx="1001">
              <a:schemeClr val="lt1"/>
            </a:fillRef>
            <a:effectRef idx="0">
              <a:schemeClr val="accent4"/>
            </a:effectRef>
            <a:fontRef idx="minor">
              <a:schemeClr val="lt1"/>
            </a:fontRef>
          </p:style>
          <p:txBody>
            <a:bodyPr rtlCol="0" anchor="ctr"/>
            <a:lstStyle/>
            <a:p>
              <a:pPr algn="ctr"/>
              <a:r>
                <a:rPr lang="en-US" sz="2531" dirty="0" smtClean="0">
                  <a:solidFill>
                    <a:schemeClr val="tx1"/>
                  </a:solidFill>
                </a:rPr>
                <a:t>OPS</a:t>
              </a:r>
              <a:endParaRPr lang="en-US" sz="2531" dirty="0">
                <a:solidFill>
                  <a:schemeClr val="tx1"/>
                </a:solidFill>
              </a:endParaRPr>
            </a:p>
          </p:txBody>
        </p:sp>
        <p:sp>
          <p:nvSpPr>
            <p:cNvPr id="11" name="Rectangle 10"/>
            <p:cNvSpPr/>
            <p:nvPr/>
          </p:nvSpPr>
          <p:spPr>
            <a:xfrm>
              <a:off x="8388664" y="1804554"/>
              <a:ext cx="1480717" cy="2819400"/>
            </a:xfrm>
            <a:prstGeom prst="rect">
              <a:avLst/>
            </a:prstGeom>
          </p:spPr>
          <p:style>
            <a:lnRef idx="2">
              <a:schemeClr val="accent4">
                <a:shade val="50000"/>
              </a:schemeClr>
            </a:lnRef>
            <a:fillRef idx="1001">
              <a:schemeClr val="lt1"/>
            </a:fillRef>
            <a:effectRef idx="0">
              <a:schemeClr val="accent4"/>
            </a:effectRef>
            <a:fontRef idx="minor">
              <a:schemeClr val="lt1"/>
            </a:fontRef>
          </p:style>
          <p:txBody>
            <a:bodyPr rtlCol="0" anchor="ctr"/>
            <a:lstStyle/>
            <a:p>
              <a:pPr algn="ctr"/>
              <a:r>
                <a:rPr lang="en-US" sz="2531" dirty="0" smtClean="0">
                  <a:solidFill>
                    <a:schemeClr val="tx1"/>
                  </a:solidFill>
                </a:rPr>
                <a:t>SEC</a:t>
              </a:r>
              <a:endParaRPr lang="en-US" sz="2531" dirty="0">
                <a:solidFill>
                  <a:schemeClr val="tx1"/>
                </a:solidFill>
              </a:endParaRPr>
            </a:p>
          </p:txBody>
        </p:sp>
      </p:grpSp>
      <p:pic>
        <p:nvPicPr>
          <p:cNvPr id="15" name="Picture 14"/>
          <p:cNvPicPr>
            <a:picLocks noChangeAspect="1"/>
          </p:cNvPicPr>
          <p:nvPr/>
        </p:nvPicPr>
        <p:blipFill>
          <a:blip r:embed="rId3"/>
          <a:stretch>
            <a:fillRect/>
          </a:stretch>
        </p:blipFill>
        <p:spPr>
          <a:xfrm>
            <a:off x="7779697" y="2905837"/>
            <a:ext cx="1240289" cy="1822264"/>
          </a:xfrm>
          <a:prstGeom prst="rect">
            <a:avLst/>
          </a:prstGeom>
        </p:spPr>
      </p:pic>
      <p:sp>
        <p:nvSpPr>
          <p:cNvPr id="16" name="Right Arrow 15"/>
          <p:cNvSpPr/>
          <p:nvPr/>
        </p:nvSpPr>
        <p:spPr>
          <a:xfrm>
            <a:off x="609600" y="4841494"/>
            <a:ext cx="6801769" cy="441131"/>
          </a:xfrm>
          <a:prstGeom prst="rightArrow">
            <a:avLst/>
          </a:prstGeom>
          <a:solidFill>
            <a:schemeClr val="accent2">
              <a:lumMod val="75000"/>
            </a:schemeClr>
          </a:solidFill>
          <a:ln>
            <a:noFill/>
          </a:ln>
        </p:spPr>
        <p:style>
          <a:lnRef idx="2">
            <a:schemeClr val="accent4">
              <a:shade val="50000"/>
            </a:schemeClr>
          </a:lnRef>
          <a:fillRef idx="1001">
            <a:schemeClr val="lt1"/>
          </a:fillRef>
          <a:effectRef idx="0">
            <a:schemeClr val="accent4"/>
          </a:effectRef>
          <a:fontRef idx="minor">
            <a:schemeClr val="lt1"/>
          </a:fontRef>
        </p:style>
        <p:txBody>
          <a:bodyPr rot="0" spcFirstLastPara="0" vertOverflow="overflow" horzOverflow="overflow" vert="horz" wrap="square" lIns="64294" tIns="32147" rIns="64294" bIns="32147" numCol="1" spcCol="0" rtlCol="0" fromWordArt="0" anchor="ctr" anchorCtr="0" forceAA="0" compatLnSpc="1">
            <a:prstTxWarp prst="textNoShape">
              <a:avLst/>
            </a:prstTxWarp>
            <a:noAutofit/>
          </a:bodyPr>
          <a:lstStyle/>
          <a:p>
            <a:pPr algn="ctr"/>
            <a:endParaRPr lang="en-US" dirty="0" smtClean="0">
              <a:solidFill>
                <a:schemeClr val="tx1"/>
              </a:solidFill>
            </a:endParaRPr>
          </a:p>
        </p:txBody>
      </p:sp>
      <p:sp>
        <p:nvSpPr>
          <p:cNvPr id="40" name="Rectangle 39"/>
          <p:cNvSpPr/>
          <p:nvPr/>
        </p:nvSpPr>
        <p:spPr>
          <a:xfrm>
            <a:off x="7630927" y="2336302"/>
            <a:ext cx="1384738" cy="584775"/>
          </a:xfrm>
          <a:prstGeom prst="rect">
            <a:avLst/>
          </a:prstGeom>
        </p:spPr>
        <p:txBody>
          <a:bodyPr wrap="none">
            <a:spAutoFit/>
          </a:bodyPr>
          <a:lstStyle/>
          <a:p>
            <a:r>
              <a:rPr lang="en-US" sz="3200" dirty="0" smtClean="0"/>
              <a:t>Puppet</a:t>
            </a:r>
            <a:endParaRPr lang="en-US" sz="3200" dirty="0"/>
          </a:p>
        </p:txBody>
      </p:sp>
      <p:sp>
        <p:nvSpPr>
          <p:cNvPr id="43" name="Rectangle 42"/>
          <p:cNvSpPr/>
          <p:nvPr/>
        </p:nvSpPr>
        <p:spPr>
          <a:xfrm rot="5400000">
            <a:off x="448307" y="4771673"/>
            <a:ext cx="474363" cy="178130"/>
          </a:xfrm>
          <a:prstGeom prst="rect">
            <a:avLst/>
          </a:prstGeom>
          <a:solidFill>
            <a:schemeClr val="accent2">
              <a:lumMod val="75000"/>
            </a:schemeClr>
          </a:solidFill>
          <a:ln>
            <a:noFill/>
          </a:ln>
        </p:spPr>
        <p:style>
          <a:lnRef idx="2">
            <a:schemeClr val="accent4">
              <a:shade val="50000"/>
            </a:schemeClr>
          </a:lnRef>
          <a:fillRef idx="1001">
            <a:schemeClr val="lt1"/>
          </a:fillRef>
          <a:effectRef idx="0">
            <a:schemeClr val="accent4"/>
          </a:effectRef>
          <a:fontRef idx="minor">
            <a:schemeClr val="lt1"/>
          </a:fontRef>
        </p:style>
        <p:txBody>
          <a:bodyPr rot="0" spcFirstLastPara="0" vertOverflow="overflow" horzOverflow="overflow" vert="horz" wrap="square" lIns="64294" tIns="32147" rIns="64294" bIns="32147" numCol="1" spcCol="0" rtlCol="0" fromWordArt="0" anchor="ctr" anchorCtr="0" forceAA="0" compatLnSpc="1">
            <a:prstTxWarp prst="textNoShape">
              <a:avLst/>
            </a:prstTxWarp>
            <a:noAutofit/>
          </a:bodyPr>
          <a:lstStyle/>
          <a:p>
            <a:pPr algn="ctr"/>
            <a:endParaRPr lang="en-US" dirty="0" smtClean="0">
              <a:solidFill>
                <a:schemeClr val="tx1"/>
              </a:solidFill>
            </a:endParaRPr>
          </a:p>
        </p:txBody>
      </p:sp>
      <p:sp>
        <p:nvSpPr>
          <p:cNvPr id="44" name="Rectangle 43"/>
          <p:cNvSpPr/>
          <p:nvPr/>
        </p:nvSpPr>
        <p:spPr>
          <a:xfrm rot="5400000">
            <a:off x="1430597" y="4793975"/>
            <a:ext cx="474364" cy="178130"/>
          </a:xfrm>
          <a:prstGeom prst="rect">
            <a:avLst/>
          </a:prstGeom>
          <a:solidFill>
            <a:schemeClr val="accent2">
              <a:lumMod val="75000"/>
            </a:schemeClr>
          </a:solidFill>
          <a:ln>
            <a:noFill/>
          </a:ln>
        </p:spPr>
        <p:style>
          <a:lnRef idx="2">
            <a:schemeClr val="accent4">
              <a:shade val="50000"/>
            </a:schemeClr>
          </a:lnRef>
          <a:fillRef idx="1001">
            <a:schemeClr val="lt1"/>
          </a:fillRef>
          <a:effectRef idx="0">
            <a:schemeClr val="accent4"/>
          </a:effectRef>
          <a:fontRef idx="minor">
            <a:schemeClr val="lt1"/>
          </a:fontRef>
        </p:style>
        <p:txBody>
          <a:bodyPr rot="0" spcFirstLastPara="0" vertOverflow="overflow" horzOverflow="overflow" vert="horz" wrap="square" lIns="64294" tIns="32147" rIns="64294" bIns="32147" numCol="1" spcCol="0" rtlCol="0" fromWordArt="0" anchor="ctr" anchorCtr="0" forceAA="0" compatLnSpc="1">
            <a:prstTxWarp prst="textNoShape">
              <a:avLst/>
            </a:prstTxWarp>
            <a:noAutofit/>
          </a:bodyPr>
          <a:lstStyle/>
          <a:p>
            <a:pPr algn="ctr"/>
            <a:endParaRPr lang="en-US" dirty="0" smtClean="0">
              <a:solidFill>
                <a:schemeClr val="tx1"/>
              </a:solidFill>
            </a:endParaRPr>
          </a:p>
        </p:txBody>
      </p:sp>
      <p:sp>
        <p:nvSpPr>
          <p:cNvPr id="45" name="Rectangle 44"/>
          <p:cNvSpPr/>
          <p:nvPr/>
        </p:nvSpPr>
        <p:spPr>
          <a:xfrm rot="5400000">
            <a:off x="2432190" y="4793978"/>
            <a:ext cx="474363" cy="178128"/>
          </a:xfrm>
          <a:prstGeom prst="rect">
            <a:avLst/>
          </a:prstGeom>
          <a:solidFill>
            <a:schemeClr val="accent2">
              <a:lumMod val="75000"/>
            </a:schemeClr>
          </a:solidFill>
          <a:ln>
            <a:noFill/>
          </a:ln>
        </p:spPr>
        <p:style>
          <a:lnRef idx="2">
            <a:schemeClr val="accent4">
              <a:shade val="50000"/>
            </a:schemeClr>
          </a:lnRef>
          <a:fillRef idx="1001">
            <a:schemeClr val="lt1"/>
          </a:fillRef>
          <a:effectRef idx="0">
            <a:schemeClr val="accent4"/>
          </a:effectRef>
          <a:fontRef idx="minor">
            <a:schemeClr val="lt1"/>
          </a:fontRef>
        </p:style>
        <p:txBody>
          <a:bodyPr rot="0" spcFirstLastPara="0" vertOverflow="overflow" horzOverflow="overflow" vert="horz" wrap="square" lIns="64294" tIns="32147" rIns="64294" bIns="32147" numCol="1" spcCol="0" rtlCol="0" fromWordArt="0" anchor="ctr" anchorCtr="0" forceAA="0" compatLnSpc="1">
            <a:prstTxWarp prst="textNoShape">
              <a:avLst/>
            </a:prstTxWarp>
            <a:noAutofit/>
          </a:bodyPr>
          <a:lstStyle/>
          <a:p>
            <a:pPr algn="ctr"/>
            <a:endParaRPr lang="en-US" dirty="0" smtClean="0">
              <a:solidFill>
                <a:schemeClr val="tx1"/>
              </a:solidFill>
            </a:endParaRPr>
          </a:p>
        </p:txBody>
      </p:sp>
      <p:sp>
        <p:nvSpPr>
          <p:cNvPr id="46" name="Rectangle 45"/>
          <p:cNvSpPr/>
          <p:nvPr/>
        </p:nvSpPr>
        <p:spPr>
          <a:xfrm rot="5400000">
            <a:off x="3433783" y="4793978"/>
            <a:ext cx="474363" cy="178128"/>
          </a:xfrm>
          <a:prstGeom prst="rect">
            <a:avLst/>
          </a:prstGeom>
          <a:solidFill>
            <a:schemeClr val="accent2">
              <a:lumMod val="75000"/>
            </a:schemeClr>
          </a:solidFill>
          <a:ln>
            <a:noFill/>
          </a:ln>
        </p:spPr>
        <p:style>
          <a:lnRef idx="2">
            <a:schemeClr val="accent4">
              <a:shade val="50000"/>
            </a:schemeClr>
          </a:lnRef>
          <a:fillRef idx="1001">
            <a:schemeClr val="lt1"/>
          </a:fillRef>
          <a:effectRef idx="0">
            <a:schemeClr val="accent4"/>
          </a:effectRef>
          <a:fontRef idx="minor">
            <a:schemeClr val="lt1"/>
          </a:fontRef>
        </p:style>
        <p:txBody>
          <a:bodyPr rot="0" spcFirstLastPara="0" vertOverflow="overflow" horzOverflow="overflow" vert="horz" wrap="square" lIns="64294" tIns="32147" rIns="64294" bIns="32147" numCol="1" spcCol="0" rtlCol="0" fromWordArt="0" anchor="ctr" anchorCtr="0" forceAA="0" compatLnSpc="1">
            <a:prstTxWarp prst="textNoShape">
              <a:avLst/>
            </a:prstTxWarp>
            <a:noAutofit/>
          </a:bodyPr>
          <a:lstStyle/>
          <a:p>
            <a:pPr algn="ctr"/>
            <a:endParaRPr lang="en-US" dirty="0" smtClean="0">
              <a:solidFill>
                <a:schemeClr val="tx1"/>
              </a:solidFill>
            </a:endParaRPr>
          </a:p>
        </p:txBody>
      </p:sp>
      <p:sp>
        <p:nvSpPr>
          <p:cNvPr id="47" name="Rectangle 46"/>
          <p:cNvSpPr/>
          <p:nvPr/>
        </p:nvSpPr>
        <p:spPr>
          <a:xfrm rot="5400000">
            <a:off x="4435376" y="4793977"/>
            <a:ext cx="474363" cy="178130"/>
          </a:xfrm>
          <a:prstGeom prst="rect">
            <a:avLst/>
          </a:prstGeom>
          <a:solidFill>
            <a:schemeClr val="accent2">
              <a:lumMod val="75000"/>
            </a:schemeClr>
          </a:solidFill>
          <a:ln>
            <a:noFill/>
          </a:ln>
        </p:spPr>
        <p:style>
          <a:lnRef idx="2">
            <a:schemeClr val="accent4">
              <a:shade val="50000"/>
            </a:schemeClr>
          </a:lnRef>
          <a:fillRef idx="1001">
            <a:schemeClr val="lt1"/>
          </a:fillRef>
          <a:effectRef idx="0">
            <a:schemeClr val="accent4"/>
          </a:effectRef>
          <a:fontRef idx="minor">
            <a:schemeClr val="lt1"/>
          </a:fontRef>
        </p:style>
        <p:txBody>
          <a:bodyPr rot="0" spcFirstLastPara="0" vertOverflow="overflow" horzOverflow="overflow" vert="horz" wrap="square" lIns="64294" tIns="32147" rIns="64294" bIns="32147" numCol="1" spcCol="0" rtlCol="0" fromWordArt="0" anchor="ctr" anchorCtr="0" forceAA="0" compatLnSpc="1">
            <a:prstTxWarp prst="textNoShape">
              <a:avLst/>
            </a:prstTxWarp>
            <a:noAutofit/>
          </a:bodyPr>
          <a:lstStyle/>
          <a:p>
            <a:pPr algn="ctr"/>
            <a:endParaRPr lang="en-US" dirty="0" smtClean="0">
              <a:solidFill>
                <a:schemeClr val="tx1"/>
              </a:solidFill>
            </a:endParaRPr>
          </a:p>
        </p:txBody>
      </p:sp>
      <p:sp>
        <p:nvSpPr>
          <p:cNvPr id="48" name="Rectangle 47"/>
          <p:cNvSpPr/>
          <p:nvPr/>
        </p:nvSpPr>
        <p:spPr>
          <a:xfrm rot="5400000">
            <a:off x="5389275" y="4793977"/>
            <a:ext cx="474363" cy="178130"/>
          </a:xfrm>
          <a:prstGeom prst="rect">
            <a:avLst/>
          </a:prstGeom>
          <a:solidFill>
            <a:schemeClr val="accent2">
              <a:lumMod val="75000"/>
            </a:schemeClr>
          </a:solidFill>
          <a:ln>
            <a:noFill/>
          </a:ln>
        </p:spPr>
        <p:style>
          <a:lnRef idx="2">
            <a:schemeClr val="accent4">
              <a:shade val="50000"/>
            </a:schemeClr>
          </a:lnRef>
          <a:fillRef idx="1001">
            <a:schemeClr val="lt1"/>
          </a:fillRef>
          <a:effectRef idx="0">
            <a:schemeClr val="accent4"/>
          </a:effectRef>
          <a:fontRef idx="minor">
            <a:schemeClr val="lt1"/>
          </a:fontRef>
        </p:style>
        <p:txBody>
          <a:bodyPr rot="0" spcFirstLastPara="0" vertOverflow="overflow" horzOverflow="overflow" vert="horz" wrap="square" lIns="64294" tIns="32147" rIns="64294" bIns="32147" numCol="1" spcCol="0" rtlCol="0" fromWordArt="0" anchor="ctr" anchorCtr="0" forceAA="0" compatLnSpc="1">
            <a:prstTxWarp prst="textNoShape">
              <a:avLst/>
            </a:prstTxWarp>
            <a:noAutofit/>
          </a:bodyPr>
          <a:lstStyle/>
          <a:p>
            <a:pPr algn="ctr"/>
            <a:endParaRPr lang="en-US" dirty="0" smtClean="0">
              <a:solidFill>
                <a:schemeClr val="tx1"/>
              </a:solidFill>
            </a:endParaRPr>
          </a:p>
        </p:txBody>
      </p:sp>
      <p:sp>
        <p:nvSpPr>
          <p:cNvPr id="49" name="Rectangle 48"/>
          <p:cNvSpPr/>
          <p:nvPr/>
        </p:nvSpPr>
        <p:spPr>
          <a:xfrm rot="5400000">
            <a:off x="6381331" y="4799952"/>
            <a:ext cx="474365" cy="178130"/>
          </a:xfrm>
          <a:prstGeom prst="rect">
            <a:avLst/>
          </a:prstGeom>
          <a:solidFill>
            <a:schemeClr val="accent2">
              <a:lumMod val="75000"/>
            </a:schemeClr>
          </a:solidFill>
          <a:ln>
            <a:noFill/>
          </a:ln>
        </p:spPr>
        <p:style>
          <a:lnRef idx="2">
            <a:schemeClr val="accent4">
              <a:shade val="50000"/>
            </a:schemeClr>
          </a:lnRef>
          <a:fillRef idx="1001">
            <a:schemeClr val="lt1"/>
          </a:fillRef>
          <a:effectRef idx="0">
            <a:schemeClr val="accent4"/>
          </a:effectRef>
          <a:fontRef idx="minor">
            <a:schemeClr val="lt1"/>
          </a:fontRef>
        </p:style>
        <p:txBody>
          <a:bodyPr rot="0" spcFirstLastPara="0" vertOverflow="overflow" horzOverflow="overflow" vert="horz" wrap="square" lIns="64294" tIns="32147" rIns="64294" bIns="32147" numCol="1" spcCol="0" rtlCol="0" fromWordArt="0" anchor="ctr" anchorCtr="0" forceAA="0" compatLnSpc="1">
            <a:prstTxWarp prst="textNoShape">
              <a:avLst/>
            </a:prstTxWarp>
            <a:noAutofit/>
          </a:bodyPr>
          <a:lstStyle/>
          <a:p>
            <a:pPr algn="ctr"/>
            <a:endParaRPr lang="en-US" dirty="0" smtClean="0">
              <a:solidFill>
                <a:schemeClr val="tx1"/>
              </a:solidFill>
            </a:endParaRPr>
          </a:p>
        </p:txBody>
      </p:sp>
      <p:grpSp>
        <p:nvGrpSpPr>
          <p:cNvPr id="42" name="Group 41"/>
          <p:cNvGrpSpPr/>
          <p:nvPr/>
        </p:nvGrpSpPr>
        <p:grpSpPr>
          <a:xfrm flipV="1">
            <a:off x="479961" y="2474882"/>
            <a:ext cx="6891537" cy="597150"/>
            <a:chOff x="487987" y="3200400"/>
            <a:chExt cx="6891537" cy="597150"/>
          </a:xfrm>
          <a:solidFill>
            <a:schemeClr val="accent3">
              <a:lumMod val="75000"/>
            </a:schemeClr>
          </a:solidFill>
        </p:grpSpPr>
        <p:sp>
          <p:nvSpPr>
            <p:cNvPr id="17" name="Left Arrow 16"/>
            <p:cNvSpPr/>
            <p:nvPr/>
          </p:nvSpPr>
          <p:spPr>
            <a:xfrm rot="5400000">
              <a:off x="454321" y="3234066"/>
              <a:ext cx="444447" cy="377116"/>
            </a:xfrm>
            <a:prstGeom prst="leftArrow">
              <a:avLst/>
            </a:prstGeom>
            <a:grpFill/>
            <a:ln>
              <a:noFill/>
            </a:ln>
          </p:spPr>
          <p:style>
            <a:lnRef idx="2">
              <a:schemeClr val="accent4">
                <a:shade val="50000"/>
              </a:schemeClr>
            </a:lnRef>
            <a:fillRef idx="1001">
              <a:schemeClr val="lt1"/>
            </a:fillRef>
            <a:effectRef idx="0">
              <a:schemeClr val="accent4"/>
            </a:effectRef>
            <a:fontRef idx="minor">
              <a:schemeClr val="lt1"/>
            </a:fontRef>
          </p:style>
          <p:txBody>
            <a:bodyPr rot="0" spcFirstLastPara="0" vertOverflow="overflow" horzOverflow="overflow" vert="horz" wrap="square" lIns="64294" tIns="32147" rIns="64294" bIns="32147" numCol="1" spcCol="0" rtlCol="0" fromWordArt="0" anchor="ctr" anchorCtr="0" forceAA="0" compatLnSpc="1">
              <a:prstTxWarp prst="textNoShape">
                <a:avLst/>
              </a:prstTxWarp>
              <a:noAutofit/>
            </a:bodyPr>
            <a:lstStyle/>
            <a:p>
              <a:pPr algn="ctr"/>
              <a:endParaRPr lang="en-US" dirty="0" smtClean="0">
                <a:solidFill>
                  <a:schemeClr val="tx1"/>
                </a:solidFill>
              </a:endParaRPr>
            </a:p>
          </p:txBody>
        </p:sp>
        <p:sp>
          <p:nvSpPr>
            <p:cNvPr id="18" name="Left Arrow 17"/>
            <p:cNvSpPr/>
            <p:nvPr/>
          </p:nvSpPr>
          <p:spPr>
            <a:xfrm rot="5400000">
              <a:off x="1420283" y="3240044"/>
              <a:ext cx="444448" cy="377116"/>
            </a:xfrm>
            <a:prstGeom prst="leftArrow">
              <a:avLst/>
            </a:prstGeom>
            <a:grpFill/>
            <a:ln>
              <a:noFill/>
            </a:ln>
          </p:spPr>
          <p:style>
            <a:lnRef idx="2">
              <a:schemeClr val="accent4">
                <a:shade val="50000"/>
              </a:schemeClr>
            </a:lnRef>
            <a:fillRef idx="1001">
              <a:schemeClr val="lt1"/>
            </a:fillRef>
            <a:effectRef idx="0">
              <a:schemeClr val="accent4"/>
            </a:effectRef>
            <a:fontRef idx="minor">
              <a:schemeClr val="lt1"/>
            </a:fontRef>
          </p:style>
          <p:txBody>
            <a:bodyPr rot="0" spcFirstLastPara="0" vertOverflow="overflow" horzOverflow="overflow" vert="horz" wrap="square" lIns="64294" tIns="32147" rIns="64294" bIns="32147" numCol="1" spcCol="0" rtlCol="0" fromWordArt="0" anchor="ctr" anchorCtr="0" forceAA="0" compatLnSpc="1">
              <a:prstTxWarp prst="textNoShape">
                <a:avLst/>
              </a:prstTxWarp>
              <a:noAutofit/>
            </a:bodyPr>
            <a:lstStyle/>
            <a:p>
              <a:pPr algn="ctr"/>
              <a:endParaRPr lang="en-US" dirty="0" smtClean="0">
                <a:solidFill>
                  <a:schemeClr val="tx1"/>
                </a:solidFill>
              </a:endParaRPr>
            </a:p>
          </p:txBody>
        </p:sp>
        <p:sp>
          <p:nvSpPr>
            <p:cNvPr id="19" name="Left Arrow 18"/>
            <p:cNvSpPr/>
            <p:nvPr/>
          </p:nvSpPr>
          <p:spPr>
            <a:xfrm rot="5400000">
              <a:off x="2421875" y="3240044"/>
              <a:ext cx="444447" cy="377116"/>
            </a:xfrm>
            <a:prstGeom prst="leftArrow">
              <a:avLst/>
            </a:prstGeom>
            <a:grpFill/>
            <a:ln>
              <a:noFill/>
            </a:ln>
          </p:spPr>
          <p:style>
            <a:lnRef idx="2">
              <a:schemeClr val="accent4">
                <a:shade val="50000"/>
              </a:schemeClr>
            </a:lnRef>
            <a:fillRef idx="1001">
              <a:schemeClr val="lt1"/>
            </a:fillRef>
            <a:effectRef idx="0">
              <a:schemeClr val="accent4"/>
            </a:effectRef>
            <a:fontRef idx="minor">
              <a:schemeClr val="lt1"/>
            </a:fontRef>
          </p:style>
          <p:txBody>
            <a:bodyPr rot="0" spcFirstLastPara="0" vertOverflow="overflow" horzOverflow="overflow" vert="horz" wrap="square" lIns="64294" tIns="32147" rIns="64294" bIns="32147" numCol="1" spcCol="0" rtlCol="0" fromWordArt="0" anchor="ctr" anchorCtr="0" forceAA="0" compatLnSpc="1">
              <a:prstTxWarp prst="textNoShape">
                <a:avLst/>
              </a:prstTxWarp>
              <a:noAutofit/>
            </a:bodyPr>
            <a:lstStyle/>
            <a:p>
              <a:pPr algn="ctr"/>
              <a:endParaRPr lang="en-US" dirty="0" smtClean="0">
                <a:solidFill>
                  <a:schemeClr val="tx1"/>
                </a:solidFill>
              </a:endParaRPr>
            </a:p>
          </p:txBody>
        </p:sp>
        <p:sp>
          <p:nvSpPr>
            <p:cNvPr id="20" name="Left Arrow 19"/>
            <p:cNvSpPr/>
            <p:nvPr/>
          </p:nvSpPr>
          <p:spPr>
            <a:xfrm rot="5400000">
              <a:off x="3423468" y="3240044"/>
              <a:ext cx="444447" cy="377116"/>
            </a:xfrm>
            <a:prstGeom prst="leftArrow">
              <a:avLst/>
            </a:prstGeom>
            <a:grpFill/>
            <a:ln>
              <a:noFill/>
            </a:ln>
          </p:spPr>
          <p:style>
            <a:lnRef idx="2">
              <a:schemeClr val="accent4">
                <a:shade val="50000"/>
              </a:schemeClr>
            </a:lnRef>
            <a:fillRef idx="1001">
              <a:schemeClr val="lt1"/>
            </a:fillRef>
            <a:effectRef idx="0">
              <a:schemeClr val="accent4"/>
            </a:effectRef>
            <a:fontRef idx="minor">
              <a:schemeClr val="lt1"/>
            </a:fontRef>
          </p:style>
          <p:txBody>
            <a:bodyPr rot="0" spcFirstLastPara="0" vertOverflow="overflow" horzOverflow="overflow" vert="horz" wrap="square" lIns="64294" tIns="32147" rIns="64294" bIns="32147" numCol="1" spcCol="0" rtlCol="0" fromWordArt="0" anchor="ctr" anchorCtr="0" forceAA="0" compatLnSpc="1">
              <a:prstTxWarp prst="textNoShape">
                <a:avLst/>
              </a:prstTxWarp>
              <a:noAutofit/>
            </a:bodyPr>
            <a:lstStyle/>
            <a:p>
              <a:pPr algn="ctr"/>
              <a:endParaRPr lang="en-US" dirty="0" smtClean="0">
                <a:solidFill>
                  <a:schemeClr val="tx1"/>
                </a:solidFill>
              </a:endParaRPr>
            </a:p>
          </p:txBody>
        </p:sp>
        <p:sp>
          <p:nvSpPr>
            <p:cNvPr id="21" name="Left Arrow 20"/>
            <p:cNvSpPr/>
            <p:nvPr/>
          </p:nvSpPr>
          <p:spPr>
            <a:xfrm rot="5400000">
              <a:off x="4425062" y="3240044"/>
              <a:ext cx="444447" cy="377116"/>
            </a:xfrm>
            <a:prstGeom prst="leftArrow">
              <a:avLst/>
            </a:prstGeom>
            <a:grpFill/>
            <a:ln>
              <a:noFill/>
            </a:ln>
          </p:spPr>
          <p:style>
            <a:lnRef idx="2">
              <a:schemeClr val="accent4">
                <a:shade val="50000"/>
              </a:schemeClr>
            </a:lnRef>
            <a:fillRef idx="1001">
              <a:schemeClr val="lt1"/>
            </a:fillRef>
            <a:effectRef idx="0">
              <a:schemeClr val="accent4"/>
            </a:effectRef>
            <a:fontRef idx="minor">
              <a:schemeClr val="lt1"/>
            </a:fontRef>
          </p:style>
          <p:txBody>
            <a:bodyPr rot="0" spcFirstLastPara="0" vertOverflow="overflow" horzOverflow="overflow" vert="horz" wrap="square" lIns="64294" tIns="32147" rIns="64294" bIns="32147" numCol="1" spcCol="0" rtlCol="0" fromWordArt="0" anchor="ctr" anchorCtr="0" forceAA="0" compatLnSpc="1">
              <a:prstTxWarp prst="textNoShape">
                <a:avLst/>
              </a:prstTxWarp>
              <a:noAutofit/>
            </a:bodyPr>
            <a:lstStyle/>
            <a:p>
              <a:pPr algn="ctr"/>
              <a:endParaRPr lang="en-US" dirty="0" smtClean="0">
                <a:solidFill>
                  <a:schemeClr val="tx1"/>
                </a:solidFill>
              </a:endParaRPr>
            </a:p>
          </p:txBody>
        </p:sp>
        <p:sp>
          <p:nvSpPr>
            <p:cNvPr id="22" name="Left Arrow 21"/>
            <p:cNvSpPr/>
            <p:nvPr/>
          </p:nvSpPr>
          <p:spPr>
            <a:xfrm rot="5400000">
              <a:off x="5378961" y="3240044"/>
              <a:ext cx="444447" cy="377116"/>
            </a:xfrm>
            <a:prstGeom prst="leftArrow">
              <a:avLst/>
            </a:prstGeom>
            <a:grpFill/>
            <a:ln>
              <a:noFill/>
            </a:ln>
          </p:spPr>
          <p:style>
            <a:lnRef idx="2">
              <a:schemeClr val="accent4">
                <a:shade val="50000"/>
              </a:schemeClr>
            </a:lnRef>
            <a:fillRef idx="1001">
              <a:schemeClr val="lt1"/>
            </a:fillRef>
            <a:effectRef idx="0">
              <a:schemeClr val="accent4"/>
            </a:effectRef>
            <a:fontRef idx="minor">
              <a:schemeClr val="lt1"/>
            </a:fontRef>
          </p:style>
          <p:txBody>
            <a:bodyPr rot="0" spcFirstLastPara="0" vertOverflow="overflow" horzOverflow="overflow" vert="horz" wrap="square" lIns="64294" tIns="32147" rIns="64294" bIns="32147" numCol="1" spcCol="0" rtlCol="0" fromWordArt="0" anchor="ctr" anchorCtr="0" forceAA="0" compatLnSpc="1">
              <a:prstTxWarp prst="textNoShape">
                <a:avLst/>
              </a:prstTxWarp>
              <a:noAutofit/>
            </a:bodyPr>
            <a:lstStyle/>
            <a:p>
              <a:pPr algn="ctr"/>
              <a:endParaRPr lang="en-US" dirty="0" smtClean="0">
                <a:solidFill>
                  <a:schemeClr val="tx1"/>
                </a:solidFill>
              </a:endParaRPr>
            </a:p>
          </p:txBody>
        </p:sp>
        <p:sp>
          <p:nvSpPr>
            <p:cNvPr id="23" name="Left Arrow 22"/>
            <p:cNvSpPr/>
            <p:nvPr/>
          </p:nvSpPr>
          <p:spPr>
            <a:xfrm rot="5400000">
              <a:off x="6371018" y="3246021"/>
              <a:ext cx="444447" cy="377116"/>
            </a:xfrm>
            <a:prstGeom prst="leftArrow">
              <a:avLst/>
            </a:prstGeom>
            <a:grpFill/>
            <a:ln>
              <a:noFill/>
            </a:ln>
          </p:spPr>
          <p:style>
            <a:lnRef idx="2">
              <a:schemeClr val="accent4">
                <a:shade val="50000"/>
              </a:schemeClr>
            </a:lnRef>
            <a:fillRef idx="1001">
              <a:schemeClr val="lt1"/>
            </a:fillRef>
            <a:effectRef idx="0">
              <a:schemeClr val="accent4"/>
            </a:effectRef>
            <a:fontRef idx="minor">
              <a:schemeClr val="lt1"/>
            </a:fontRef>
          </p:style>
          <p:txBody>
            <a:bodyPr rot="0" spcFirstLastPara="0" vertOverflow="overflow" horzOverflow="overflow" vert="horz" wrap="square" lIns="64294" tIns="32147" rIns="64294" bIns="32147" numCol="1" spcCol="0" rtlCol="0" fromWordArt="0" anchor="ctr" anchorCtr="0" forceAA="0" compatLnSpc="1">
              <a:prstTxWarp prst="textNoShape">
                <a:avLst/>
              </a:prstTxWarp>
              <a:noAutofit/>
            </a:bodyPr>
            <a:lstStyle/>
            <a:p>
              <a:pPr algn="ctr"/>
              <a:endParaRPr lang="en-US" dirty="0" smtClean="0">
                <a:solidFill>
                  <a:schemeClr val="tx1"/>
                </a:solidFill>
              </a:endParaRPr>
            </a:p>
          </p:txBody>
        </p:sp>
        <p:sp>
          <p:nvSpPr>
            <p:cNvPr id="41" name="Rectangle 40"/>
            <p:cNvSpPr/>
            <p:nvPr/>
          </p:nvSpPr>
          <p:spPr>
            <a:xfrm>
              <a:off x="577755" y="3581400"/>
              <a:ext cx="6801769" cy="216150"/>
            </a:xfrm>
            <a:prstGeom prst="rect">
              <a:avLst/>
            </a:prstGeom>
            <a:grpFill/>
            <a:ln>
              <a:noFill/>
            </a:ln>
          </p:spPr>
          <p:style>
            <a:lnRef idx="2">
              <a:schemeClr val="accent4">
                <a:shade val="50000"/>
              </a:schemeClr>
            </a:lnRef>
            <a:fillRef idx="1001">
              <a:schemeClr val="lt1"/>
            </a:fillRef>
            <a:effectRef idx="0">
              <a:schemeClr val="accent4"/>
            </a:effectRef>
            <a:fontRef idx="minor">
              <a:schemeClr val="lt1"/>
            </a:fontRef>
          </p:style>
          <p:txBody>
            <a:bodyPr rot="0" spcFirstLastPara="0" vertOverflow="overflow" horzOverflow="overflow" vert="horz" wrap="square" lIns="64294" tIns="32147" rIns="64294" bIns="32147" numCol="1" spcCol="0" rtlCol="0" fromWordArt="0" anchor="ctr" anchorCtr="0" forceAA="0" compatLnSpc="1">
              <a:prstTxWarp prst="textNoShape">
                <a:avLst/>
              </a:prstTxWarp>
              <a:noAutofit/>
            </a:bodyPr>
            <a:lstStyle/>
            <a:p>
              <a:pPr algn="ctr"/>
              <a:endParaRPr lang="en-US" dirty="0" smtClean="0">
                <a:solidFill>
                  <a:schemeClr val="tx1"/>
                </a:solidFill>
              </a:endParaRPr>
            </a:p>
          </p:txBody>
        </p:sp>
      </p:grpSp>
      <p:sp>
        <p:nvSpPr>
          <p:cNvPr id="61" name="Rectangle 60"/>
          <p:cNvSpPr/>
          <p:nvPr/>
        </p:nvSpPr>
        <p:spPr>
          <a:xfrm>
            <a:off x="7798953" y="4728967"/>
            <a:ext cx="1048685" cy="584775"/>
          </a:xfrm>
          <a:prstGeom prst="rect">
            <a:avLst/>
          </a:prstGeom>
        </p:spPr>
        <p:txBody>
          <a:bodyPr wrap="none">
            <a:spAutoFit/>
          </a:bodyPr>
          <a:lstStyle/>
          <a:p>
            <a:pPr algn="ctr"/>
            <a:r>
              <a:rPr lang="en-US" sz="3200" dirty="0" err="1" smtClean="0"/>
              <a:t>rsync</a:t>
            </a:r>
            <a:endParaRPr lang="en-US" sz="3200" dirty="0"/>
          </a:p>
        </p:txBody>
      </p:sp>
      <p:sp>
        <p:nvSpPr>
          <p:cNvPr id="62" name="Rectangle 61"/>
          <p:cNvSpPr/>
          <p:nvPr/>
        </p:nvSpPr>
        <p:spPr>
          <a:xfrm>
            <a:off x="3381828" y="1890107"/>
            <a:ext cx="1313180" cy="584775"/>
          </a:xfrm>
          <a:prstGeom prst="rect">
            <a:avLst/>
          </a:prstGeom>
        </p:spPr>
        <p:txBody>
          <a:bodyPr wrap="none">
            <a:spAutoFit/>
          </a:bodyPr>
          <a:lstStyle/>
          <a:p>
            <a:r>
              <a:rPr lang="en-US" sz="3200" dirty="0" smtClean="0"/>
              <a:t>Sensor</a:t>
            </a:r>
            <a:endParaRPr lang="en-US" sz="3200" dirty="0"/>
          </a:p>
        </p:txBody>
      </p:sp>
      <p:sp>
        <p:nvSpPr>
          <p:cNvPr id="63" name="Rectangle 62"/>
          <p:cNvSpPr/>
          <p:nvPr/>
        </p:nvSpPr>
        <p:spPr>
          <a:xfrm>
            <a:off x="2950043" y="5282625"/>
            <a:ext cx="2176750" cy="584775"/>
          </a:xfrm>
          <a:prstGeom prst="rect">
            <a:avLst/>
          </a:prstGeom>
        </p:spPr>
        <p:txBody>
          <a:bodyPr wrap="none">
            <a:spAutoFit/>
          </a:bodyPr>
          <a:lstStyle/>
          <a:p>
            <a:r>
              <a:rPr lang="en-US" sz="3200" dirty="0" smtClean="0"/>
              <a:t>Raw Results</a:t>
            </a:r>
            <a:endParaRPr lang="en-US" sz="3200" dirty="0"/>
          </a:p>
        </p:txBody>
      </p:sp>
    </p:spTree>
    <p:extLst>
      <p:ext uri="{BB962C8B-B14F-4D97-AF65-F5344CB8AC3E}">
        <p14:creationId xmlns:p14="http://schemas.microsoft.com/office/powerpoint/2010/main" val="30847246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Live Dashboard</a:t>
            </a:r>
            <a:endParaRPr lang="en-US" dirty="0"/>
          </a:p>
        </p:txBody>
      </p:sp>
      <p:pic>
        <p:nvPicPr>
          <p:cNvPr id="4" name="Picture 3"/>
          <p:cNvPicPr>
            <a:picLocks noChangeAspect="1"/>
          </p:cNvPicPr>
          <p:nvPr/>
        </p:nvPicPr>
        <p:blipFill>
          <a:blip r:embed="rId3">
            <a:clrChange>
              <a:clrFrom>
                <a:srgbClr val="000000"/>
              </a:clrFrom>
              <a:clrTo>
                <a:srgbClr val="000000">
                  <a:alpha val="0"/>
                </a:srgbClr>
              </a:clrTo>
            </a:clrChange>
          </a:blip>
          <a:stretch>
            <a:fillRect/>
          </a:stretch>
        </p:blipFill>
        <p:spPr>
          <a:xfrm>
            <a:off x="-1" y="2057400"/>
            <a:ext cx="8902095" cy="3505200"/>
          </a:xfrm>
          <a:prstGeom prst="rect">
            <a:avLst/>
          </a:prstGeom>
        </p:spPr>
      </p:pic>
      <p:sp>
        <p:nvSpPr>
          <p:cNvPr id="2" name="Rectangle 1"/>
          <p:cNvSpPr/>
          <p:nvPr/>
        </p:nvSpPr>
        <p:spPr>
          <a:xfrm>
            <a:off x="876300" y="5791200"/>
            <a:ext cx="7467600" cy="461665"/>
          </a:xfrm>
          <a:prstGeom prst="rect">
            <a:avLst/>
          </a:prstGeom>
        </p:spPr>
        <p:txBody>
          <a:bodyPr wrap="square">
            <a:spAutoFit/>
          </a:bodyPr>
          <a:lstStyle/>
          <a:p>
            <a:pPr marL="282575" algn="ctr" defTabSz="650230" fontAlgn="auto">
              <a:spcAft>
                <a:spcPts val="0"/>
              </a:spcAft>
            </a:pPr>
            <a:r>
              <a:rPr lang="en-US" sz="2400" dirty="0" smtClean="0">
                <a:solidFill>
                  <a:srgbClr val="C00000"/>
                </a:solidFill>
                <a:latin typeface="Source Sans Pro" panose="020B0503030403020204" pitchFamily="34" charset="0"/>
              </a:rPr>
              <a:t>Identify problems before they become </a:t>
            </a:r>
            <a:r>
              <a:rPr lang="en-US" sz="2400" b="1" dirty="0" smtClean="0">
                <a:solidFill>
                  <a:srgbClr val="C00000"/>
                </a:solidFill>
                <a:latin typeface="Source Sans Pro" panose="020B0503030403020204" pitchFamily="34" charset="0"/>
              </a:rPr>
              <a:t>PROBLEMS</a:t>
            </a:r>
            <a:endParaRPr lang="en-US" sz="2400" b="1" dirty="0">
              <a:solidFill>
                <a:srgbClr val="C00000"/>
              </a:solidFill>
              <a:latin typeface="Source Sans Pro" panose="020B0503030403020204" pitchFamily="34" charset="0"/>
            </a:endParaRPr>
          </a:p>
        </p:txBody>
      </p:sp>
    </p:spTree>
    <p:extLst>
      <p:ext uri="{BB962C8B-B14F-4D97-AF65-F5344CB8AC3E}">
        <p14:creationId xmlns:p14="http://schemas.microsoft.com/office/powerpoint/2010/main" val="2271488396"/>
      </p:ext>
    </p:extLst>
  </p:cSld>
  <p:clrMapOvr>
    <a:masterClrMapping/>
  </p:clrMapOvr>
  <mc:AlternateContent xmlns:mc="http://schemas.openxmlformats.org/markup-compatibility/2006" xmlns:p14="http://schemas.microsoft.com/office/powerpoint/2010/main">
    <mc:Choice Requires="p14">
      <p:transition spd="slow" p14:dur="2000" advTm="34113"/>
    </mc:Choice>
    <mc:Fallback xmlns="">
      <p:transition spd="slow" advTm="34113"/>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Phoenix Project</a:t>
            </a:r>
            <a:endParaRPr lang="en-US" dirty="0"/>
          </a:p>
        </p:txBody>
      </p:sp>
      <p:grpSp>
        <p:nvGrpSpPr>
          <p:cNvPr id="2" name="Group 1"/>
          <p:cNvGrpSpPr/>
          <p:nvPr/>
        </p:nvGrpSpPr>
        <p:grpSpPr>
          <a:xfrm>
            <a:off x="2986549" y="1270819"/>
            <a:ext cx="3261851" cy="4797591"/>
            <a:chOff x="2986549" y="1270819"/>
            <a:chExt cx="3261851" cy="4797591"/>
          </a:xfrm>
        </p:grpSpPr>
        <p:pic>
          <p:nvPicPr>
            <p:cNvPr id="4" name="Picture 3"/>
            <p:cNvPicPr>
              <a:picLocks noChangeAspect="1"/>
            </p:cNvPicPr>
            <p:nvPr/>
          </p:nvPicPr>
          <p:blipFill>
            <a:blip r:embed="rId3"/>
            <a:stretch>
              <a:fillRect/>
            </a:stretch>
          </p:blipFill>
          <p:spPr>
            <a:xfrm>
              <a:off x="2986549" y="1270819"/>
              <a:ext cx="3200400" cy="4773010"/>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3"/>
            <a:stretch>
              <a:fillRect/>
            </a:stretch>
          </p:blipFill>
          <p:spPr>
            <a:xfrm>
              <a:off x="3030794" y="1295400"/>
              <a:ext cx="3200400" cy="4773010"/>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3"/>
            <a:stretch>
              <a:fillRect/>
            </a:stretch>
          </p:blipFill>
          <p:spPr>
            <a:xfrm>
              <a:off x="3048000" y="1295400"/>
              <a:ext cx="3200400" cy="4773010"/>
            </a:xfrm>
            <a:prstGeom prst="rect">
              <a:avLst/>
            </a:prstGeom>
            <a:ln>
              <a:no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1745298170"/>
      </p:ext>
    </p:extLst>
  </p:cSld>
  <p:clrMapOvr>
    <a:masterClrMapping/>
  </p:clrMapOvr>
  <mc:AlternateContent xmlns:mc="http://schemas.openxmlformats.org/markup-compatibility/2006" xmlns:p14="http://schemas.microsoft.com/office/powerpoint/2010/main">
    <mc:Choice Requires="p14">
      <p:transition spd="slow" p14:dur="2000" advTm="52354"/>
    </mc:Choice>
    <mc:Fallback xmlns="">
      <p:transition spd="slow" advTm="52354"/>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blogiversity.org/blogs/willburns1/34681_scr.jpg"/>
          <p:cNvPicPr>
            <a:picLocks noChangeAspect="1" noChangeArrowheads="1"/>
          </p:cNvPicPr>
          <p:nvPr/>
        </p:nvPicPr>
        <p:blipFill rotWithShape="1">
          <a:blip r:embed="rId4">
            <a:extLst>
              <a:ext uri="{28A0092B-C50C-407E-A947-70E740481C1C}">
                <a14:useLocalDpi xmlns:a14="http://schemas.microsoft.com/office/drawing/2010/main" val="0"/>
              </a:ext>
            </a:extLst>
          </a:blip>
          <a:srcRect t="1219" b="1"/>
          <a:stretch/>
        </p:blipFill>
        <p:spPr bwMode="auto">
          <a:xfrm>
            <a:off x="4354" y="838200"/>
            <a:ext cx="9143999" cy="601980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54" name="Title 353"/>
          <p:cNvSpPr>
            <a:spLocks noGrp="1"/>
          </p:cNvSpPr>
          <p:nvPr>
            <p:ph type="title"/>
          </p:nvPr>
        </p:nvSpPr>
        <p:spPr/>
        <p:txBody>
          <a:bodyPr/>
          <a:lstStyle/>
          <a:p>
            <a:r>
              <a:rPr lang="en-US" dirty="0" smtClean="0"/>
              <a:t>What Is</a:t>
            </a:r>
            <a:r>
              <a:rPr lang="en-US" baseline="0" dirty="0" smtClean="0"/>
              <a:t> Continuous </a:t>
            </a:r>
            <a:r>
              <a:rPr lang="en-US" baseline="0" dirty="0" err="1" smtClean="0"/>
              <a:t>AppSec</a:t>
            </a:r>
            <a:r>
              <a:rPr lang="en-US" baseline="0" dirty="0" smtClean="0"/>
              <a:t>?</a:t>
            </a:r>
            <a:endParaRPr lang="en-US" dirty="0"/>
          </a:p>
        </p:txBody>
      </p:sp>
      <p:sp>
        <p:nvSpPr>
          <p:cNvPr id="5" name="Rectangle 4"/>
          <p:cNvSpPr/>
          <p:nvPr/>
        </p:nvSpPr>
        <p:spPr>
          <a:xfrm>
            <a:off x="381000" y="1295400"/>
            <a:ext cx="4389663" cy="33528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282575" lvl="0" defTabSz="650230" fontAlgn="auto">
              <a:spcAft>
                <a:spcPts val="0"/>
              </a:spcAft>
              <a:buNone/>
            </a:pPr>
            <a:r>
              <a:rPr lang="en-US" sz="2800" b="1" dirty="0" smtClean="0">
                <a:solidFill>
                  <a:srgbClr val="0D1317"/>
                </a:solidFill>
                <a:latin typeface="Source Sans Pro" panose="020B0503030403020204" pitchFamily="34" charset="0"/>
              </a:rPr>
              <a:t>What: </a:t>
            </a:r>
            <a:r>
              <a:rPr lang="en-US" sz="2800" dirty="0" smtClean="0">
                <a:solidFill>
                  <a:srgbClr val="0D1317"/>
                </a:solidFill>
                <a:latin typeface="Source Sans Pro" panose="020B0503030403020204" pitchFamily="34" charset="0"/>
              </a:rPr>
              <a:t>The </a:t>
            </a:r>
            <a:r>
              <a:rPr lang="en-US" sz="2800" b="1" dirty="0" smtClean="0">
                <a:solidFill>
                  <a:srgbClr val="C00000"/>
                </a:solidFill>
                <a:latin typeface="Source Sans Pro" panose="020B0503030403020204" pitchFamily="34" charset="0"/>
              </a:rPr>
              <a:t>right</a:t>
            </a:r>
            <a:r>
              <a:rPr lang="en-US" sz="2800" dirty="0" smtClean="0">
                <a:solidFill>
                  <a:srgbClr val="0D1317"/>
                </a:solidFill>
                <a:latin typeface="Source Sans Pro" panose="020B0503030403020204" pitchFamily="34" charset="0"/>
              </a:rPr>
              <a:t> </a:t>
            </a:r>
            <a:r>
              <a:rPr lang="en-US" sz="2800" dirty="0">
                <a:solidFill>
                  <a:srgbClr val="0D1317"/>
                </a:solidFill>
                <a:latin typeface="Source Sans Pro" panose="020B0503030403020204" pitchFamily="34" charset="0"/>
              </a:rPr>
              <a:t>defenses </a:t>
            </a:r>
            <a:r>
              <a:rPr lang="en-US" sz="2800" dirty="0" smtClean="0">
                <a:solidFill>
                  <a:srgbClr val="0D1317"/>
                </a:solidFill>
                <a:latin typeface="Source Sans Pro" panose="020B0503030403020204" pitchFamily="34" charset="0"/>
              </a:rPr>
              <a:t>for </a:t>
            </a:r>
            <a:r>
              <a:rPr lang="en-US" sz="2800" b="1" dirty="0" smtClean="0">
                <a:solidFill>
                  <a:srgbClr val="C00000"/>
                </a:solidFill>
                <a:latin typeface="Source Sans Pro" panose="020B0503030403020204" pitchFamily="34" charset="0"/>
              </a:rPr>
              <a:t>every</a:t>
            </a:r>
            <a:r>
              <a:rPr lang="en-US" sz="2800" dirty="0" smtClean="0">
                <a:solidFill>
                  <a:srgbClr val="C00000"/>
                </a:solidFill>
                <a:latin typeface="Source Sans Pro" panose="020B0503030403020204" pitchFamily="34" charset="0"/>
              </a:rPr>
              <a:t> </a:t>
            </a:r>
            <a:r>
              <a:rPr lang="en-US" sz="2800" dirty="0" smtClean="0">
                <a:solidFill>
                  <a:srgbClr val="0D1317"/>
                </a:solidFill>
                <a:latin typeface="Source Sans Pro" panose="020B0503030403020204" pitchFamily="34" charset="0"/>
              </a:rPr>
              <a:t>application are…</a:t>
            </a:r>
            <a:endParaRPr lang="en-US" sz="2800" dirty="0">
              <a:solidFill>
                <a:srgbClr val="0D1317"/>
              </a:solidFill>
              <a:latin typeface="Source Sans Pro" panose="020B0503030403020204" pitchFamily="34" charset="0"/>
            </a:endParaRPr>
          </a:p>
          <a:p>
            <a:pPr marL="282575" lvl="0" algn="ctr" defTabSz="650230" fontAlgn="auto">
              <a:spcAft>
                <a:spcPts val="0"/>
              </a:spcAft>
              <a:buNone/>
            </a:pPr>
            <a:endParaRPr lang="en-US" sz="2800" dirty="0">
              <a:solidFill>
                <a:srgbClr val="0D1317"/>
              </a:solidFill>
              <a:latin typeface="Source Sans Pro" panose="020B0503030403020204" pitchFamily="34" charset="0"/>
            </a:endParaRPr>
          </a:p>
          <a:p>
            <a:pPr marL="282575" defTabSz="650230" fontAlgn="auto">
              <a:spcAft>
                <a:spcPts val="0"/>
              </a:spcAft>
              <a:buFont typeface="Wingdings" panose="05000000000000000000" pitchFamily="2" charset="2"/>
              <a:buChar char="ü"/>
            </a:pPr>
            <a:r>
              <a:rPr lang="en-US" sz="2800" b="1" dirty="0">
                <a:solidFill>
                  <a:srgbClr val="C00000"/>
                </a:solidFill>
                <a:latin typeface="Source Sans Pro" panose="020B0503030403020204" pitchFamily="34" charset="0"/>
              </a:rPr>
              <a:t>Present</a:t>
            </a:r>
          </a:p>
          <a:p>
            <a:pPr marL="282575" defTabSz="650230" fontAlgn="auto">
              <a:spcAft>
                <a:spcPts val="0"/>
              </a:spcAft>
              <a:buFont typeface="Wingdings" panose="05000000000000000000" pitchFamily="2" charset="2"/>
              <a:buChar char="ü"/>
            </a:pPr>
            <a:r>
              <a:rPr lang="en-US" sz="2800" b="1" dirty="0">
                <a:solidFill>
                  <a:srgbClr val="C00000"/>
                </a:solidFill>
                <a:latin typeface="Source Sans Pro" panose="020B0503030403020204" pitchFamily="34" charset="0"/>
              </a:rPr>
              <a:t>Correct</a:t>
            </a:r>
          </a:p>
          <a:p>
            <a:pPr marL="282575" defTabSz="650230" fontAlgn="auto">
              <a:spcAft>
                <a:spcPts val="0"/>
              </a:spcAft>
              <a:buFont typeface="Wingdings" panose="05000000000000000000" pitchFamily="2" charset="2"/>
              <a:buChar char="ü"/>
            </a:pPr>
            <a:r>
              <a:rPr lang="en-US" sz="2800" b="1" dirty="0">
                <a:solidFill>
                  <a:srgbClr val="C00000"/>
                </a:solidFill>
                <a:latin typeface="Source Sans Pro" panose="020B0503030403020204" pitchFamily="34" charset="0"/>
              </a:rPr>
              <a:t>Used Properly</a:t>
            </a:r>
          </a:p>
        </p:txBody>
      </p:sp>
      <p:sp>
        <p:nvSpPr>
          <p:cNvPr id="349" name="Rectangle 348"/>
          <p:cNvSpPr/>
          <p:nvPr/>
        </p:nvSpPr>
        <p:spPr>
          <a:xfrm>
            <a:off x="4246518" y="3124200"/>
            <a:ext cx="4462053" cy="33909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282575" lvl="0" defTabSz="650230" fontAlgn="auto">
              <a:spcAft>
                <a:spcPts val="0"/>
              </a:spcAft>
              <a:buNone/>
            </a:pPr>
            <a:r>
              <a:rPr lang="en-US" sz="2800" b="1" dirty="0" smtClean="0">
                <a:solidFill>
                  <a:srgbClr val="0D1317"/>
                </a:solidFill>
                <a:latin typeface="Source Sans Pro" panose="020B0503030403020204" pitchFamily="34" charset="0"/>
              </a:rPr>
              <a:t>How:</a:t>
            </a:r>
            <a:r>
              <a:rPr lang="en-US" sz="2800" dirty="0" smtClean="0">
                <a:solidFill>
                  <a:srgbClr val="0D1317"/>
                </a:solidFill>
                <a:latin typeface="Source Sans Pro" panose="020B0503030403020204" pitchFamily="34" charset="0"/>
              </a:rPr>
              <a:t> Portfolio </a:t>
            </a:r>
            <a:r>
              <a:rPr lang="en-US" sz="2800" b="1" dirty="0" smtClean="0">
                <a:solidFill>
                  <a:srgbClr val="C00000"/>
                </a:solidFill>
                <a:latin typeface="Source Sans Pro" panose="020B0503030403020204" pitchFamily="34" charset="0"/>
              </a:rPr>
              <a:t>and</a:t>
            </a:r>
            <a:r>
              <a:rPr lang="en-US" sz="2800" dirty="0" smtClean="0">
                <a:solidFill>
                  <a:srgbClr val="0D1317"/>
                </a:solidFill>
                <a:latin typeface="Source Sans Pro" panose="020B0503030403020204" pitchFamily="34" charset="0"/>
              </a:rPr>
              <a:t> enterprise security controls are </a:t>
            </a:r>
            <a:r>
              <a:rPr lang="en-US" sz="2800" b="1" dirty="0" smtClean="0">
                <a:solidFill>
                  <a:srgbClr val="C00000"/>
                </a:solidFill>
                <a:latin typeface="Source Sans Pro" panose="020B0503030403020204" pitchFamily="34" charset="0"/>
              </a:rPr>
              <a:t>verified</a:t>
            </a:r>
            <a:r>
              <a:rPr lang="en-US" sz="2800" dirty="0" smtClean="0">
                <a:solidFill>
                  <a:srgbClr val="0D1317"/>
                </a:solidFill>
                <a:latin typeface="Source Sans Pro" panose="020B0503030403020204" pitchFamily="34" charset="0"/>
              </a:rPr>
              <a:t>…</a:t>
            </a:r>
            <a:endParaRPr lang="en-US" sz="2800" b="1" dirty="0">
              <a:solidFill>
                <a:srgbClr val="0D1317"/>
              </a:solidFill>
              <a:latin typeface="Source Sans Pro" panose="020B0503030403020204" pitchFamily="34" charset="0"/>
            </a:endParaRPr>
          </a:p>
          <a:p>
            <a:pPr marL="282575" lvl="0" defTabSz="650230" fontAlgn="auto">
              <a:spcAft>
                <a:spcPts val="0"/>
              </a:spcAft>
              <a:buNone/>
            </a:pPr>
            <a:endParaRPr lang="en-US" sz="2800" dirty="0">
              <a:solidFill>
                <a:srgbClr val="0D1317"/>
              </a:solidFill>
              <a:latin typeface="Source Sans Pro" panose="020B0503030403020204" pitchFamily="34" charset="0"/>
            </a:endParaRPr>
          </a:p>
          <a:p>
            <a:pPr marL="282575" defTabSz="650230" fontAlgn="auto">
              <a:spcAft>
                <a:spcPts val="0"/>
              </a:spcAft>
              <a:buFont typeface="Wingdings" panose="05000000000000000000" pitchFamily="2" charset="2"/>
              <a:buChar char="ü"/>
            </a:pPr>
            <a:r>
              <a:rPr lang="en-US" sz="2800" b="1" dirty="0" smtClean="0">
                <a:solidFill>
                  <a:srgbClr val="C00000"/>
                </a:solidFill>
                <a:latin typeface="Source Sans Pro" panose="020B0503030403020204" pitchFamily="34" charset="0"/>
              </a:rPr>
              <a:t>Continuously</a:t>
            </a:r>
          </a:p>
          <a:p>
            <a:pPr marL="282575" defTabSz="650230" fontAlgn="auto">
              <a:spcAft>
                <a:spcPts val="0"/>
              </a:spcAft>
              <a:buFont typeface="Wingdings" panose="05000000000000000000" pitchFamily="2" charset="2"/>
              <a:buChar char="ü"/>
            </a:pPr>
            <a:r>
              <a:rPr lang="en-US" sz="2800" b="1" dirty="0" smtClean="0">
                <a:solidFill>
                  <a:srgbClr val="C00000"/>
                </a:solidFill>
                <a:latin typeface="Source Sans Pro" panose="020B0503030403020204" pitchFamily="34" charset="0"/>
              </a:rPr>
              <a:t>Automatically</a:t>
            </a:r>
          </a:p>
          <a:p>
            <a:pPr marL="282575" defTabSz="650230" fontAlgn="auto">
              <a:spcAft>
                <a:spcPts val="0"/>
              </a:spcAft>
              <a:buFont typeface="Wingdings" panose="05000000000000000000" pitchFamily="2" charset="2"/>
              <a:buChar char="ü"/>
            </a:pPr>
            <a:r>
              <a:rPr lang="en-US" sz="2800" b="1" dirty="0" smtClean="0">
                <a:solidFill>
                  <a:srgbClr val="C00000"/>
                </a:solidFill>
                <a:latin typeface="Source Sans Pro" panose="020B0503030403020204" pitchFamily="34" charset="0"/>
              </a:rPr>
              <a:t>In real time</a:t>
            </a:r>
          </a:p>
        </p:txBody>
      </p:sp>
    </p:spTree>
    <p:custDataLst>
      <p:tags r:id="rId1"/>
    </p:custDataLst>
    <p:extLst>
      <p:ext uri="{BB962C8B-B14F-4D97-AF65-F5344CB8AC3E}">
        <p14:creationId xmlns:p14="http://schemas.microsoft.com/office/powerpoint/2010/main" val="3817045908"/>
      </p:ext>
    </p:extLst>
  </p:cSld>
  <p:clrMapOvr>
    <a:masterClrMapping/>
  </p:clrMapOvr>
  <mc:AlternateContent xmlns:mc="http://schemas.openxmlformats.org/markup-compatibility/2006" xmlns:p14="http://schemas.microsoft.com/office/powerpoint/2010/main">
    <mc:Choice Requires="p14">
      <p:transition spd="slow" p14:dur="2000" advTm="153617"/>
    </mc:Choice>
    <mc:Fallback xmlns="">
      <p:transition spd="slow" advTm="15361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9"/>
                                        </p:tgtEl>
                                        <p:attrNameLst>
                                          <p:attrName>style.visibility</p:attrName>
                                        </p:attrNameLst>
                                      </p:cBhvr>
                                      <p:to>
                                        <p:strVal val="visible"/>
                                      </p:to>
                                    </p:set>
                                    <p:animEffect transition="in" filter="fade">
                                      <p:cBhvr>
                                        <p:cTn id="7" dur="500"/>
                                        <p:tgtEl>
                                          <p:spTgt spid="34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4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Continuous </a:t>
            </a:r>
            <a:r>
              <a:rPr lang="en-US" dirty="0" err="1" smtClean="0"/>
              <a:t>AppSec</a:t>
            </a:r>
            <a:endParaRPr lang="en-US" dirty="0"/>
          </a:p>
        </p:txBody>
      </p:sp>
      <p:grpSp>
        <p:nvGrpSpPr>
          <p:cNvPr id="14" name="Group 13"/>
          <p:cNvGrpSpPr/>
          <p:nvPr/>
        </p:nvGrpSpPr>
        <p:grpSpPr>
          <a:xfrm>
            <a:off x="1930998" y="4167351"/>
            <a:ext cx="1733537" cy="482203"/>
            <a:chOff x="541486" y="7890420"/>
            <a:chExt cx="2465474" cy="685800"/>
          </a:xfrm>
        </p:grpSpPr>
        <p:sp>
          <p:nvSpPr>
            <p:cNvPr id="12" name="Oval 11"/>
            <p:cNvSpPr/>
            <p:nvPr/>
          </p:nvSpPr>
          <p:spPr>
            <a:xfrm>
              <a:off x="541486" y="7890420"/>
              <a:ext cx="685800" cy="685800"/>
            </a:xfrm>
            <a:prstGeom prst="ellipse">
              <a:avLst/>
            </a:prstGeom>
            <a:solidFill>
              <a:srgbClr val="C00000"/>
            </a:solidFill>
            <a:ln>
              <a:noFill/>
            </a:ln>
            <a:scene3d>
              <a:camera prst="orthographicFront"/>
              <a:lightRig rig="threePt" dir="t"/>
            </a:scene3d>
            <a:sp3d>
              <a:bevelT/>
            </a:sp3d>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64294" tIns="32147" rIns="64294" bIns="32147" numCol="1" spcCol="0" rtlCol="0" fromWordArt="0" anchor="ctr" anchorCtr="0" forceAA="0" compatLnSpc="1">
              <a:prstTxWarp prst="textNoShape">
                <a:avLst/>
              </a:prstTxWarp>
              <a:noAutofit/>
            </a:bodyPr>
            <a:lstStyle/>
            <a:p>
              <a:pPr algn="l"/>
              <a:endParaRPr lang="en-US" sz="2250" dirty="0">
                <a:solidFill>
                  <a:schemeClr val="tx1"/>
                </a:solidFill>
              </a:endParaRPr>
            </a:p>
          </p:txBody>
        </p:sp>
        <p:sp>
          <p:nvSpPr>
            <p:cNvPr id="13" name="Rectangle 12"/>
            <p:cNvSpPr/>
            <p:nvPr/>
          </p:nvSpPr>
          <p:spPr>
            <a:xfrm>
              <a:off x="1298914" y="7921440"/>
              <a:ext cx="1708046" cy="623761"/>
            </a:xfrm>
            <a:prstGeom prst="rect">
              <a:avLst/>
            </a:prstGeom>
          </p:spPr>
          <p:txBody>
            <a:bodyPr wrap="none" anchor="ctr">
              <a:spAutoFit/>
            </a:bodyPr>
            <a:lstStyle/>
            <a:p>
              <a:pPr algn="l"/>
              <a:r>
                <a:rPr lang="en-US" sz="2250" dirty="0"/>
                <a:t>Dynamic</a:t>
              </a:r>
            </a:p>
          </p:txBody>
        </p:sp>
      </p:grpSp>
      <p:grpSp>
        <p:nvGrpSpPr>
          <p:cNvPr id="15" name="Group 14"/>
          <p:cNvGrpSpPr/>
          <p:nvPr/>
        </p:nvGrpSpPr>
        <p:grpSpPr>
          <a:xfrm>
            <a:off x="5233969" y="4167351"/>
            <a:ext cx="1964306" cy="482203"/>
            <a:chOff x="541486" y="7890420"/>
            <a:chExt cx="2793680" cy="685800"/>
          </a:xfrm>
        </p:grpSpPr>
        <p:sp>
          <p:nvSpPr>
            <p:cNvPr id="16" name="Oval 15"/>
            <p:cNvSpPr/>
            <p:nvPr/>
          </p:nvSpPr>
          <p:spPr>
            <a:xfrm>
              <a:off x="541486" y="7890420"/>
              <a:ext cx="685800" cy="685800"/>
            </a:xfrm>
            <a:prstGeom prst="ellipse">
              <a:avLst/>
            </a:prstGeom>
            <a:solidFill>
              <a:srgbClr val="00B050"/>
            </a:solidFill>
            <a:ln>
              <a:noFill/>
            </a:ln>
            <a:scene3d>
              <a:camera prst="orthographicFront"/>
              <a:lightRig rig="threePt" dir="t"/>
            </a:scene3d>
            <a:sp3d>
              <a:bevelT/>
            </a:sp3d>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64294" tIns="32147" rIns="64294" bIns="32147" numCol="1" spcCol="0" rtlCol="0" fromWordArt="0" anchor="ctr" anchorCtr="0" forceAA="0" compatLnSpc="1">
              <a:prstTxWarp prst="textNoShape">
                <a:avLst/>
              </a:prstTxWarp>
              <a:noAutofit/>
            </a:bodyPr>
            <a:lstStyle/>
            <a:p>
              <a:pPr algn="l"/>
              <a:endParaRPr lang="en-US" sz="2250" dirty="0">
                <a:solidFill>
                  <a:schemeClr val="tx1"/>
                </a:solidFill>
              </a:endParaRPr>
            </a:p>
          </p:txBody>
        </p:sp>
        <p:sp>
          <p:nvSpPr>
            <p:cNvPr id="17" name="Rectangle 16"/>
            <p:cNvSpPr/>
            <p:nvPr/>
          </p:nvSpPr>
          <p:spPr>
            <a:xfrm>
              <a:off x="1298915" y="7921440"/>
              <a:ext cx="2036251" cy="623761"/>
            </a:xfrm>
            <a:prstGeom prst="rect">
              <a:avLst/>
            </a:prstGeom>
          </p:spPr>
          <p:txBody>
            <a:bodyPr wrap="none" anchor="ctr">
              <a:spAutoFit/>
            </a:bodyPr>
            <a:lstStyle/>
            <a:p>
              <a:pPr algn="l"/>
              <a:r>
                <a:rPr lang="en-US" sz="2250" dirty="0"/>
                <a:t>Interactive</a:t>
              </a:r>
            </a:p>
          </p:txBody>
        </p:sp>
      </p:grpSp>
      <p:grpSp>
        <p:nvGrpSpPr>
          <p:cNvPr id="18" name="Group 17"/>
          <p:cNvGrpSpPr/>
          <p:nvPr/>
        </p:nvGrpSpPr>
        <p:grpSpPr>
          <a:xfrm>
            <a:off x="7327136" y="4167351"/>
            <a:ext cx="1307138" cy="482203"/>
            <a:chOff x="541486" y="7890420"/>
            <a:chExt cx="1859040" cy="685800"/>
          </a:xfrm>
        </p:grpSpPr>
        <p:sp>
          <p:nvSpPr>
            <p:cNvPr id="19" name="Oval 18"/>
            <p:cNvSpPr/>
            <p:nvPr/>
          </p:nvSpPr>
          <p:spPr>
            <a:xfrm>
              <a:off x="541486" y="7890420"/>
              <a:ext cx="685800" cy="685800"/>
            </a:xfrm>
            <a:prstGeom prst="ellipse">
              <a:avLst/>
            </a:prstGeom>
            <a:solidFill>
              <a:srgbClr val="7030A0"/>
            </a:solidFill>
            <a:ln>
              <a:noFill/>
            </a:ln>
            <a:scene3d>
              <a:camera prst="orthographicFront"/>
              <a:lightRig rig="threePt" dir="t"/>
            </a:scene3d>
            <a:sp3d>
              <a:bevelT/>
            </a:sp3d>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64294" tIns="32147" rIns="64294" bIns="32147" numCol="1" spcCol="0" rtlCol="0" fromWordArt="0" anchor="ctr" anchorCtr="0" forceAA="0" compatLnSpc="1">
              <a:prstTxWarp prst="textNoShape">
                <a:avLst/>
              </a:prstTxWarp>
              <a:noAutofit/>
            </a:bodyPr>
            <a:lstStyle/>
            <a:p>
              <a:pPr algn="l"/>
              <a:endParaRPr lang="en-US" sz="2250" dirty="0">
                <a:solidFill>
                  <a:schemeClr val="tx1"/>
                </a:solidFill>
              </a:endParaRPr>
            </a:p>
          </p:txBody>
        </p:sp>
        <p:sp>
          <p:nvSpPr>
            <p:cNvPr id="20" name="Rectangle 19"/>
            <p:cNvSpPr/>
            <p:nvPr/>
          </p:nvSpPr>
          <p:spPr>
            <a:xfrm>
              <a:off x="1298914" y="7921440"/>
              <a:ext cx="1101612" cy="623761"/>
            </a:xfrm>
            <a:prstGeom prst="rect">
              <a:avLst/>
            </a:prstGeom>
          </p:spPr>
          <p:txBody>
            <a:bodyPr wrap="none" anchor="ctr">
              <a:spAutoFit/>
            </a:bodyPr>
            <a:lstStyle/>
            <a:p>
              <a:pPr algn="l"/>
              <a:r>
                <a:rPr lang="en-US" sz="2250" dirty="0" err="1"/>
                <a:t>JUnit</a:t>
              </a:r>
              <a:endParaRPr lang="en-US" sz="2250" dirty="0"/>
            </a:p>
          </p:txBody>
        </p:sp>
      </p:grpSp>
      <p:grpSp>
        <p:nvGrpSpPr>
          <p:cNvPr id="23" name="Group 22"/>
          <p:cNvGrpSpPr/>
          <p:nvPr/>
        </p:nvGrpSpPr>
        <p:grpSpPr>
          <a:xfrm>
            <a:off x="189100" y="4167351"/>
            <a:ext cx="1610105" cy="482203"/>
            <a:chOff x="541486" y="7890420"/>
            <a:chExt cx="2289927" cy="685800"/>
          </a:xfrm>
        </p:grpSpPr>
        <p:sp>
          <p:nvSpPr>
            <p:cNvPr id="24" name="Oval 23"/>
            <p:cNvSpPr/>
            <p:nvPr/>
          </p:nvSpPr>
          <p:spPr>
            <a:xfrm>
              <a:off x="541486" y="7890420"/>
              <a:ext cx="685800" cy="685800"/>
            </a:xfrm>
            <a:prstGeom prst="ellipse">
              <a:avLst/>
            </a:prstGeom>
            <a:solidFill>
              <a:srgbClr val="0070C0"/>
            </a:solidFill>
            <a:ln>
              <a:noFill/>
            </a:ln>
            <a:scene3d>
              <a:camera prst="orthographicFront"/>
              <a:lightRig rig="threePt" dir="t"/>
            </a:scene3d>
            <a:sp3d>
              <a:bevelT/>
            </a:sp3d>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64294" tIns="32147" rIns="64294" bIns="32147" numCol="1" spcCol="0" rtlCol="0" fromWordArt="0" anchor="ctr" anchorCtr="0" forceAA="0" compatLnSpc="1">
              <a:prstTxWarp prst="textNoShape">
                <a:avLst/>
              </a:prstTxWarp>
              <a:noAutofit/>
            </a:bodyPr>
            <a:lstStyle/>
            <a:p>
              <a:pPr algn="l"/>
              <a:endParaRPr lang="en-US" sz="2250" dirty="0">
                <a:solidFill>
                  <a:schemeClr val="tx1"/>
                </a:solidFill>
              </a:endParaRPr>
            </a:p>
          </p:txBody>
        </p:sp>
        <p:sp>
          <p:nvSpPr>
            <p:cNvPr id="25" name="Rectangle 24"/>
            <p:cNvSpPr/>
            <p:nvPr/>
          </p:nvSpPr>
          <p:spPr>
            <a:xfrm>
              <a:off x="1298913" y="7921440"/>
              <a:ext cx="1532500" cy="623761"/>
            </a:xfrm>
            <a:prstGeom prst="rect">
              <a:avLst/>
            </a:prstGeom>
          </p:spPr>
          <p:txBody>
            <a:bodyPr wrap="none" anchor="ctr">
              <a:spAutoFit/>
            </a:bodyPr>
            <a:lstStyle/>
            <a:p>
              <a:pPr algn="l"/>
              <a:r>
                <a:rPr lang="en-US" sz="2250" dirty="0"/>
                <a:t>Manual</a:t>
              </a:r>
            </a:p>
          </p:txBody>
        </p:sp>
      </p:grpSp>
      <p:grpSp>
        <p:nvGrpSpPr>
          <p:cNvPr id="26" name="Group 25"/>
          <p:cNvGrpSpPr/>
          <p:nvPr/>
        </p:nvGrpSpPr>
        <p:grpSpPr>
          <a:xfrm>
            <a:off x="3777732" y="4167351"/>
            <a:ext cx="1361832" cy="482203"/>
            <a:chOff x="541486" y="7890420"/>
            <a:chExt cx="1936828" cy="685800"/>
          </a:xfrm>
        </p:grpSpPr>
        <p:sp>
          <p:nvSpPr>
            <p:cNvPr id="27" name="Oval 26"/>
            <p:cNvSpPr/>
            <p:nvPr/>
          </p:nvSpPr>
          <p:spPr>
            <a:xfrm>
              <a:off x="541486" y="7890420"/>
              <a:ext cx="685800" cy="685800"/>
            </a:xfrm>
            <a:prstGeom prst="ellipse">
              <a:avLst/>
            </a:prstGeom>
            <a:solidFill>
              <a:srgbClr val="FFC000"/>
            </a:solidFill>
            <a:ln>
              <a:noFill/>
            </a:ln>
            <a:scene3d>
              <a:camera prst="orthographicFront"/>
              <a:lightRig rig="threePt" dir="t"/>
            </a:scene3d>
            <a:sp3d>
              <a:bevelT/>
            </a:sp3d>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64294" tIns="32147" rIns="64294" bIns="32147" numCol="1" spcCol="0" rtlCol="0" fromWordArt="0" anchor="ctr" anchorCtr="0" forceAA="0" compatLnSpc="1">
              <a:prstTxWarp prst="textNoShape">
                <a:avLst/>
              </a:prstTxWarp>
              <a:noAutofit/>
            </a:bodyPr>
            <a:lstStyle/>
            <a:p>
              <a:pPr algn="l"/>
              <a:endParaRPr lang="en-US" sz="2250" dirty="0">
                <a:solidFill>
                  <a:schemeClr val="tx1"/>
                </a:solidFill>
              </a:endParaRPr>
            </a:p>
          </p:txBody>
        </p:sp>
        <p:sp>
          <p:nvSpPr>
            <p:cNvPr id="28" name="Rectangle 27"/>
            <p:cNvSpPr/>
            <p:nvPr/>
          </p:nvSpPr>
          <p:spPr>
            <a:xfrm>
              <a:off x="1298913" y="7921440"/>
              <a:ext cx="1179401" cy="623761"/>
            </a:xfrm>
            <a:prstGeom prst="rect">
              <a:avLst/>
            </a:prstGeom>
          </p:spPr>
          <p:txBody>
            <a:bodyPr wrap="none" anchor="ctr">
              <a:spAutoFit/>
            </a:bodyPr>
            <a:lstStyle/>
            <a:p>
              <a:pPr algn="l"/>
              <a:r>
                <a:rPr lang="en-US" sz="2250" dirty="0"/>
                <a:t>Static</a:t>
              </a:r>
            </a:p>
          </p:txBody>
        </p:sp>
      </p:grpSp>
      <p:grpSp>
        <p:nvGrpSpPr>
          <p:cNvPr id="22" name="Group 21"/>
          <p:cNvGrpSpPr/>
          <p:nvPr/>
        </p:nvGrpSpPr>
        <p:grpSpPr>
          <a:xfrm>
            <a:off x="232172" y="1425178"/>
            <a:ext cx="6885781" cy="1632187"/>
            <a:chOff x="455009" y="1804554"/>
            <a:chExt cx="11001100" cy="2819401"/>
          </a:xfrm>
        </p:grpSpPr>
        <p:sp>
          <p:nvSpPr>
            <p:cNvPr id="3" name="Rectangle 2"/>
            <p:cNvSpPr/>
            <p:nvPr/>
          </p:nvSpPr>
          <p:spPr>
            <a:xfrm>
              <a:off x="455009" y="1804554"/>
              <a:ext cx="1480717" cy="2819401"/>
            </a:xfrm>
            <a:prstGeom prst="rect">
              <a:avLst/>
            </a:prstGeom>
          </p:spPr>
          <p:style>
            <a:lnRef idx="2">
              <a:schemeClr val="accent4">
                <a:shade val="50000"/>
              </a:schemeClr>
            </a:lnRef>
            <a:fillRef idx="1001">
              <a:schemeClr val="lt1"/>
            </a:fillRef>
            <a:effectRef idx="0">
              <a:schemeClr val="accent4"/>
            </a:effectRef>
            <a:fontRef idx="minor">
              <a:schemeClr val="lt1"/>
            </a:fontRef>
          </p:style>
          <p:txBody>
            <a:bodyPr rtlCol="0" anchor="ctr"/>
            <a:lstStyle/>
            <a:p>
              <a:pPr algn="ctr"/>
              <a:r>
                <a:rPr lang="en-US" sz="2531" dirty="0">
                  <a:solidFill>
                    <a:schemeClr val="tx1"/>
                  </a:solidFill>
                </a:rPr>
                <a:t>DEV</a:t>
              </a:r>
            </a:p>
          </p:txBody>
        </p:sp>
        <p:sp>
          <p:nvSpPr>
            <p:cNvPr id="4" name="Rectangle 3"/>
            <p:cNvSpPr/>
            <p:nvPr/>
          </p:nvSpPr>
          <p:spPr>
            <a:xfrm>
              <a:off x="2041740" y="1804554"/>
              <a:ext cx="1480717" cy="2819401"/>
            </a:xfrm>
            <a:prstGeom prst="rect">
              <a:avLst/>
            </a:prstGeom>
          </p:spPr>
          <p:style>
            <a:lnRef idx="2">
              <a:schemeClr val="accent4">
                <a:shade val="50000"/>
              </a:schemeClr>
            </a:lnRef>
            <a:fillRef idx="1001">
              <a:schemeClr val="lt1"/>
            </a:fillRef>
            <a:effectRef idx="0">
              <a:schemeClr val="accent4"/>
            </a:effectRef>
            <a:fontRef idx="minor">
              <a:schemeClr val="lt1"/>
            </a:fontRef>
          </p:style>
          <p:txBody>
            <a:bodyPr rtlCol="0" anchor="ctr"/>
            <a:lstStyle/>
            <a:p>
              <a:pPr algn="ctr"/>
              <a:r>
                <a:rPr lang="en-US" sz="2531" dirty="0" smtClean="0">
                  <a:solidFill>
                    <a:schemeClr val="tx1"/>
                  </a:solidFill>
                </a:rPr>
                <a:t>CI</a:t>
              </a:r>
              <a:endParaRPr lang="en-US" sz="2531" dirty="0">
                <a:solidFill>
                  <a:schemeClr val="tx1"/>
                </a:solidFill>
              </a:endParaRPr>
            </a:p>
          </p:txBody>
        </p:sp>
        <p:sp>
          <p:nvSpPr>
            <p:cNvPr id="5" name="Rectangle 4"/>
            <p:cNvSpPr/>
            <p:nvPr/>
          </p:nvSpPr>
          <p:spPr>
            <a:xfrm>
              <a:off x="3628471" y="1804554"/>
              <a:ext cx="1480717" cy="2819401"/>
            </a:xfrm>
            <a:prstGeom prst="rect">
              <a:avLst/>
            </a:prstGeom>
          </p:spPr>
          <p:style>
            <a:lnRef idx="2">
              <a:schemeClr val="accent4">
                <a:shade val="50000"/>
              </a:schemeClr>
            </a:lnRef>
            <a:fillRef idx="1001">
              <a:schemeClr val="lt1"/>
            </a:fillRef>
            <a:effectRef idx="0">
              <a:schemeClr val="accent4"/>
            </a:effectRef>
            <a:fontRef idx="minor">
              <a:schemeClr val="lt1"/>
            </a:fontRef>
          </p:style>
          <p:txBody>
            <a:bodyPr rtlCol="0" anchor="ctr"/>
            <a:lstStyle/>
            <a:p>
              <a:pPr algn="ctr"/>
              <a:r>
                <a:rPr lang="en-US" sz="2531" dirty="0" smtClean="0">
                  <a:solidFill>
                    <a:schemeClr val="tx1"/>
                  </a:solidFill>
                </a:rPr>
                <a:t>TEST</a:t>
              </a:r>
              <a:endParaRPr lang="en-US" sz="2531" dirty="0">
                <a:solidFill>
                  <a:schemeClr val="tx1"/>
                </a:solidFill>
              </a:endParaRPr>
            </a:p>
          </p:txBody>
        </p:sp>
        <p:sp>
          <p:nvSpPr>
            <p:cNvPr id="6" name="Rectangle 5"/>
            <p:cNvSpPr/>
            <p:nvPr/>
          </p:nvSpPr>
          <p:spPr>
            <a:xfrm>
              <a:off x="5215202" y="1804554"/>
              <a:ext cx="1480717" cy="2819401"/>
            </a:xfrm>
            <a:prstGeom prst="rect">
              <a:avLst/>
            </a:prstGeom>
          </p:spPr>
          <p:style>
            <a:lnRef idx="2">
              <a:schemeClr val="accent4">
                <a:shade val="50000"/>
              </a:schemeClr>
            </a:lnRef>
            <a:fillRef idx="1001">
              <a:schemeClr val="lt1"/>
            </a:fillRef>
            <a:effectRef idx="0">
              <a:schemeClr val="accent4"/>
            </a:effectRef>
            <a:fontRef idx="minor">
              <a:schemeClr val="lt1"/>
            </a:fontRef>
          </p:style>
          <p:txBody>
            <a:bodyPr rtlCol="0" anchor="ctr"/>
            <a:lstStyle/>
            <a:p>
              <a:pPr algn="ctr"/>
              <a:r>
                <a:rPr lang="en-US" sz="2531" dirty="0" smtClean="0">
                  <a:solidFill>
                    <a:schemeClr val="tx1"/>
                  </a:solidFill>
                </a:rPr>
                <a:t>QA</a:t>
              </a:r>
              <a:endParaRPr lang="en-US" sz="2531" dirty="0">
                <a:solidFill>
                  <a:schemeClr val="tx1"/>
                </a:solidFill>
              </a:endParaRPr>
            </a:p>
          </p:txBody>
        </p:sp>
        <p:sp>
          <p:nvSpPr>
            <p:cNvPr id="7" name="Rectangle 6"/>
            <p:cNvSpPr/>
            <p:nvPr/>
          </p:nvSpPr>
          <p:spPr>
            <a:xfrm>
              <a:off x="6801933" y="1804554"/>
              <a:ext cx="1480717" cy="2819401"/>
            </a:xfrm>
            <a:prstGeom prst="rect">
              <a:avLst/>
            </a:prstGeom>
          </p:spPr>
          <p:style>
            <a:lnRef idx="2">
              <a:schemeClr val="accent4">
                <a:shade val="50000"/>
              </a:schemeClr>
            </a:lnRef>
            <a:fillRef idx="1001">
              <a:schemeClr val="lt1"/>
            </a:fillRef>
            <a:effectRef idx="0">
              <a:schemeClr val="accent4"/>
            </a:effectRef>
            <a:fontRef idx="minor">
              <a:schemeClr val="lt1"/>
            </a:fontRef>
          </p:style>
          <p:txBody>
            <a:bodyPr rtlCol="0" anchor="ctr"/>
            <a:lstStyle/>
            <a:p>
              <a:pPr algn="ctr"/>
              <a:r>
                <a:rPr lang="en-US" sz="2531" dirty="0" smtClean="0">
                  <a:solidFill>
                    <a:schemeClr val="tx1"/>
                  </a:solidFill>
                </a:rPr>
                <a:t>STAG</a:t>
              </a:r>
              <a:endParaRPr lang="en-US" sz="2531" dirty="0">
                <a:solidFill>
                  <a:schemeClr val="tx1"/>
                </a:solidFill>
              </a:endParaRPr>
            </a:p>
          </p:txBody>
        </p:sp>
        <p:sp>
          <p:nvSpPr>
            <p:cNvPr id="8" name="Rectangle 7"/>
            <p:cNvSpPr/>
            <p:nvPr/>
          </p:nvSpPr>
          <p:spPr>
            <a:xfrm>
              <a:off x="9975392" y="1804554"/>
              <a:ext cx="1480717" cy="2819401"/>
            </a:xfrm>
            <a:prstGeom prst="rect">
              <a:avLst/>
            </a:prstGeom>
          </p:spPr>
          <p:style>
            <a:lnRef idx="2">
              <a:schemeClr val="accent4">
                <a:shade val="50000"/>
              </a:schemeClr>
            </a:lnRef>
            <a:fillRef idx="1001">
              <a:schemeClr val="lt1"/>
            </a:fillRef>
            <a:effectRef idx="0">
              <a:schemeClr val="accent4"/>
            </a:effectRef>
            <a:fontRef idx="minor">
              <a:schemeClr val="lt1"/>
            </a:fontRef>
          </p:style>
          <p:txBody>
            <a:bodyPr rtlCol="0" anchor="ctr"/>
            <a:lstStyle/>
            <a:p>
              <a:pPr algn="ctr"/>
              <a:r>
                <a:rPr lang="en-US" sz="2531" dirty="0" smtClean="0">
                  <a:solidFill>
                    <a:schemeClr val="tx1"/>
                  </a:solidFill>
                </a:rPr>
                <a:t>OPS</a:t>
              </a:r>
              <a:endParaRPr lang="en-US" sz="2531" dirty="0">
                <a:solidFill>
                  <a:schemeClr val="tx1"/>
                </a:solidFill>
              </a:endParaRPr>
            </a:p>
          </p:txBody>
        </p:sp>
        <p:sp>
          <p:nvSpPr>
            <p:cNvPr id="21" name="Rectangle 20"/>
            <p:cNvSpPr/>
            <p:nvPr/>
          </p:nvSpPr>
          <p:spPr>
            <a:xfrm>
              <a:off x="8388664" y="1804554"/>
              <a:ext cx="1480717" cy="2819400"/>
            </a:xfrm>
            <a:prstGeom prst="rect">
              <a:avLst/>
            </a:prstGeom>
          </p:spPr>
          <p:style>
            <a:lnRef idx="2">
              <a:schemeClr val="accent4">
                <a:shade val="50000"/>
              </a:schemeClr>
            </a:lnRef>
            <a:fillRef idx="1001">
              <a:schemeClr val="lt1"/>
            </a:fillRef>
            <a:effectRef idx="0">
              <a:schemeClr val="accent4"/>
            </a:effectRef>
            <a:fontRef idx="minor">
              <a:schemeClr val="lt1"/>
            </a:fontRef>
          </p:style>
          <p:txBody>
            <a:bodyPr rtlCol="0" anchor="ctr"/>
            <a:lstStyle/>
            <a:p>
              <a:pPr algn="ctr"/>
              <a:r>
                <a:rPr lang="en-US" sz="2531" dirty="0" smtClean="0">
                  <a:solidFill>
                    <a:schemeClr val="tx1"/>
                  </a:solidFill>
                </a:rPr>
                <a:t>SEC</a:t>
              </a:r>
              <a:endParaRPr lang="en-US" sz="2531" dirty="0">
                <a:solidFill>
                  <a:schemeClr val="tx1"/>
                </a:solidFill>
              </a:endParaRPr>
            </a:p>
          </p:txBody>
        </p:sp>
      </p:grpSp>
      <p:sp>
        <p:nvSpPr>
          <p:cNvPr id="30" name="Oval 29"/>
          <p:cNvSpPr/>
          <p:nvPr/>
        </p:nvSpPr>
        <p:spPr>
          <a:xfrm>
            <a:off x="5307953" y="2607854"/>
            <a:ext cx="429254" cy="397018"/>
          </a:xfrm>
          <a:prstGeom prst="ellipse">
            <a:avLst/>
          </a:prstGeom>
          <a:solidFill>
            <a:srgbClr val="C00000"/>
          </a:solidFill>
          <a:ln>
            <a:noFill/>
          </a:ln>
          <a:scene3d>
            <a:camera prst="orthographicFront"/>
            <a:lightRig rig="threePt" dir="t"/>
          </a:scene3d>
          <a:sp3d>
            <a:bevelT/>
          </a:sp3d>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64294" tIns="32147" rIns="64294" bIns="32147" numCol="1" spcCol="0" rtlCol="0" fromWordArt="0" anchor="ctr" anchorCtr="0" forceAA="0" compatLnSpc="1">
            <a:prstTxWarp prst="textNoShape">
              <a:avLst/>
            </a:prstTxWarp>
            <a:noAutofit/>
          </a:bodyPr>
          <a:lstStyle/>
          <a:p>
            <a:endParaRPr lang="en-US" sz="2531" dirty="0">
              <a:solidFill>
                <a:schemeClr val="bg1"/>
              </a:solidFill>
              <a:latin typeface="+mj-lt"/>
            </a:endParaRPr>
          </a:p>
        </p:txBody>
      </p:sp>
      <p:sp>
        <p:nvSpPr>
          <p:cNvPr id="32" name="Oval 31"/>
          <p:cNvSpPr/>
          <p:nvPr/>
        </p:nvSpPr>
        <p:spPr>
          <a:xfrm>
            <a:off x="5571643" y="2834569"/>
            <a:ext cx="429254" cy="397018"/>
          </a:xfrm>
          <a:prstGeom prst="ellipse">
            <a:avLst/>
          </a:prstGeom>
          <a:solidFill>
            <a:srgbClr val="FFC000"/>
          </a:solidFill>
          <a:ln>
            <a:noFill/>
          </a:ln>
          <a:scene3d>
            <a:camera prst="orthographicFront"/>
            <a:lightRig rig="threePt" dir="t"/>
          </a:scene3d>
          <a:sp3d>
            <a:bevelT/>
          </a:sp3d>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64294" tIns="32147" rIns="64294" bIns="32147" numCol="1" spcCol="0" rtlCol="0" fromWordArt="0" anchor="ctr" anchorCtr="0" forceAA="0" compatLnSpc="1">
            <a:prstTxWarp prst="textNoShape">
              <a:avLst/>
            </a:prstTxWarp>
            <a:noAutofit/>
          </a:bodyPr>
          <a:lstStyle/>
          <a:p>
            <a:endParaRPr lang="en-US" sz="2531" dirty="0">
              <a:solidFill>
                <a:schemeClr val="bg1"/>
              </a:solidFill>
              <a:latin typeface="+mj-lt"/>
            </a:endParaRPr>
          </a:p>
        </p:txBody>
      </p:sp>
      <p:grpSp>
        <p:nvGrpSpPr>
          <p:cNvPr id="9" name="Group 8"/>
          <p:cNvGrpSpPr/>
          <p:nvPr/>
        </p:nvGrpSpPr>
        <p:grpSpPr>
          <a:xfrm>
            <a:off x="494641" y="2345087"/>
            <a:ext cx="8280765" cy="1822264"/>
            <a:chOff x="494641" y="2687987"/>
            <a:chExt cx="8280765" cy="1822264"/>
          </a:xfrm>
        </p:grpSpPr>
        <p:pic>
          <p:nvPicPr>
            <p:cNvPr id="10" name="Picture 9"/>
            <p:cNvPicPr>
              <a:picLocks noChangeAspect="1"/>
            </p:cNvPicPr>
            <p:nvPr/>
          </p:nvPicPr>
          <p:blipFill>
            <a:blip r:embed="rId4"/>
            <a:stretch>
              <a:fillRect/>
            </a:stretch>
          </p:blipFill>
          <p:spPr>
            <a:xfrm>
              <a:off x="7535117" y="2687987"/>
              <a:ext cx="1240289" cy="1822264"/>
            </a:xfrm>
            <a:prstGeom prst="rect">
              <a:avLst/>
            </a:prstGeom>
          </p:spPr>
        </p:pic>
        <p:sp>
          <p:nvSpPr>
            <p:cNvPr id="11" name="Right Arrow 10"/>
            <p:cNvSpPr/>
            <p:nvPr/>
          </p:nvSpPr>
          <p:spPr>
            <a:xfrm>
              <a:off x="494641" y="4011803"/>
              <a:ext cx="6801769" cy="441131"/>
            </a:xfrm>
            <a:prstGeom prst="rightArrow">
              <a:avLst/>
            </a:prstGeom>
            <a:solidFill>
              <a:schemeClr val="tx1">
                <a:lumMod val="50000"/>
                <a:lumOff val="50000"/>
              </a:schemeClr>
            </a:solidFill>
            <a:ln>
              <a:noFill/>
            </a:ln>
          </p:spPr>
          <p:style>
            <a:lnRef idx="2">
              <a:schemeClr val="accent4">
                <a:shade val="50000"/>
              </a:schemeClr>
            </a:lnRef>
            <a:fillRef idx="1001">
              <a:schemeClr val="lt1"/>
            </a:fillRef>
            <a:effectRef idx="0">
              <a:schemeClr val="accent4"/>
            </a:effectRef>
            <a:fontRef idx="minor">
              <a:schemeClr val="lt1"/>
            </a:fontRef>
          </p:style>
          <p:txBody>
            <a:bodyPr rot="0" spcFirstLastPara="0" vertOverflow="overflow" horzOverflow="overflow" vert="horz" wrap="square" lIns="64294" tIns="32147" rIns="64294" bIns="32147" numCol="1" spcCol="0" rtlCol="0" fromWordArt="0" anchor="ctr" anchorCtr="0" forceAA="0" compatLnSpc="1">
              <a:prstTxWarp prst="textNoShape">
                <a:avLst/>
              </a:prstTxWarp>
              <a:noAutofit/>
            </a:bodyPr>
            <a:lstStyle/>
            <a:p>
              <a:pPr algn="ctr"/>
              <a:endParaRPr lang="en-US" dirty="0" smtClean="0">
                <a:solidFill>
                  <a:schemeClr val="tx1"/>
                </a:solidFill>
              </a:endParaRPr>
            </a:p>
          </p:txBody>
        </p:sp>
        <p:sp>
          <p:nvSpPr>
            <p:cNvPr id="37" name="Rectangle 36"/>
            <p:cNvSpPr/>
            <p:nvPr/>
          </p:nvSpPr>
          <p:spPr>
            <a:xfrm rot="5400000">
              <a:off x="489016" y="3867147"/>
              <a:ext cx="444447" cy="195511"/>
            </a:xfrm>
            <a:prstGeom prst="rect">
              <a:avLst/>
            </a:prstGeom>
            <a:solidFill>
              <a:schemeClr val="tx1">
                <a:lumMod val="50000"/>
                <a:lumOff val="50000"/>
              </a:schemeClr>
            </a:solidFill>
            <a:ln>
              <a:noFill/>
            </a:ln>
          </p:spPr>
          <p:style>
            <a:lnRef idx="2">
              <a:schemeClr val="accent4">
                <a:shade val="50000"/>
              </a:schemeClr>
            </a:lnRef>
            <a:fillRef idx="1001">
              <a:schemeClr val="lt1"/>
            </a:fillRef>
            <a:effectRef idx="0">
              <a:schemeClr val="accent4"/>
            </a:effectRef>
            <a:fontRef idx="minor">
              <a:schemeClr val="lt1"/>
            </a:fontRef>
          </p:style>
          <p:txBody>
            <a:bodyPr rot="0" spcFirstLastPara="0" vertOverflow="overflow" horzOverflow="overflow" vert="horz" wrap="square" lIns="64294" tIns="32147" rIns="64294" bIns="32147" numCol="1" spcCol="0" rtlCol="0" fromWordArt="0" anchor="ctr" anchorCtr="0" forceAA="0" compatLnSpc="1">
              <a:prstTxWarp prst="textNoShape">
                <a:avLst/>
              </a:prstTxWarp>
              <a:noAutofit/>
            </a:bodyPr>
            <a:lstStyle/>
            <a:p>
              <a:pPr algn="ctr"/>
              <a:endParaRPr lang="en-US" dirty="0" smtClean="0">
                <a:solidFill>
                  <a:schemeClr val="tx1"/>
                </a:solidFill>
              </a:endParaRPr>
            </a:p>
          </p:txBody>
        </p:sp>
        <p:sp>
          <p:nvSpPr>
            <p:cNvPr id="38" name="Rectangle 37"/>
            <p:cNvSpPr/>
            <p:nvPr/>
          </p:nvSpPr>
          <p:spPr>
            <a:xfrm rot="5400000">
              <a:off x="1454977" y="3873125"/>
              <a:ext cx="444448" cy="195511"/>
            </a:xfrm>
            <a:prstGeom prst="rect">
              <a:avLst/>
            </a:prstGeom>
            <a:solidFill>
              <a:schemeClr val="tx1">
                <a:lumMod val="50000"/>
                <a:lumOff val="50000"/>
              </a:schemeClr>
            </a:solidFill>
            <a:ln>
              <a:noFill/>
            </a:ln>
          </p:spPr>
          <p:style>
            <a:lnRef idx="2">
              <a:schemeClr val="accent4">
                <a:shade val="50000"/>
              </a:schemeClr>
            </a:lnRef>
            <a:fillRef idx="1001">
              <a:schemeClr val="lt1"/>
            </a:fillRef>
            <a:effectRef idx="0">
              <a:schemeClr val="accent4"/>
            </a:effectRef>
            <a:fontRef idx="minor">
              <a:schemeClr val="lt1"/>
            </a:fontRef>
          </p:style>
          <p:txBody>
            <a:bodyPr rot="0" spcFirstLastPara="0" vertOverflow="overflow" horzOverflow="overflow" vert="horz" wrap="square" lIns="64294" tIns="32147" rIns="64294" bIns="32147" numCol="1" spcCol="0" rtlCol="0" fromWordArt="0" anchor="ctr" anchorCtr="0" forceAA="0" compatLnSpc="1">
              <a:prstTxWarp prst="textNoShape">
                <a:avLst/>
              </a:prstTxWarp>
              <a:noAutofit/>
            </a:bodyPr>
            <a:lstStyle/>
            <a:p>
              <a:pPr algn="ctr"/>
              <a:endParaRPr lang="en-US" dirty="0" smtClean="0">
                <a:solidFill>
                  <a:schemeClr val="tx1"/>
                </a:solidFill>
              </a:endParaRPr>
            </a:p>
          </p:txBody>
        </p:sp>
        <p:sp>
          <p:nvSpPr>
            <p:cNvPr id="39" name="Rectangle 38"/>
            <p:cNvSpPr/>
            <p:nvPr/>
          </p:nvSpPr>
          <p:spPr>
            <a:xfrm rot="5400000">
              <a:off x="2456570" y="3873125"/>
              <a:ext cx="444447" cy="195511"/>
            </a:xfrm>
            <a:prstGeom prst="rect">
              <a:avLst/>
            </a:prstGeom>
            <a:solidFill>
              <a:schemeClr val="tx1">
                <a:lumMod val="50000"/>
                <a:lumOff val="50000"/>
              </a:schemeClr>
            </a:solidFill>
            <a:ln>
              <a:noFill/>
            </a:ln>
          </p:spPr>
          <p:style>
            <a:lnRef idx="2">
              <a:schemeClr val="accent4">
                <a:shade val="50000"/>
              </a:schemeClr>
            </a:lnRef>
            <a:fillRef idx="1001">
              <a:schemeClr val="lt1"/>
            </a:fillRef>
            <a:effectRef idx="0">
              <a:schemeClr val="accent4"/>
            </a:effectRef>
            <a:fontRef idx="minor">
              <a:schemeClr val="lt1"/>
            </a:fontRef>
          </p:style>
          <p:txBody>
            <a:bodyPr rot="0" spcFirstLastPara="0" vertOverflow="overflow" horzOverflow="overflow" vert="horz" wrap="square" lIns="64294" tIns="32147" rIns="64294" bIns="32147" numCol="1" spcCol="0" rtlCol="0" fromWordArt="0" anchor="ctr" anchorCtr="0" forceAA="0" compatLnSpc="1">
              <a:prstTxWarp prst="textNoShape">
                <a:avLst/>
              </a:prstTxWarp>
              <a:noAutofit/>
            </a:bodyPr>
            <a:lstStyle/>
            <a:p>
              <a:pPr algn="ctr"/>
              <a:endParaRPr lang="en-US" dirty="0" smtClean="0">
                <a:solidFill>
                  <a:schemeClr val="tx1"/>
                </a:solidFill>
              </a:endParaRPr>
            </a:p>
          </p:txBody>
        </p:sp>
        <p:sp>
          <p:nvSpPr>
            <p:cNvPr id="40" name="Rectangle 39"/>
            <p:cNvSpPr/>
            <p:nvPr/>
          </p:nvSpPr>
          <p:spPr>
            <a:xfrm rot="5400000">
              <a:off x="3458163" y="3873125"/>
              <a:ext cx="444447" cy="195511"/>
            </a:xfrm>
            <a:prstGeom prst="rect">
              <a:avLst/>
            </a:prstGeom>
            <a:solidFill>
              <a:schemeClr val="tx1">
                <a:lumMod val="50000"/>
                <a:lumOff val="50000"/>
              </a:schemeClr>
            </a:solidFill>
            <a:ln>
              <a:noFill/>
            </a:ln>
          </p:spPr>
          <p:style>
            <a:lnRef idx="2">
              <a:schemeClr val="accent4">
                <a:shade val="50000"/>
              </a:schemeClr>
            </a:lnRef>
            <a:fillRef idx="1001">
              <a:schemeClr val="lt1"/>
            </a:fillRef>
            <a:effectRef idx="0">
              <a:schemeClr val="accent4"/>
            </a:effectRef>
            <a:fontRef idx="minor">
              <a:schemeClr val="lt1"/>
            </a:fontRef>
          </p:style>
          <p:txBody>
            <a:bodyPr rot="0" spcFirstLastPara="0" vertOverflow="overflow" horzOverflow="overflow" vert="horz" wrap="square" lIns="64294" tIns="32147" rIns="64294" bIns="32147" numCol="1" spcCol="0" rtlCol="0" fromWordArt="0" anchor="ctr" anchorCtr="0" forceAA="0" compatLnSpc="1">
              <a:prstTxWarp prst="textNoShape">
                <a:avLst/>
              </a:prstTxWarp>
              <a:noAutofit/>
            </a:bodyPr>
            <a:lstStyle/>
            <a:p>
              <a:pPr algn="ctr"/>
              <a:endParaRPr lang="en-US" dirty="0" smtClean="0">
                <a:solidFill>
                  <a:schemeClr val="tx1"/>
                </a:solidFill>
              </a:endParaRPr>
            </a:p>
          </p:txBody>
        </p:sp>
        <p:sp>
          <p:nvSpPr>
            <p:cNvPr id="41" name="Rectangle 40"/>
            <p:cNvSpPr/>
            <p:nvPr/>
          </p:nvSpPr>
          <p:spPr>
            <a:xfrm rot="5400000">
              <a:off x="4459757" y="3873125"/>
              <a:ext cx="444447" cy="195511"/>
            </a:xfrm>
            <a:prstGeom prst="rect">
              <a:avLst/>
            </a:prstGeom>
            <a:solidFill>
              <a:schemeClr val="tx1">
                <a:lumMod val="50000"/>
                <a:lumOff val="50000"/>
              </a:schemeClr>
            </a:solidFill>
            <a:ln>
              <a:noFill/>
            </a:ln>
          </p:spPr>
          <p:style>
            <a:lnRef idx="2">
              <a:schemeClr val="accent4">
                <a:shade val="50000"/>
              </a:schemeClr>
            </a:lnRef>
            <a:fillRef idx="1001">
              <a:schemeClr val="lt1"/>
            </a:fillRef>
            <a:effectRef idx="0">
              <a:schemeClr val="accent4"/>
            </a:effectRef>
            <a:fontRef idx="minor">
              <a:schemeClr val="lt1"/>
            </a:fontRef>
          </p:style>
          <p:txBody>
            <a:bodyPr rot="0" spcFirstLastPara="0" vertOverflow="overflow" horzOverflow="overflow" vert="horz" wrap="square" lIns="64294" tIns="32147" rIns="64294" bIns="32147" numCol="1" spcCol="0" rtlCol="0" fromWordArt="0" anchor="ctr" anchorCtr="0" forceAA="0" compatLnSpc="1">
              <a:prstTxWarp prst="textNoShape">
                <a:avLst/>
              </a:prstTxWarp>
              <a:noAutofit/>
            </a:bodyPr>
            <a:lstStyle/>
            <a:p>
              <a:pPr algn="ctr"/>
              <a:endParaRPr lang="en-US" dirty="0" smtClean="0">
                <a:solidFill>
                  <a:schemeClr val="tx1"/>
                </a:solidFill>
              </a:endParaRPr>
            </a:p>
          </p:txBody>
        </p:sp>
        <p:sp>
          <p:nvSpPr>
            <p:cNvPr id="42" name="Rectangle 41"/>
            <p:cNvSpPr/>
            <p:nvPr/>
          </p:nvSpPr>
          <p:spPr>
            <a:xfrm rot="5400000">
              <a:off x="5413656" y="3873125"/>
              <a:ext cx="444447" cy="195511"/>
            </a:xfrm>
            <a:prstGeom prst="rect">
              <a:avLst/>
            </a:prstGeom>
            <a:solidFill>
              <a:schemeClr val="tx1">
                <a:lumMod val="50000"/>
                <a:lumOff val="50000"/>
              </a:schemeClr>
            </a:solidFill>
            <a:ln>
              <a:noFill/>
            </a:ln>
          </p:spPr>
          <p:style>
            <a:lnRef idx="2">
              <a:schemeClr val="accent4">
                <a:shade val="50000"/>
              </a:schemeClr>
            </a:lnRef>
            <a:fillRef idx="1001">
              <a:schemeClr val="lt1"/>
            </a:fillRef>
            <a:effectRef idx="0">
              <a:schemeClr val="accent4"/>
            </a:effectRef>
            <a:fontRef idx="minor">
              <a:schemeClr val="lt1"/>
            </a:fontRef>
          </p:style>
          <p:txBody>
            <a:bodyPr rot="0" spcFirstLastPara="0" vertOverflow="overflow" horzOverflow="overflow" vert="horz" wrap="square" lIns="64294" tIns="32147" rIns="64294" bIns="32147" numCol="1" spcCol="0" rtlCol="0" fromWordArt="0" anchor="ctr" anchorCtr="0" forceAA="0" compatLnSpc="1">
              <a:prstTxWarp prst="textNoShape">
                <a:avLst/>
              </a:prstTxWarp>
              <a:noAutofit/>
            </a:bodyPr>
            <a:lstStyle/>
            <a:p>
              <a:pPr algn="ctr"/>
              <a:endParaRPr lang="en-US" dirty="0" smtClean="0">
                <a:solidFill>
                  <a:schemeClr val="tx1"/>
                </a:solidFill>
              </a:endParaRPr>
            </a:p>
          </p:txBody>
        </p:sp>
        <p:sp>
          <p:nvSpPr>
            <p:cNvPr id="43" name="Rectangle 42"/>
            <p:cNvSpPr/>
            <p:nvPr/>
          </p:nvSpPr>
          <p:spPr>
            <a:xfrm rot="5400000">
              <a:off x="6405713" y="3879102"/>
              <a:ext cx="444447" cy="195511"/>
            </a:xfrm>
            <a:prstGeom prst="rect">
              <a:avLst/>
            </a:prstGeom>
            <a:solidFill>
              <a:schemeClr val="tx1">
                <a:lumMod val="50000"/>
                <a:lumOff val="50000"/>
              </a:schemeClr>
            </a:solidFill>
            <a:ln>
              <a:noFill/>
            </a:ln>
          </p:spPr>
          <p:style>
            <a:lnRef idx="2">
              <a:schemeClr val="accent4">
                <a:shade val="50000"/>
              </a:schemeClr>
            </a:lnRef>
            <a:fillRef idx="1001">
              <a:schemeClr val="lt1"/>
            </a:fillRef>
            <a:effectRef idx="0">
              <a:schemeClr val="accent4"/>
            </a:effectRef>
            <a:fontRef idx="minor">
              <a:schemeClr val="lt1"/>
            </a:fontRef>
          </p:style>
          <p:txBody>
            <a:bodyPr rot="0" spcFirstLastPara="0" vertOverflow="overflow" horzOverflow="overflow" vert="horz" wrap="square" lIns="64294" tIns="32147" rIns="64294" bIns="32147" numCol="1" spcCol="0" rtlCol="0" fromWordArt="0" anchor="ctr" anchorCtr="0" forceAA="0" compatLnSpc="1">
              <a:prstTxWarp prst="textNoShape">
                <a:avLst/>
              </a:prstTxWarp>
              <a:noAutofit/>
            </a:bodyPr>
            <a:lstStyle/>
            <a:p>
              <a:pPr algn="ctr"/>
              <a:endParaRPr lang="en-US" dirty="0" smtClean="0">
                <a:solidFill>
                  <a:schemeClr val="tx1"/>
                </a:solidFill>
              </a:endParaRPr>
            </a:p>
          </p:txBody>
        </p:sp>
      </p:grpSp>
      <p:sp>
        <p:nvSpPr>
          <p:cNvPr id="45" name="Oval 44"/>
          <p:cNvSpPr/>
          <p:nvPr/>
        </p:nvSpPr>
        <p:spPr>
          <a:xfrm>
            <a:off x="5323838" y="2825204"/>
            <a:ext cx="429254" cy="397018"/>
          </a:xfrm>
          <a:prstGeom prst="ellipse">
            <a:avLst/>
          </a:prstGeom>
          <a:solidFill>
            <a:srgbClr val="0070C0"/>
          </a:solidFill>
          <a:ln>
            <a:noFill/>
          </a:ln>
          <a:scene3d>
            <a:camera prst="orthographicFront"/>
            <a:lightRig rig="threePt" dir="t"/>
          </a:scene3d>
          <a:sp3d>
            <a:bevelT/>
          </a:sp3d>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64294" tIns="32147" rIns="64294" bIns="32147" numCol="1" spcCol="0" rtlCol="0" fromWordArt="0" anchor="ctr" anchorCtr="0" forceAA="0" compatLnSpc="1">
            <a:prstTxWarp prst="textNoShape">
              <a:avLst/>
            </a:prstTxWarp>
            <a:noAutofit/>
          </a:bodyPr>
          <a:lstStyle/>
          <a:p>
            <a:endParaRPr lang="en-US" sz="2531" dirty="0">
              <a:solidFill>
                <a:schemeClr val="bg1"/>
              </a:solidFill>
              <a:latin typeface="+mj-lt"/>
            </a:endParaRPr>
          </a:p>
        </p:txBody>
      </p:sp>
      <p:sp>
        <p:nvSpPr>
          <p:cNvPr id="48" name="Oval 47"/>
          <p:cNvSpPr/>
          <p:nvPr/>
        </p:nvSpPr>
        <p:spPr>
          <a:xfrm>
            <a:off x="5318683" y="1229923"/>
            <a:ext cx="429254" cy="397018"/>
          </a:xfrm>
          <a:prstGeom prst="ellipse">
            <a:avLst/>
          </a:prstGeom>
          <a:solidFill>
            <a:srgbClr val="0070C0"/>
          </a:solidFill>
          <a:ln>
            <a:noFill/>
          </a:ln>
          <a:scene3d>
            <a:camera prst="orthographicFront"/>
            <a:lightRig rig="threePt" dir="t"/>
          </a:scene3d>
          <a:sp3d>
            <a:bevelT/>
          </a:sp3d>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64294" tIns="32147" rIns="64294" bIns="32147" numCol="1" spcCol="0" rtlCol="0" fromWordArt="0" anchor="ctr" anchorCtr="0" forceAA="0" compatLnSpc="1">
            <a:prstTxWarp prst="textNoShape">
              <a:avLst/>
            </a:prstTxWarp>
            <a:noAutofit/>
          </a:bodyPr>
          <a:lstStyle/>
          <a:p>
            <a:endParaRPr lang="en-US" sz="2531" dirty="0">
              <a:solidFill>
                <a:schemeClr val="bg1"/>
              </a:solidFill>
              <a:latin typeface="+mj-lt"/>
            </a:endParaRPr>
          </a:p>
        </p:txBody>
      </p:sp>
      <p:sp>
        <p:nvSpPr>
          <p:cNvPr id="49" name="Rectangle 48"/>
          <p:cNvSpPr/>
          <p:nvPr/>
        </p:nvSpPr>
        <p:spPr>
          <a:xfrm>
            <a:off x="7314373" y="1229923"/>
            <a:ext cx="1681776" cy="1131079"/>
          </a:xfrm>
          <a:prstGeom prst="rect">
            <a:avLst/>
          </a:prstGeom>
        </p:spPr>
        <p:txBody>
          <a:bodyPr wrap="square">
            <a:spAutoFit/>
          </a:bodyPr>
          <a:lstStyle/>
          <a:p>
            <a:pPr algn="ctr" fontAlgn="auto">
              <a:spcBef>
                <a:spcPts val="0"/>
              </a:spcBef>
              <a:spcAft>
                <a:spcPts val="0"/>
              </a:spcAft>
            </a:pPr>
            <a:r>
              <a:rPr lang="en-US" sz="2250" dirty="0" smtClean="0">
                <a:solidFill>
                  <a:prstClr val="black"/>
                </a:solidFill>
                <a:latin typeface="+mn-lt"/>
              </a:rPr>
              <a:t>Continuous </a:t>
            </a:r>
            <a:r>
              <a:rPr lang="en-US" sz="2250" dirty="0" err="1" smtClean="0">
                <a:solidFill>
                  <a:prstClr val="black"/>
                </a:solidFill>
                <a:latin typeface="+mn-lt"/>
              </a:rPr>
              <a:t>AppSec</a:t>
            </a:r>
            <a:r>
              <a:rPr lang="en-US" sz="2250" dirty="0" smtClean="0">
                <a:solidFill>
                  <a:prstClr val="black"/>
                </a:solidFill>
                <a:latin typeface="+mn-lt"/>
              </a:rPr>
              <a:t> Analytics</a:t>
            </a:r>
            <a:endParaRPr lang="en-US" sz="2250" dirty="0">
              <a:solidFill>
                <a:prstClr val="black"/>
              </a:solidFill>
              <a:latin typeface="+mn-lt"/>
            </a:endParaRPr>
          </a:p>
        </p:txBody>
      </p:sp>
      <p:sp>
        <p:nvSpPr>
          <p:cNvPr id="50" name="Oval 49"/>
          <p:cNvSpPr/>
          <p:nvPr/>
        </p:nvSpPr>
        <p:spPr>
          <a:xfrm>
            <a:off x="5452412" y="2274983"/>
            <a:ext cx="429254" cy="397018"/>
          </a:xfrm>
          <a:prstGeom prst="ellipse">
            <a:avLst/>
          </a:prstGeom>
          <a:solidFill>
            <a:srgbClr val="7030A0"/>
          </a:solidFill>
          <a:ln>
            <a:noFill/>
          </a:ln>
          <a:scene3d>
            <a:camera prst="orthographicFront"/>
            <a:lightRig rig="threePt" dir="t"/>
          </a:scene3d>
          <a:sp3d>
            <a:bevelT/>
          </a:sp3d>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64294" tIns="32147" rIns="64294" bIns="32147" numCol="1" spcCol="0" rtlCol="0" fromWordArt="0" anchor="ctr" anchorCtr="0" forceAA="0" compatLnSpc="1">
            <a:prstTxWarp prst="textNoShape">
              <a:avLst/>
            </a:prstTxWarp>
            <a:noAutofit/>
          </a:bodyPr>
          <a:lstStyle/>
          <a:p>
            <a:endParaRPr lang="en-US" sz="2531" dirty="0">
              <a:solidFill>
                <a:schemeClr val="bg1"/>
              </a:solidFill>
              <a:latin typeface="+mj-lt"/>
            </a:endParaRPr>
          </a:p>
        </p:txBody>
      </p:sp>
      <p:sp>
        <p:nvSpPr>
          <p:cNvPr id="52" name="Oval 51"/>
          <p:cNvSpPr/>
          <p:nvPr/>
        </p:nvSpPr>
        <p:spPr>
          <a:xfrm>
            <a:off x="5314297" y="1500112"/>
            <a:ext cx="429254" cy="397018"/>
          </a:xfrm>
          <a:prstGeom prst="ellipse">
            <a:avLst/>
          </a:prstGeom>
          <a:solidFill>
            <a:srgbClr val="00B050"/>
          </a:solidFill>
          <a:ln>
            <a:noFill/>
          </a:ln>
          <a:scene3d>
            <a:camera prst="orthographicFront"/>
            <a:lightRig rig="threePt" dir="t"/>
          </a:scene3d>
          <a:sp3d>
            <a:bevelT/>
          </a:sp3d>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64294" tIns="32147" rIns="64294" bIns="32147" numCol="1" spcCol="0" rtlCol="0" fromWordArt="0" anchor="ctr" anchorCtr="0" forceAA="0" compatLnSpc="1">
            <a:prstTxWarp prst="textNoShape">
              <a:avLst/>
            </a:prstTxWarp>
            <a:noAutofit/>
          </a:bodyPr>
          <a:lstStyle/>
          <a:p>
            <a:endParaRPr lang="en-US" sz="2531" dirty="0">
              <a:solidFill>
                <a:schemeClr val="bg1"/>
              </a:solidFill>
              <a:latin typeface="+mj-lt"/>
            </a:endParaRPr>
          </a:p>
        </p:txBody>
      </p:sp>
      <p:sp>
        <p:nvSpPr>
          <p:cNvPr id="54" name="Oval 53"/>
          <p:cNvSpPr/>
          <p:nvPr/>
        </p:nvSpPr>
        <p:spPr>
          <a:xfrm>
            <a:off x="5185207" y="2070016"/>
            <a:ext cx="429254" cy="397018"/>
          </a:xfrm>
          <a:prstGeom prst="ellipse">
            <a:avLst/>
          </a:prstGeom>
          <a:solidFill>
            <a:srgbClr val="FFC000"/>
          </a:solidFill>
          <a:ln>
            <a:noFill/>
          </a:ln>
          <a:scene3d>
            <a:camera prst="orthographicFront"/>
            <a:lightRig rig="threePt" dir="t"/>
          </a:scene3d>
          <a:sp3d>
            <a:bevelT/>
          </a:sp3d>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64294" tIns="32147" rIns="64294" bIns="32147" numCol="1" spcCol="0" rtlCol="0" fromWordArt="0" anchor="ctr" anchorCtr="0" forceAA="0" compatLnSpc="1">
            <a:prstTxWarp prst="textNoShape">
              <a:avLst/>
            </a:prstTxWarp>
            <a:noAutofit/>
          </a:bodyPr>
          <a:lstStyle/>
          <a:p>
            <a:endParaRPr lang="en-US" sz="2531" dirty="0">
              <a:solidFill>
                <a:schemeClr val="bg1"/>
              </a:solidFill>
              <a:latin typeface="+mj-lt"/>
            </a:endParaRPr>
          </a:p>
        </p:txBody>
      </p:sp>
      <p:sp>
        <p:nvSpPr>
          <p:cNvPr id="55" name="Oval 54"/>
          <p:cNvSpPr/>
          <p:nvPr/>
        </p:nvSpPr>
        <p:spPr>
          <a:xfrm>
            <a:off x="5667636" y="2495504"/>
            <a:ext cx="429254" cy="397018"/>
          </a:xfrm>
          <a:prstGeom prst="ellipse">
            <a:avLst/>
          </a:prstGeom>
          <a:solidFill>
            <a:srgbClr val="7030A0"/>
          </a:solidFill>
          <a:ln>
            <a:noFill/>
          </a:ln>
          <a:scene3d>
            <a:camera prst="orthographicFront"/>
            <a:lightRig rig="threePt" dir="t"/>
          </a:scene3d>
          <a:sp3d>
            <a:bevelT/>
          </a:sp3d>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64294" tIns="32147" rIns="64294" bIns="32147" numCol="1" spcCol="0" rtlCol="0" fromWordArt="0" anchor="ctr" anchorCtr="0" forceAA="0" compatLnSpc="1">
            <a:prstTxWarp prst="textNoShape">
              <a:avLst/>
            </a:prstTxWarp>
            <a:noAutofit/>
          </a:bodyPr>
          <a:lstStyle/>
          <a:p>
            <a:endParaRPr lang="en-US" sz="2531" dirty="0">
              <a:solidFill>
                <a:schemeClr val="bg1"/>
              </a:solidFill>
              <a:latin typeface="+mj-lt"/>
            </a:endParaRPr>
          </a:p>
        </p:txBody>
      </p:sp>
      <p:sp>
        <p:nvSpPr>
          <p:cNvPr id="56" name="Oval 55"/>
          <p:cNvSpPr/>
          <p:nvPr/>
        </p:nvSpPr>
        <p:spPr>
          <a:xfrm>
            <a:off x="5720302" y="2278016"/>
            <a:ext cx="429254" cy="397018"/>
          </a:xfrm>
          <a:prstGeom prst="ellipse">
            <a:avLst/>
          </a:prstGeom>
          <a:solidFill>
            <a:srgbClr val="C00000"/>
          </a:solidFill>
          <a:ln>
            <a:noFill/>
          </a:ln>
          <a:scene3d>
            <a:camera prst="orthographicFront"/>
            <a:lightRig rig="threePt" dir="t"/>
          </a:scene3d>
          <a:sp3d>
            <a:bevelT/>
          </a:sp3d>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64294" tIns="32147" rIns="64294" bIns="32147" numCol="1" spcCol="0" rtlCol="0" fromWordArt="0" anchor="ctr" anchorCtr="0" forceAA="0" compatLnSpc="1">
            <a:prstTxWarp prst="textNoShape">
              <a:avLst/>
            </a:prstTxWarp>
            <a:noAutofit/>
          </a:bodyPr>
          <a:lstStyle/>
          <a:p>
            <a:endParaRPr lang="en-US" sz="2531" dirty="0">
              <a:solidFill>
                <a:schemeClr val="bg1"/>
              </a:solidFill>
              <a:latin typeface="+mj-lt"/>
            </a:endParaRPr>
          </a:p>
        </p:txBody>
      </p:sp>
      <p:sp>
        <p:nvSpPr>
          <p:cNvPr id="57" name="Oval 56"/>
          <p:cNvSpPr/>
          <p:nvPr/>
        </p:nvSpPr>
        <p:spPr>
          <a:xfrm>
            <a:off x="5585951" y="2017973"/>
            <a:ext cx="429254" cy="397018"/>
          </a:xfrm>
          <a:prstGeom prst="ellipse">
            <a:avLst/>
          </a:prstGeom>
          <a:solidFill>
            <a:srgbClr val="00B050"/>
          </a:solidFill>
          <a:ln>
            <a:noFill/>
          </a:ln>
          <a:scene3d>
            <a:camera prst="orthographicFront"/>
            <a:lightRig rig="threePt" dir="t"/>
          </a:scene3d>
          <a:sp3d>
            <a:bevelT/>
          </a:sp3d>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64294" tIns="32147" rIns="64294" bIns="32147" numCol="1" spcCol="0" rtlCol="0" fromWordArt="0" anchor="ctr" anchorCtr="0" forceAA="0" compatLnSpc="1">
            <a:prstTxWarp prst="textNoShape">
              <a:avLst/>
            </a:prstTxWarp>
            <a:noAutofit/>
          </a:bodyPr>
          <a:lstStyle/>
          <a:p>
            <a:endParaRPr lang="en-US" sz="2531" dirty="0">
              <a:solidFill>
                <a:schemeClr val="bg1"/>
              </a:solidFill>
              <a:latin typeface="+mj-lt"/>
            </a:endParaRPr>
          </a:p>
        </p:txBody>
      </p:sp>
      <p:sp>
        <p:nvSpPr>
          <p:cNvPr id="58" name="Oval 57"/>
          <p:cNvSpPr/>
          <p:nvPr/>
        </p:nvSpPr>
        <p:spPr>
          <a:xfrm>
            <a:off x="5399520" y="2085254"/>
            <a:ext cx="429254" cy="397018"/>
          </a:xfrm>
          <a:prstGeom prst="ellipse">
            <a:avLst/>
          </a:prstGeom>
          <a:solidFill>
            <a:srgbClr val="00B050"/>
          </a:solidFill>
          <a:ln>
            <a:noFill/>
          </a:ln>
          <a:scene3d>
            <a:camera prst="orthographicFront"/>
            <a:lightRig rig="threePt" dir="t"/>
          </a:scene3d>
          <a:sp3d>
            <a:bevelT/>
          </a:sp3d>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64294" tIns="32147" rIns="64294" bIns="32147" numCol="1" spcCol="0" rtlCol="0" fromWordArt="0" anchor="ctr" anchorCtr="0" forceAA="0" compatLnSpc="1">
            <a:prstTxWarp prst="textNoShape">
              <a:avLst/>
            </a:prstTxWarp>
            <a:noAutofit/>
          </a:bodyPr>
          <a:lstStyle/>
          <a:p>
            <a:endParaRPr lang="en-US" sz="2531" dirty="0">
              <a:solidFill>
                <a:schemeClr val="bg1"/>
              </a:solidFill>
              <a:latin typeface="+mj-lt"/>
            </a:endParaRPr>
          </a:p>
        </p:txBody>
      </p:sp>
      <p:sp>
        <p:nvSpPr>
          <p:cNvPr id="59" name="Oval 58"/>
          <p:cNvSpPr/>
          <p:nvPr/>
        </p:nvSpPr>
        <p:spPr>
          <a:xfrm>
            <a:off x="5527862" y="1733841"/>
            <a:ext cx="429254" cy="397018"/>
          </a:xfrm>
          <a:prstGeom prst="ellipse">
            <a:avLst/>
          </a:prstGeom>
          <a:solidFill>
            <a:srgbClr val="FFC000"/>
          </a:solidFill>
          <a:ln>
            <a:noFill/>
          </a:ln>
          <a:scene3d>
            <a:camera prst="orthographicFront"/>
            <a:lightRig rig="threePt" dir="t"/>
          </a:scene3d>
          <a:sp3d>
            <a:bevelT/>
          </a:sp3d>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64294" tIns="32147" rIns="64294" bIns="32147" numCol="1" spcCol="0" rtlCol="0" fromWordArt="0" anchor="ctr" anchorCtr="0" forceAA="0" compatLnSpc="1">
            <a:prstTxWarp prst="textNoShape">
              <a:avLst/>
            </a:prstTxWarp>
            <a:noAutofit/>
          </a:bodyPr>
          <a:lstStyle/>
          <a:p>
            <a:endParaRPr lang="en-US" sz="2531" dirty="0">
              <a:solidFill>
                <a:schemeClr val="bg1"/>
              </a:solidFill>
              <a:latin typeface="+mj-lt"/>
            </a:endParaRPr>
          </a:p>
        </p:txBody>
      </p:sp>
      <p:sp>
        <p:nvSpPr>
          <p:cNvPr id="60" name="Oval 59"/>
          <p:cNvSpPr/>
          <p:nvPr/>
        </p:nvSpPr>
        <p:spPr>
          <a:xfrm>
            <a:off x="5226238" y="1748448"/>
            <a:ext cx="429254" cy="397018"/>
          </a:xfrm>
          <a:prstGeom prst="ellipse">
            <a:avLst/>
          </a:prstGeom>
          <a:solidFill>
            <a:srgbClr val="C00000"/>
          </a:solidFill>
          <a:ln>
            <a:noFill/>
          </a:ln>
          <a:scene3d>
            <a:camera prst="orthographicFront"/>
            <a:lightRig rig="threePt" dir="t"/>
          </a:scene3d>
          <a:sp3d>
            <a:bevelT/>
          </a:sp3d>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64294" tIns="32147" rIns="64294" bIns="32147" numCol="1" spcCol="0" rtlCol="0" fromWordArt="0" anchor="ctr" anchorCtr="0" forceAA="0" compatLnSpc="1">
            <a:prstTxWarp prst="textNoShape">
              <a:avLst/>
            </a:prstTxWarp>
            <a:noAutofit/>
          </a:bodyPr>
          <a:lstStyle/>
          <a:p>
            <a:endParaRPr lang="en-US" sz="2531" dirty="0">
              <a:solidFill>
                <a:schemeClr val="bg1"/>
              </a:solidFill>
              <a:latin typeface="+mj-lt"/>
            </a:endParaRPr>
          </a:p>
        </p:txBody>
      </p:sp>
      <p:sp>
        <p:nvSpPr>
          <p:cNvPr id="61" name="Oval 60"/>
          <p:cNvSpPr/>
          <p:nvPr/>
        </p:nvSpPr>
        <p:spPr>
          <a:xfrm>
            <a:off x="5584389" y="1500332"/>
            <a:ext cx="429254" cy="397018"/>
          </a:xfrm>
          <a:prstGeom prst="ellipse">
            <a:avLst/>
          </a:prstGeom>
          <a:solidFill>
            <a:srgbClr val="7030A0"/>
          </a:solidFill>
          <a:ln>
            <a:noFill/>
          </a:ln>
          <a:scene3d>
            <a:camera prst="orthographicFront"/>
            <a:lightRig rig="threePt" dir="t"/>
          </a:scene3d>
          <a:sp3d>
            <a:bevelT/>
          </a:sp3d>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64294" tIns="32147" rIns="64294" bIns="32147" numCol="1" spcCol="0" rtlCol="0" fromWordArt="0" anchor="ctr" anchorCtr="0" forceAA="0" compatLnSpc="1">
            <a:prstTxWarp prst="textNoShape">
              <a:avLst/>
            </a:prstTxWarp>
            <a:noAutofit/>
          </a:bodyPr>
          <a:lstStyle/>
          <a:p>
            <a:endParaRPr lang="en-US" sz="2531" dirty="0">
              <a:solidFill>
                <a:schemeClr val="bg1"/>
              </a:solidFill>
              <a:latin typeface="+mj-lt"/>
            </a:endParaRPr>
          </a:p>
        </p:txBody>
      </p:sp>
      <p:sp>
        <p:nvSpPr>
          <p:cNvPr id="62" name="Oval 61"/>
          <p:cNvSpPr/>
          <p:nvPr/>
        </p:nvSpPr>
        <p:spPr>
          <a:xfrm>
            <a:off x="5695538" y="2485606"/>
            <a:ext cx="429254" cy="397018"/>
          </a:xfrm>
          <a:prstGeom prst="ellipse">
            <a:avLst/>
          </a:prstGeom>
          <a:solidFill>
            <a:srgbClr val="00B050"/>
          </a:solidFill>
          <a:ln>
            <a:noFill/>
          </a:ln>
          <a:scene3d>
            <a:camera prst="orthographicFront"/>
            <a:lightRig rig="threePt" dir="t"/>
          </a:scene3d>
          <a:sp3d>
            <a:bevelT/>
          </a:sp3d>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64294" tIns="32147" rIns="64294" bIns="32147" numCol="1" spcCol="0" rtlCol="0" fromWordArt="0" anchor="ctr" anchorCtr="0" forceAA="0" compatLnSpc="1">
            <a:prstTxWarp prst="textNoShape">
              <a:avLst/>
            </a:prstTxWarp>
            <a:noAutofit/>
          </a:bodyPr>
          <a:lstStyle/>
          <a:p>
            <a:endParaRPr lang="en-US" sz="2531" dirty="0">
              <a:solidFill>
                <a:schemeClr val="bg1"/>
              </a:solidFill>
              <a:latin typeface="+mj-lt"/>
            </a:endParaRPr>
          </a:p>
        </p:txBody>
      </p:sp>
      <p:sp>
        <p:nvSpPr>
          <p:cNvPr id="63" name="Oval 62"/>
          <p:cNvSpPr/>
          <p:nvPr/>
        </p:nvSpPr>
        <p:spPr>
          <a:xfrm>
            <a:off x="5537746" y="1220558"/>
            <a:ext cx="429254" cy="397018"/>
          </a:xfrm>
          <a:prstGeom prst="ellipse">
            <a:avLst/>
          </a:prstGeom>
          <a:solidFill>
            <a:srgbClr val="FFC000"/>
          </a:solidFill>
          <a:ln>
            <a:noFill/>
          </a:ln>
          <a:scene3d>
            <a:camera prst="orthographicFront"/>
            <a:lightRig rig="threePt" dir="t"/>
          </a:scene3d>
          <a:sp3d>
            <a:bevelT/>
          </a:sp3d>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64294" tIns="32147" rIns="64294" bIns="32147" numCol="1" spcCol="0" rtlCol="0" fromWordArt="0" anchor="ctr" anchorCtr="0" forceAA="0" compatLnSpc="1">
            <a:prstTxWarp prst="textNoShape">
              <a:avLst/>
            </a:prstTxWarp>
            <a:noAutofit/>
          </a:bodyPr>
          <a:lstStyle/>
          <a:p>
            <a:endParaRPr lang="en-US" sz="2531" dirty="0">
              <a:solidFill>
                <a:schemeClr val="bg1"/>
              </a:solidFill>
              <a:latin typeface="+mj-lt"/>
            </a:endParaRPr>
          </a:p>
        </p:txBody>
      </p:sp>
      <p:sp>
        <p:nvSpPr>
          <p:cNvPr id="64" name="Oval 63"/>
          <p:cNvSpPr/>
          <p:nvPr/>
        </p:nvSpPr>
        <p:spPr>
          <a:xfrm>
            <a:off x="5409912" y="1044126"/>
            <a:ext cx="429254" cy="397018"/>
          </a:xfrm>
          <a:prstGeom prst="ellipse">
            <a:avLst/>
          </a:prstGeom>
          <a:solidFill>
            <a:srgbClr val="C00000"/>
          </a:solidFill>
          <a:ln>
            <a:noFill/>
          </a:ln>
          <a:scene3d>
            <a:camera prst="orthographicFront"/>
            <a:lightRig rig="threePt" dir="t"/>
          </a:scene3d>
          <a:sp3d>
            <a:bevelT/>
          </a:sp3d>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64294" tIns="32147" rIns="64294" bIns="32147" numCol="1" spcCol="0" rtlCol="0" fromWordArt="0" anchor="ctr" anchorCtr="0" forceAA="0" compatLnSpc="1">
            <a:prstTxWarp prst="textNoShape">
              <a:avLst/>
            </a:prstTxWarp>
            <a:noAutofit/>
          </a:bodyPr>
          <a:lstStyle/>
          <a:p>
            <a:endParaRPr lang="en-US" sz="2531" dirty="0">
              <a:solidFill>
                <a:schemeClr val="bg1"/>
              </a:solidFill>
              <a:latin typeface="+mj-lt"/>
            </a:endParaRPr>
          </a:p>
        </p:txBody>
      </p:sp>
      <p:sp>
        <p:nvSpPr>
          <p:cNvPr id="65" name="Oval 64"/>
          <p:cNvSpPr/>
          <p:nvPr/>
        </p:nvSpPr>
        <p:spPr>
          <a:xfrm>
            <a:off x="5409061" y="2481228"/>
            <a:ext cx="429254" cy="397018"/>
          </a:xfrm>
          <a:prstGeom prst="ellipse">
            <a:avLst/>
          </a:prstGeom>
          <a:solidFill>
            <a:srgbClr val="FFC000"/>
          </a:solidFill>
          <a:ln>
            <a:noFill/>
          </a:ln>
          <a:scene3d>
            <a:camera prst="orthographicFront"/>
            <a:lightRig rig="threePt" dir="t"/>
          </a:scene3d>
          <a:sp3d>
            <a:bevelT/>
          </a:sp3d>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64294" tIns="32147" rIns="64294" bIns="32147" numCol="1" spcCol="0" rtlCol="0" fromWordArt="0" anchor="ctr" anchorCtr="0" forceAA="0" compatLnSpc="1">
            <a:prstTxWarp prst="textNoShape">
              <a:avLst/>
            </a:prstTxWarp>
            <a:noAutofit/>
          </a:bodyPr>
          <a:lstStyle/>
          <a:p>
            <a:endParaRPr lang="en-US" sz="2531" dirty="0">
              <a:solidFill>
                <a:schemeClr val="bg1"/>
              </a:solidFill>
              <a:latin typeface="+mj-lt"/>
            </a:endParaRPr>
          </a:p>
        </p:txBody>
      </p:sp>
      <p:sp>
        <p:nvSpPr>
          <p:cNvPr id="66" name="Oval 65"/>
          <p:cNvSpPr/>
          <p:nvPr/>
        </p:nvSpPr>
        <p:spPr>
          <a:xfrm>
            <a:off x="5738351" y="2170373"/>
            <a:ext cx="429254" cy="397018"/>
          </a:xfrm>
          <a:prstGeom prst="ellipse">
            <a:avLst/>
          </a:prstGeom>
          <a:solidFill>
            <a:srgbClr val="00B050"/>
          </a:solidFill>
          <a:ln>
            <a:noFill/>
          </a:ln>
          <a:scene3d>
            <a:camera prst="orthographicFront"/>
            <a:lightRig rig="threePt" dir="t"/>
          </a:scene3d>
          <a:sp3d>
            <a:bevelT/>
          </a:sp3d>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64294" tIns="32147" rIns="64294" bIns="32147" numCol="1" spcCol="0" rtlCol="0" fromWordArt="0" anchor="ctr" anchorCtr="0" forceAA="0" compatLnSpc="1">
            <a:prstTxWarp prst="textNoShape">
              <a:avLst/>
            </a:prstTxWarp>
            <a:noAutofit/>
          </a:bodyPr>
          <a:lstStyle/>
          <a:p>
            <a:endParaRPr lang="en-US" sz="2531" dirty="0">
              <a:solidFill>
                <a:schemeClr val="bg1"/>
              </a:solidFill>
              <a:latin typeface="+mj-lt"/>
            </a:endParaRPr>
          </a:p>
        </p:txBody>
      </p:sp>
      <p:sp>
        <p:nvSpPr>
          <p:cNvPr id="67" name="Rectangle 66"/>
          <p:cNvSpPr/>
          <p:nvPr/>
        </p:nvSpPr>
        <p:spPr>
          <a:xfrm>
            <a:off x="235097" y="971118"/>
            <a:ext cx="4960502" cy="438582"/>
          </a:xfrm>
          <a:prstGeom prst="rect">
            <a:avLst/>
          </a:prstGeom>
        </p:spPr>
        <p:txBody>
          <a:bodyPr wrap="square">
            <a:spAutoFit/>
          </a:bodyPr>
          <a:lstStyle/>
          <a:p>
            <a:pPr fontAlgn="auto">
              <a:spcBef>
                <a:spcPts val="0"/>
              </a:spcBef>
              <a:spcAft>
                <a:spcPts val="0"/>
              </a:spcAft>
            </a:pPr>
            <a:r>
              <a:rPr lang="en-US" sz="2250" dirty="0" smtClean="0">
                <a:solidFill>
                  <a:prstClr val="black"/>
                </a:solidFill>
                <a:latin typeface="+mn-lt"/>
              </a:rPr>
              <a:t>Your IT Organization…</a:t>
            </a:r>
            <a:endParaRPr lang="en-US" sz="2250" dirty="0">
              <a:solidFill>
                <a:prstClr val="black"/>
              </a:solidFill>
              <a:latin typeface="+mn-lt"/>
            </a:endParaRPr>
          </a:p>
        </p:txBody>
      </p:sp>
      <p:sp>
        <p:nvSpPr>
          <p:cNvPr id="29" name="Rectangle 28"/>
          <p:cNvSpPr/>
          <p:nvPr/>
        </p:nvSpPr>
        <p:spPr>
          <a:xfrm>
            <a:off x="176007" y="6172200"/>
            <a:ext cx="8776238" cy="584775"/>
          </a:xfrm>
          <a:prstGeom prst="rect">
            <a:avLst/>
          </a:prstGeom>
        </p:spPr>
        <p:txBody>
          <a:bodyPr wrap="square">
            <a:spAutoFit/>
          </a:bodyPr>
          <a:lstStyle/>
          <a:p>
            <a:r>
              <a:rPr lang="en-US" sz="3200" dirty="0" smtClean="0"/>
              <a:t>3) Collect big data security analytics</a:t>
            </a:r>
            <a:endParaRPr lang="en-US" sz="3200" dirty="0"/>
          </a:p>
        </p:txBody>
      </p:sp>
      <p:sp>
        <p:nvSpPr>
          <p:cNvPr id="31" name="Rectangle 30"/>
          <p:cNvSpPr/>
          <p:nvPr/>
        </p:nvSpPr>
        <p:spPr>
          <a:xfrm>
            <a:off x="176007" y="4932089"/>
            <a:ext cx="8436359" cy="584775"/>
          </a:xfrm>
          <a:prstGeom prst="rect">
            <a:avLst/>
          </a:prstGeom>
        </p:spPr>
        <p:txBody>
          <a:bodyPr wrap="square">
            <a:spAutoFit/>
          </a:bodyPr>
          <a:lstStyle/>
          <a:p>
            <a:pPr marL="228600" indent="-228600">
              <a:buAutoNum type="arabicParenR"/>
            </a:pPr>
            <a:r>
              <a:rPr lang="en-US" sz="3200" dirty="0"/>
              <a:t>Transform our existing tools into SENSORS</a:t>
            </a:r>
          </a:p>
        </p:txBody>
      </p:sp>
      <p:sp>
        <p:nvSpPr>
          <p:cNvPr id="33" name="Rectangle 32"/>
          <p:cNvSpPr/>
          <p:nvPr/>
        </p:nvSpPr>
        <p:spPr>
          <a:xfrm>
            <a:off x="176007" y="5552144"/>
            <a:ext cx="8632621" cy="584775"/>
          </a:xfrm>
          <a:prstGeom prst="rect">
            <a:avLst/>
          </a:prstGeom>
        </p:spPr>
        <p:txBody>
          <a:bodyPr wrap="square">
            <a:spAutoFit/>
          </a:bodyPr>
          <a:lstStyle/>
          <a:p>
            <a:pPr marL="457200" indent="-457200"/>
            <a:r>
              <a:rPr lang="en-US" sz="3200" dirty="0" smtClean="0"/>
              <a:t>2) Instrument entire </a:t>
            </a:r>
            <a:r>
              <a:rPr lang="en-US" sz="3200" dirty="0"/>
              <a:t>software </a:t>
            </a:r>
            <a:r>
              <a:rPr lang="en-US" sz="3200" dirty="0" smtClean="0"/>
              <a:t>organization</a:t>
            </a:r>
          </a:p>
        </p:txBody>
      </p:sp>
    </p:spTree>
    <p:custDataLst>
      <p:tags r:id="rId1"/>
    </p:custDataLst>
    <p:extLst>
      <p:ext uri="{BB962C8B-B14F-4D97-AF65-F5344CB8AC3E}">
        <p14:creationId xmlns:p14="http://schemas.microsoft.com/office/powerpoint/2010/main" val="1457259577"/>
      </p:ext>
    </p:extLst>
  </p:cSld>
  <p:clrMapOvr>
    <a:masterClrMapping/>
  </p:clrMapOvr>
  <mc:AlternateContent xmlns:mc="http://schemas.openxmlformats.org/markup-compatibility/2006" xmlns:p14="http://schemas.microsoft.com/office/powerpoint/2010/main">
    <mc:Choice Requires="p14">
      <p:transition spd="slow" p14:dur="2000" advTm="137117"/>
    </mc:Choice>
    <mc:Fallback xmlns="">
      <p:transition spd="slow" advTm="13711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4.16667E-6 2.77556E-17 L -0.325 0.25579 " pathEditMode="relative" rAng="0" ptsTypes="AA">
                                      <p:cBhvr>
                                        <p:cTn id="6" dur="2000" fill="hold"/>
                                        <p:tgtEl>
                                          <p:spTgt spid="64"/>
                                        </p:tgtEl>
                                        <p:attrNameLst>
                                          <p:attrName>ppt_x</p:attrName>
                                          <p:attrName>ppt_y</p:attrName>
                                        </p:attrNameLst>
                                      </p:cBhvr>
                                      <p:rCtr x="-16250" y="12778"/>
                                    </p:animMotion>
                                  </p:childTnLst>
                                </p:cTn>
                              </p:par>
                              <p:par>
                                <p:cTn id="7" presetID="42" presetClass="path" presetSubtype="0" accel="50000" decel="50000" fill="hold" grpId="0" nodeType="withEffect">
                                  <p:stCondLst>
                                    <p:cond delay="0"/>
                                  </p:stCondLst>
                                  <p:childTnLst>
                                    <p:animMotion origin="layout" path="M -3.05556E-6 7.40741E-7 L -0.11076 -0.00324 " pathEditMode="relative" rAng="0" ptsTypes="AA">
                                      <p:cBhvr>
                                        <p:cTn id="8" dur="2000" fill="hold"/>
                                        <p:tgtEl>
                                          <p:spTgt spid="30"/>
                                        </p:tgtEl>
                                        <p:attrNameLst>
                                          <p:attrName>ppt_x</p:attrName>
                                          <p:attrName>ppt_y</p:attrName>
                                        </p:attrNameLst>
                                      </p:cBhvr>
                                      <p:rCtr x="-5538" y="-162"/>
                                    </p:animMotion>
                                  </p:childTnLst>
                                </p:cTn>
                              </p:par>
                              <p:par>
                                <p:cTn id="9" presetID="42" presetClass="path" presetSubtype="0" accel="50000" decel="50000" fill="hold" grpId="0" nodeType="withEffect">
                                  <p:stCondLst>
                                    <p:cond delay="0"/>
                                  </p:stCondLst>
                                  <p:childTnLst>
                                    <p:animMotion origin="layout" path="M -2.5E-6 -1.11111E-6 L -0.54218 -0.02986 " pathEditMode="relative" rAng="0" ptsTypes="AA">
                                      <p:cBhvr>
                                        <p:cTn id="10" dur="2000" fill="hold"/>
                                        <p:tgtEl>
                                          <p:spTgt spid="32"/>
                                        </p:tgtEl>
                                        <p:attrNameLst>
                                          <p:attrName>ppt_x</p:attrName>
                                          <p:attrName>ppt_y</p:attrName>
                                        </p:attrNameLst>
                                      </p:cBhvr>
                                      <p:rCtr x="-27118" y="-1505"/>
                                    </p:animMotion>
                                  </p:childTnLst>
                                </p:cTn>
                              </p:par>
                              <p:par>
                                <p:cTn id="11" presetID="42" presetClass="path" presetSubtype="0" accel="50000" decel="50000" fill="hold" grpId="0" nodeType="withEffect">
                                  <p:stCondLst>
                                    <p:cond delay="0"/>
                                  </p:stCondLst>
                                  <p:childTnLst>
                                    <p:animMotion origin="layout" path="M 8.33333E-7 -2.22222E-6 L -0.53872 0.00185 " pathEditMode="relative" rAng="0" ptsTypes="AA">
                                      <p:cBhvr>
                                        <p:cTn id="12" dur="2000" fill="hold"/>
                                        <p:tgtEl>
                                          <p:spTgt spid="45"/>
                                        </p:tgtEl>
                                        <p:attrNameLst>
                                          <p:attrName>ppt_x</p:attrName>
                                          <p:attrName>ppt_y</p:attrName>
                                        </p:attrNameLst>
                                      </p:cBhvr>
                                      <p:rCtr x="-26944" y="93"/>
                                    </p:animMotion>
                                  </p:childTnLst>
                                </p:cTn>
                              </p:par>
                              <p:par>
                                <p:cTn id="13" presetID="42" presetClass="path" presetSubtype="0" accel="50000" decel="50000" fill="hold" grpId="0" nodeType="withEffect">
                                  <p:stCondLst>
                                    <p:cond delay="0"/>
                                  </p:stCondLst>
                                  <p:childTnLst>
                                    <p:animMotion origin="layout" path="M -4.72222E-6 -3.33333E-6 L -4.72222E-6 0.25 " pathEditMode="relative" rAng="0" ptsTypes="AA">
                                      <p:cBhvr>
                                        <p:cTn id="14" dur="2000" fill="hold"/>
                                        <p:tgtEl>
                                          <p:spTgt spid="48"/>
                                        </p:tgtEl>
                                        <p:attrNameLst>
                                          <p:attrName>ppt_x</p:attrName>
                                          <p:attrName>ppt_y</p:attrName>
                                        </p:attrNameLst>
                                      </p:cBhvr>
                                      <p:rCtr x="0" y="12500"/>
                                    </p:animMotion>
                                  </p:childTnLst>
                                </p:cTn>
                              </p:par>
                              <p:par>
                                <p:cTn id="15" presetID="42" presetClass="path" presetSubtype="0" accel="50000" decel="50000" fill="hold" grpId="0" nodeType="withEffect">
                                  <p:stCondLst>
                                    <p:cond delay="0"/>
                                  </p:stCondLst>
                                  <p:childTnLst>
                                    <p:animMotion origin="layout" path="M -1.66667E-6 1.85185E-6 L -0.46371 0.05579 " pathEditMode="relative" rAng="0" ptsTypes="AA">
                                      <p:cBhvr>
                                        <p:cTn id="16" dur="2000" fill="hold"/>
                                        <p:tgtEl>
                                          <p:spTgt spid="50"/>
                                        </p:tgtEl>
                                        <p:attrNameLst>
                                          <p:attrName>ppt_x</p:attrName>
                                          <p:attrName>ppt_y</p:attrName>
                                        </p:attrNameLst>
                                      </p:cBhvr>
                                      <p:rCtr x="-23194" y="2778"/>
                                    </p:animMotion>
                                  </p:childTnLst>
                                </p:cTn>
                              </p:par>
                              <p:par>
                                <p:cTn id="17" presetID="42" presetClass="path" presetSubtype="0" accel="50000" decel="50000" fill="hold" grpId="0" nodeType="withEffect">
                                  <p:stCondLst>
                                    <p:cond delay="0"/>
                                  </p:stCondLst>
                                  <p:childTnLst>
                                    <p:animMotion origin="layout" path="M 2.5E-6 4.81481E-6 L -0.329 0.16435 " pathEditMode="relative" rAng="0" ptsTypes="AA">
                                      <p:cBhvr>
                                        <p:cTn id="18" dur="2000" fill="hold"/>
                                        <p:tgtEl>
                                          <p:spTgt spid="52"/>
                                        </p:tgtEl>
                                        <p:attrNameLst>
                                          <p:attrName>ppt_x</p:attrName>
                                          <p:attrName>ppt_y</p:attrName>
                                        </p:attrNameLst>
                                      </p:cBhvr>
                                      <p:rCtr x="-16458" y="8218"/>
                                    </p:animMotion>
                                  </p:childTnLst>
                                </p:cTn>
                              </p:par>
                              <p:par>
                                <p:cTn id="19" presetID="42" presetClass="path" presetSubtype="0" accel="50000" decel="50000" fill="hold" grpId="0" nodeType="withEffect">
                                  <p:stCondLst>
                                    <p:cond delay="0"/>
                                  </p:stCondLst>
                                  <p:childTnLst>
                                    <p:animMotion origin="layout" path="M -1.38889E-6 2.96296E-6 L -0.08212 0.11342 " pathEditMode="relative" rAng="0" ptsTypes="AA">
                                      <p:cBhvr>
                                        <p:cTn id="20" dur="2000" fill="hold"/>
                                        <p:tgtEl>
                                          <p:spTgt spid="54"/>
                                        </p:tgtEl>
                                        <p:attrNameLst>
                                          <p:attrName>ppt_x</p:attrName>
                                          <p:attrName>ppt_y</p:attrName>
                                        </p:attrNameLst>
                                      </p:cBhvr>
                                      <p:rCtr x="-4115" y="5671"/>
                                    </p:animMotion>
                                  </p:childTnLst>
                                </p:cTn>
                              </p:par>
                              <p:par>
                                <p:cTn id="21" presetID="42" presetClass="path" presetSubtype="0" accel="50000" decel="50000" fill="hold" grpId="0" nodeType="withEffect">
                                  <p:stCondLst>
                                    <p:cond delay="0"/>
                                  </p:stCondLst>
                                  <p:childTnLst>
                                    <p:animMotion origin="layout" path="M 8.33333E-7 -4.07407E-6 L 0.05972 0.04028 " pathEditMode="relative" rAng="0" ptsTypes="AA">
                                      <p:cBhvr>
                                        <p:cTn id="22" dur="2000" fill="hold"/>
                                        <p:tgtEl>
                                          <p:spTgt spid="55"/>
                                        </p:tgtEl>
                                        <p:attrNameLst>
                                          <p:attrName>ppt_x</p:attrName>
                                          <p:attrName>ppt_y</p:attrName>
                                        </p:attrNameLst>
                                      </p:cBhvr>
                                      <p:rCtr x="2986" y="2014"/>
                                    </p:animMotion>
                                  </p:childTnLst>
                                </p:cTn>
                              </p:par>
                              <p:par>
                                <p:cTn id="23" presetID="42" presetClass="path" presetSubtype="0" accel="50000" decel="50000" fill="hold" grpId="0" nodeType="withEffect">
                                  <p:stCondLst>
                                    <p:cond delay="0"/>
                                  </p:stCondLst>
                                  <p:childTnLst>
                                    <p:animMotion origin="layout" path="M 5E-6 1.85185E-6 L -0.58021 0.09583 " pathEditMode="relative" rAng="0" ptsTypes="AA">
                                      <p:cBhvr>
                                        <p:cTn id="24" dur="2000" fill="hold"/>
                                        <p:tgtEl>
                                          <p:spTgt spid="57"/>
                                        </p:tgtEl>
                                        <p:attrNameLst>
                                          <p:attrName>ppt_x</p:attrName>
                                          <p:attrName>ppt_y</p:attrName>
                                        </p:attrNameLst>
                                      </p:cBhvr>
                                      <p:rCtr x="-29010" y="4792"/>
                                    </p:animMotion>
                                  </p:childTnLst>
                                </p:cTn>
                              </p:par>
                              <p:par>
                                <p:cTn id="25" presetID="42" presetClass="path" presetSubtype="0" accel="50000" decel="50000" fill="hold" grpId="0" nodeType="withEffect">
                                  <p:stCondLst>
                                    <p:cond delay="0"/>
                                  </p:stCondLst>
                                  <p:childTnLst>
                                    <p:animMotion origin="layout" path="M 1.11111E-6 -1.85185E-6 L -0.18542 0.09584 " pathEditMode="relative" rAng="0" ptsTypes="AA">
                                      <p:cBhvr>
                                        <p:cTn id="26" dur="2000" fill="hold"/>
                                        <p:tgtEl>
                                          <p:spTgt spid="58"/>
                                        </p:tgtEl>
                                        <p:attrNameLst>
                                          <p:attrName>ppt_x</p:attrName>
                                          <p:attrName>ppt_y</p:attrName>
                                        </p:attrNameLst>
                                      </p:cBhvr>
                                      <p:rCtr x="-9271" y="4792"/>
                                    </p:animMotion>
                                  </p:childTnLst>
                                </p:cTn>
                              </p:par>
                              <p:par>
                                <p:cTn id="27" presetID="42" presetClass="path" presetSubtype="0" accel="50000" decel="50000" fill="hold" grpId="0" nodeType="withEffect">
                                  <p:stCondLst>
                                    <p:cond delay="0"/>
                                  </p:stCondLst>
                                  <p:childTnLst>
                                    <p:animMotion origin="layout" path="M -1.38889E-6 -2.96296E-6 L -0.43385 0.11181 " pathEditMode="relative" rAng="0" ptsTypes="AA">
                                      <p:cBhvr>
                                        <p:cTn id="28" dur="2000" fill="hold"/>
                                        <p:tgtEl>
                                          <p:spTgt spid="59"/>
                                        </p:tgtEl>
                                        <p:attrNameLst>
                                          <p:attrName>ppt_x</p:attrName>
                                          <p:attrName>ppt_y</p:attrName>
                                        </p:attrNameLst>
                                      </p:cBhvr>
                                      <p:rCtr x="-21701" y="5579"/>
                                    </p:animMotion>
                                  </p:childTnLst>
                                </p:cTn>
                              </p:par>
                              <p:par>
                                <p:cTn id="29" presetID="42" presetClass="path" presetSubtype="0" accel="50000" decel="50000" fill="hold" grpId="0" nodeType="withEffect">
                                  <p:stCondLst>
                                    <p:cond delay="0"/>
                                  </p:stCondLst>
                                  <p:childTnLst>
                                    <p:animMotion origin="layout" path="M 4.72222E-6 3.7037E-6 L -0.21025 0.15046 " pathEditMode="relative" rAng="0" ptsTypes="AA">
                                      <p:cBhvr>
                                        <p:cTn id="30" dur="2000" fill="hold"/>
                                        <p:tgtEl>
                                          <p:spTgt spid="60"/>
                                        </p:tgtEl>
                                        <p:attrNameLst>
                                          <p:attrName>ppt_x</p:attrName>
                                          <p:attrName>ppt_y</p:attrName>
                                        </p:attrNameLst>
                                      </p:cBhvr>
                                      <p:rCtr x="-10521" y="7523"/>
                                    </p:animMotion>
                                  </p:childTnLst>
                                </p:cTn>
                              </p:par>
                              <p:par>
                                <p:cTn id="31" presetID="42" presetClass="path" presetSubtype="0" accel="50000" decel="50000" fill="hold" grpId="0" nodeType="withEffect">
                                  <p:stCondLst>
                                    <p:cond delay="0"/>
                                  </p:stCondLst>
                                  <p:childTnLst>
                                    <p:animMotion origin="layout" path="M -1.38889E-6 4.81481E-6 L -0.31753 0.15416 " pathEditMode="relative" rAng="0" ptsTypes="AA">
                                      <p:cBhvr>
                                        <p:cTn id="32" dur="2000" fill="hold"/>
                                        <p:tgtEl>
                                          <p:spTgt spid="61"/>
                                        </p:tgtEl>
                                        <p:attrNameLst>
                                          <p:attrName>ppt_x</p:attrName>
                                          <p:attrName>ppt_y</p:attrName>
                                        </p:attrNameLst>
                                      </p:cBhvr>
                                      <p:rCtr x="-15885" y="7708"/>
                                    </p:animMotion>
                                  </p:childTnLst>
                                </p:cTn>
                              </p:par>
                              <p:par>
                                <p:cTn id="33" presetID="42" presetClass="path" presetSubtype="0" accel="50000" decel="50000" fill="hold" grpId="0" nodeType="withEffect">
                                  <p:stCondLst>
                                    <p:cond delay="0"/>
                                  </p:stCondLst>
                                  <p:childTnLst>
                                    <p:animMotion origin="layout" path="M -4.16667E-6 4.81481E-6 L -0.43784 0.0162 " pathEditMode="relative" rAng="0" ptsTypes="AA">
                                      <p:cBhvr>
                                        <p:cTn id="34" dur="2000" fill="hold"/>
                                        <p:tgtEl>
                                          <p:spTgt spid="62"/>
                                        </p:tgtEl>
                                        <p:attrNameLst>
                                          <p:attrName>ppt_x</p:attrName>
                                          <p:attrName>ppt_y</p:attrName>
                                        </p:attrNameLst>
                                      </p:cBhvr>
                                      <p:rCtr x="-21892" y="810"/>
                                    </p:animMotion>
                                  </p:childTnLst>
                                </p:cTn>
                              </p:par>
                              <p:par>
                                <p:cTn id="35" presetID="42" presetClass="path" presetSubtype="0" accel="50000" decel="50000" fill="hold" grpId="0" nodeType="withEffect">
                                  <p:stCondLst>
                                    <p:cond delay="0"/>
                                  </p:stCondLst>
                                  <p:childTnLst>
                                    <p:animMotion origin="layout" path="M -3.05556E-6 -4.44444E-6 L -3.05556E-6 0.25 " pathEditMode="relative" rAng="0" ptsTypes="AA">
                                      <p:cBhvr>
                                        <p:cTn id="36" dur="2000" fill="hold"/>
                                        <p:tgtEl>
                                          <p:spTgt spid="63"/>
                                        </p:tgtEl>
                                        <p:attrNameLst>
                                          <p:attrName>ppt_x</p:attrName>
                                          <p:attrName>ppt_y</p:attrName>
                                        </p:attrNameLst>
                                      </p:cBhvr>
                                      <p:rCtr x="0" y="12500"/>
                                    </p:animMotion>
                                  </p:childTnLst>
                                </p:cTn>
                              </p:par>
                              <p:par>
                                <p:cTn id="37" presetID="42" presetClass="path" presetSubtype="0" accel="50000" decel="50000" fill="hold" grpId="0" nodeType="withEffect">
                                  <p:stCondLst>
                                    <p:cond delay="0"/>
                                  </p:stCondLst>
                                  <p:childTnLst>
                                    <p:animMotion origin="layout" path="M -5.55556E-7 -7.40741E-7 L -0.44219 0.04352 " pathEditMode="relative" rAng="0" ptsTypes="AA">
                                      <p:cBhvr>
                                        <p:cTn id="38" dur="2000" fill="hold"/>
                                        <p:tgtEl>
                                          <p:spTgt spid="65"/>
                                        </p:tgtEl>
                                        <p:attrNameLst>
                                          <p:attrName>ppt_x</p:attrName>
                                          <p:attrName>ppt_y</p:attrName>
                                        </p:attrNameLst>
                                      </p:cBhvr>
                                      <p:rCtr x="-22118" y="2176"/>
                                    </p:animMotion>
                                  </p:childTnLst>
                                </p:cTn>
                              </p:par>
                              <p:par>
                                <p:cTn id="39" presetID="42" presetClass="path" presetSubtype="0" accel="50000" decel="50000" fill="hold" grpId="0" nodeType="withEffect">
                                  <p:stCondLst>
                                    <p:cond delay="0"/>
                                  </p:stCondLst>
                                  <p:childTnLst>
                                    <p:animMotion origin="layout" path="M 1.66667E-6 -1.11111E-6 L 0.08663 0.08171 " pathEditMode="relative" rAng="0" ptsTypes="AA">
                                      <p:cBhvr>
                                        <p:cTn id="40" dur="2000" fill="hold"/>
                                        <p:tgtEl>
                                          <p:spTgt spid="56"/>
                                        </p:tgtEl>
                                        <p:attrNameLst>
                                          <p:attrName>ppt_x</p:attrName>
                                          <p:attrName>ppt_y</p:attrName>
                                        </p:attrNameLst>
                                      </p:cBhvr>
                                      <p:rCtr x="4323" y="4074"/>
                                    </p:animMotion>
                                  </p:childTnLst>
                                </p:cTn>
                              </p:par>
                              <p:par>
                                <p:cTn id="41" presetID="42" presetClass="path" presetSubtype="0" accel="50000" decel="50000" fill="hold" grpId="0" nodeType="withEffect">
                                  <p:stCondLst>
                                    <p:cond delay="0"/>
                                  </p:stCondLst>
                                  <p:childTnLst>
                                    <p:animMotion origin="layout" path="M -1.66667E-6 -3.7037E-7 L 0.09948 0.06806 " pathEditMode="relative" rAng="0" ptsTypes="AA">
                                      <p:cBhvr>
                                        <p:cTn id="42" dur="2000" fill="hold"/>
                                        <p:tgtEl>
                                          <p:spTgt spid="66"/>
                                        </p:tgtEl>
                                        <p:attrNameLst>
                                          <p:attrName>ppt_x</p:attrName>
                                          <p:attrName>ppt_y</p:attrName>
                                        </p:attrNameLst>
                                      </p:cBhvr>
                                      <p:rCtr x="4965" y="3403"/>
                                    </p:animMotion>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500"/>
                                        <p:tgtEl>
                                          <p:spTgt spid="9"/>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animBg="1"/>
      <p:bldP spid="45" grpId="0" animBg="1"/>
      <p:bldP spid="48" grpId="0" animBg="1"/>
      <p:bldP spid="49" grpId="0"/>
      <p:bldP spid="50" grpId="0" animBg="1"/>
      <p:bldP spid="52"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4"/>
          <a:stretch>
            <a:fillRect/>
          </a:stretch>
        </p:blipFill>
        <p:spPr>
          <a:xfrm rot="671794">
            <a:off x="2379734" y="1632816"/>
            <a:ext cx="4384532" cy="4384532"/>
          </a:xfrm>
          <a:prstGeom prst="rect">
            <a:avLst/>
          </a:prstGeom>
        </p:spPr>
      </p:pic>
      <p:sp>
        <p:nvSpPr>
          <p:cNvPr id="2" name="Title 1"/>
          <p:cNvSpPr>
            <a:spLocks noGrp="1"/>
          </p:cNvSpPr>
          <p:nvPr>
            <p:ph type="title"/>
          </p:nvPr>
        </p:nvSpPr>
        <p:spPr/>
        <p:txBody>
          <a:bodyPr/>
          <a:lstStyle/>
          <a:p>
            <a:r>
              <a:rPr lang="en-US" dirty="0" smtClean="0"/>
              <a:t>Check Your Headers</a:t>
            </a:r>
            <a:endParaRPr lang="en-US" dirty="0"/>
          </a:p>
        </p:txBody>
      </p:sp>
      <p:pic>
        <p:nvPicPr>
          <p:cNvPr id="6" name="Picture 5"/>
          <p:cNvPicPr>
            <a:picLocks noChangeAspect="1"/>
          </p:cNvPicPr>
          <p:nvPr/>
        </p:nvPicPr>
        <p:blipFill>
          <a:blip r:embed="rId5"/>
          <a:stretch>
            <a:fillRect/>
          </a:stretch>
        </p:blipFill>
        <p:spPr>
          <a:xfrm>
            <a:off x="0" y="-6532"/>
            <a:ext cx="9144000" cy="6864532"/>
          </a:xfrm>
          <a:prstGeom prst="rect">
            <a:avLst/>
          </a:prstGeom>
        </p:spPr>
      </p:pic>
      <p:sp>
        <p:nvSpPr>
          <p:cNvPr id="8" name="TextBox 7"/>
          <p:cNvSpPr txBox="1"/>
          <p:nvPr/>
        </p:nvSpPr>
        <p:spPr>
          <a:xfrm>
            <a:off x="1660825" y="6319391"/>
            <a:ext cx="5487400" cy="584775"/>
          </a:xfrm>
          <a:prstGeom prst="rect">
            <a:avLst/>
          </a:prstGeom>
          <a:noFill/>
        </p:spPr>
        <p:txBody>
          <a:bodyPr wrap="none" rtlCol="0">
            <a:spAutoFit/>
          </a:bodyPr>
          <a:lstStyle/>
          <a:p>
            <a:r>
              <a:rPr lang="en-US" sz="3200" dirty="0" smtClean="0">
                <a:hlinkClick r:id="rId6"/>
              </a:rPr>
              <a:t>https://cyh.herokuapp.com/cyh</a:t>
            </a:r>
            <a:endParaRPr lang="en-US" sz="3200" dirty="0" smtClean="0"/>
          </a:p>
        </p:txBody>
      </p:sp>
    </p:spTree>
    <p:custDataLst>
      <p:tags r:id="rId1"/>
    </p:custDataLst>
    <p:extLst>
      <p:ext uri="{BB962C8B-B14F-4D97-AF65-F5344CB8AC3E}">
        <p14:creationId xmlns:p14="http://schemas.microsoft.com/office/powerpoint/2010/main" val="646312375"/>
      </p:ext>
    </p:extLst>
  </p:cSld>
  <p:clrMapOvr>
    <a:masterClrMapping/>
  </p:clrMapOvr>
  <mc:AlternateContent xmlns:mc="http://schemas.openxmlformats.org/markup-compatibility/2006" xmlns:p14="http://schemas.microsoft.com/office/powerpoint/2010/main">
    <mc:Choice Requires="p14">
      <p:transition spd="slow" p14:dur="2000" advTm="119405"/>
    </mc:Choice>
    <mc:Fallback xmlns="">
      <p:transition spd="slow" advTm="11940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38.1|2.6"/>
</p:tagLst>
</file>

<file path=ppt/tags/tag2.xml><?xml version="1.0" encoding="utf-8"?>
<p:tagLst xmlns:a="http://schemas.openxmlformats.org/drawingml/2006/main" xmlns:r="http://schemas.openxmlformats.org/officeDocument/2006/relationships" xmlns:p="http://schemas.openxmlformats.org/presentationml/2006/main">
  <p:tag name="TIMING" val="|43.9|22"/>
</p:tagLst>
</file>

<file path=ppt/tags/tag3.xml><?xml version="1.0" encoding="utf-8"?>
<p:tagLst xmlns:a="http://schemas.openxmlformats.org/drawingml/2006/main" xmlns:r="http://schemas.openxmlformats.org/officeDocument/2006/relationships" xmlns:p="http://schemas.openxmlformats.org/presentationml/2006/main">
  <p:tag name="TIMING" val="|17.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24312</TotalTime>
  <Words>3018</Words>
  <Application>Microsoft Office PowerPoint</Application>
  <PresentationFormat>On-screen Show (4:3)</PresentationFormat>
  <Paragraphs>613</Paragraphs>
  <Slides>44</Slides>
  <Notes>30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44</vt:i4>
      </vt:variant>
    </vt:vector>
  </HeadingPairs>
  <TitlesOfParts>
    <vt:vector size="52" baseType="lpstr">
      <vt:lpstr>ＭＳ Ｐゴシック</vt:lpstr>
      <vt:lpstr>Arial</vt:lpstr>
      <vt:lpstr>Calibri</vt:lpstr>
      <vt:lpstr>Helvetica</vt:lpstr>
      <vt:lpstr>Source Sans Pro</vt:lpstr>
      <vt:lpstr>Wingdings</vt:lpstr>
      <vt:lpstr>Wingdings 2</vt:lpstr>
      <vt:lpstr>Office Theme</vt:lpstr>
      <vt:lpstr>Continuous Application Security “We’re Pulling Out All the Stops”  Jeff Williams @planetlevel</vt:lpstr>
      <vt:lpstr>Factories Instrument Everything</vt:lpstr>
      <vt:lpstr>Programmable Controllers</vt:lpstr>
      <vt:lpstr>Connectors and Adapters</vt:lpstr>
      <vt:lpstr>Live Dashboard</vt:lpstr>
      <vt:lpstr>The Phoenix Project</vt:lpstr>
      <vt:lpstr>What Is Continuous AppSec?</vt:lpstr>
      <vt:lpstr>Building Continuous AppSec</vt:lpstr>
      <vt:lpstr>Check Your Headers</vt:lpstr>
      <vt:lpstr>Initial Sensors</vt:lpstr>
      <vt:lpstr>Results/Demo</vt:lpstr>
      <vt:lpstr>Monkey Architecture</vt:lpstr>
      <vt:lpstr>What’s In an AppSec Sensor</vt:lpstr>
      <vt:lpstr>Sensor Launcher and Config?</vt:lpstr>
      <vt:lpstr>Managing Sensors with Puppet</vt:lpstr>
      <vt:lpstr>Handling Results</vt:lpstr>
      <vt:lpstr>Standardizing the Data</vt:lpstr>
      <vt:lpstr>Digesters</vt:lpstr>
      <vt:lpstr>Monkey Format</vt:lpstr>
      <vt:lpstr>Initial Categories</vt:lpstr>
      <vt:lpstr>Dashboards</vt:lpstr>
      <vt:lpstr>HeartBleed</vt:lpstr>
      <vt:lpstr>Designing a HeartBleed Sensor</vt:lpstr>
      <vt:lpstr>Adding HeartBleed to Monkey</vt:lpstr>
      <vt:lpstr>The Better Way to Test for HeartBleed</vt:lpstr>
      <vt:lpstr>Sensors?</vt:lpstr>
      <vt:lpstr>What’s In Your Expected Model?</vt:lpstr>
      <vt:lpstr>What Are You Actually Testing?</vt:lpstr>
      <vt:lpstr>Unfortunately…</vt:lpstr>
      <vt:lpstr>Are You Secure?</vt:lpstr>
      <vt:lpstr>Aligning Sensors with Business Concerns</vt:lpstr>
      <vt:lpstr>Continuous Application Security!</vt:lpstr>
      <vt:lpstr>How to Get Started</vt:lpstr>
      <vt:lpstr>PowerPoint Presentation</vt:lpstr>
      <vt:lpstr>Aspect 2013 Global AppSec Risk Report</vt:lpstr>
      <vt:lpstr>Access Control Intelligence Sensor</vt:lpstr>
      <vt:lpstr>Known Vulnerable Libraries Sensor</vt:lpstr>
      <vt:lpstr>CSRF Defense Sensor</vt:lpstr>
      <vt:lpstr>A Junit Sensor?</vt:lpstr>
      <vt:lpstr>Injection Sensors</vt:lpstr>
      <vt:lpstr>Architecture, Inventory, and More…</vt:lpstr>
      <vt:lpstr>Security Intelligence Sources</vt:lpstr>
      <vt:lpstr>Enterprise Controls Dashboard</vt:lpstr>
      <vt:lpstr>Basic Infrastructure</vt:lpstr>
    </vt:vector>
  </TitlesOfParts>
  <Manager/>
  <Company>OWASP Foundation</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AppSec at DevOps Speed and Portfolio Scale</dc:title>
  <dc:subject>Scaling application security programs effectively for modern software development</dc:subject>
  <dc:creator>Jeff Williams</dc:creator>
  <cp:keywords>Aspect;Contrast;Security;AppSec;BSIMM;OpenSAMM;XSS;SQL Injection;CSRF;OWASP</cp:keywords>
  <dc:description/>
  <cp:lastModifiedBy>Jeff Williams</cp:lastModifiedBy>
  <cp:revision>758</cp:revision>
  <dcterms:created xsi:type="dcterms:W3CDTF">2012-03-30T06:23:37Z</dcterms:created>
  <dcterms:modified xsi:type="dcterms:W3CDTF">2014-04-24T21:17:19Z</dcterms:modified>
  <cp:category/>
</cp:coreProperties>
</file>