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49" r:id="rId2"/>
  </p:sldMasterIdLst>
  <p:notesMasterIdLst>
    <p:notesMasterId r:id="rId36"/>
  </p:notesMasterIdLst>
  <p:sldIdLst>
    <p:sldId id="259" r:id="rId3"/>
    <p:sldId id="287" r:id="rId4"/>
    <p:sldId id="282" r:id="rId5"/>
    <p:sldId id="277" r:id="rId6"/>
    <p:sldId id="285" r:id="rId7"/>
    <p:sldId id="279" r:id="rId8"/>
    <p:sldId id="286" r:id="rId9"/>
    <p:sldId id="284" r:id="rId10"/>
    <p:sldId id="283" r:id="rId11"/>
    <p:sldId id="289" r:id="rId12"/>
    <p:sldId id="280" r:id="rId13"/>
    <p:sldId id="288" r:id="rId14"/>
    <p:sldId id="273" r:id="rId15"/>
    <p:sldId id="265" r:id="rId16"/>
    <p:sldId id="266" r:id="rId17"/>
    <p:sldId id="270" r:id="rId18"/>
    <p:sldId id="271" r:id="rId19"/>
    <p:sldId id="268" r:id="rId20"/>
    <p:sldId id="272" r:id="rId21"/>
    <p:sldId id="269" r:id="rId22"/>
    <p:sldId id="274" r:id="rId23"/>
    <p:sldId id="276" r:id="rId24"/>
    <p:sldId id="275" r:id="rId25"/>
    <p:sldId id="281" r:id="rId26"/>
    <p:sldId id="291" r:id="rId27"/>
    <p:sldId id="292" r:id="rId28"/>
    <p:sldId id="293" r:id="rId29"/>
    <p:sldId id="294" r:id="rId30"/>
    <p:sldId id="295" r:id="rId31"/>
    <p:sldId id="290" r:id="rId32"/>
    <p:sldId id="278" r:id="rId33"/>
    <p:sldId id="261" r:id="rId34"/>
    <p:sldId id="267" r:id="rId35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9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3" autoAdjust="0"/>
    <p:restoredTop sz="90929"/>
  </p:normalViewPr>
  <p:slideViewPr>
    <p:cSldViewPr>
      <p:cViewPr>
        <p:scale>
          <a:sx n="66" d="100"/>
          <a:sy n="66" d="100"/>
        </p:scale>
        <p:origin x="-294" y="798"/>
      </p:cViewPr>
      <p:guideLst>
        <p:guide orient="horz" pos="3072"/>
        <p:guide pos="4096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14.xml"/><Relationship Id="rId1" Type="http://schemas.openxmlformats.org/officeDocument/2006/relationships/slide" Target="slides/slide4.xml"/><Relationship Id="rId4" Type="http://schemas.openxmlformats.org/officeDocument/2006/relationships/slide" Target="slides/slide2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3A9AE8-5262-4E28-95EB-44D797EADBEA}" type="doc">
      <dgm:prSet loTypeId="urn:microsoft.com/office/officeart/2005/8/layout/bList2#1" loCatId="list" qsTypeId="urn:microsoft.com/office/officeart/2005/8/quickstyle/simple5" qsCatId="simple" csTypeId="urn:microsoft.com/office/officeart/2005/8/colors/accent2_2" csCatId="accent2" phldr="1"/>
      <dgm:spPr/>
    </dgm:pt>
    <dgm:pt modelId="{7EC48070-6046-4F80-A4D8-4360CD4EE6D4}">
      <dgm:prSet phldrT="[Text]"/>
      <dgm:spPr/>
      <dgm:t>
        <a:bodyPr/>
        <a:lstStyle/>
        <a:p>
          <a:r>
            <a:rPr lang="en-US" b="1" dirty="0" err="1" smtClean="0"/>
            <a:t>Verificação</a:t>
          </a:r>
          <a:r>
            <a:rPr lang="en-US" b="1" dirty="0" smtClean="0"/>
            <a:t> </a:t>
          </a:r>
        </a:p>
        <a:p>
          <a:r>
            <a:rPr lang="pt-BR" b="1" dirty="0" smtClean="0"/>
            <a:t>Automatizada de</a:t>
          </a:r>
        </a:p>
        <a:p>
          <a:r>
            <a:rPr lang="pt-BR" b="1" dirty="0" smtClean="0"/>
            <a:t>Segurança</a:t>
          </a:r>
          <a:endParaRPr lang="en-US" b="1" dirty="0"/>
        </a:p>
      </dgm:t>
    </dgm:pt>
    <dgm:pt modelId="{3EDCC5C1-A531-495A-B96C-810EE9915277}" type="parTrans" cxnId="{E66AA146-57B2-4009-A714-6C438CF373A1}">
      <dgm:prSet/>
      <dgm:spPr/>
      <dgm:t>
        <a:bodyPr/>
        <a:lstStyle/>
        <a:p>
          <a:endParaRPr lang="en-US" b="1"/>
        </a:p>
      </dgm:t>
    </dgm:pt>
    <dgm:pt modelId="{3F1CEB0E-0FE4-4353-BC20-59716A7B0E84}" type="sibTrans" cxnId="{E66AA146-57B2-4009-A714-6C438CF373A1}">
      <dgm:prSet/>
      <dgm:spPr/>
      <dgm:t>
        <a:bodyPr/>
        <a:lstStyle/>
        <a:p>
          <a:endParaRPr lang="en-US" b="1"/>
        </a:p>
      </dgm:t>
    </dgm:pt>
    <dgm:pt modelId="{7B13D7FC-0A2E-4C70-BA14-991A831E65E3}">
      <dgm:prSet phldrT="[Text]"/>
      <dgm:spPr/>
      <dgm:t>
        <a:bodyPr/>
        <a:lstStyle/>
        <a:p>
          <a:r>
            <a:rPr lang="en-US" b="1" dirty="0" err="1" smtClean="0"/>
            <a:t>Codificação</a:t>
          </a:r>
          <a:r>
            <a:rPr lang="en-US" b="1" dirty="0" smtClean="0"/>
            <a:t> Segura</a:t>
          </a:r>
          <a:endParaRPr lang="en-US" b="1" dirty="0"/>
        </a:p>
      </dgm:t>
    </dgm:pt>
    <dgm:pt modelId="{A8D03ABA-0EBE-4D97-862A-38A89772CD27}" type="parTrans" cxnId="{B86BE395-438E-4222-A2CD-9881BE63CE8E}">
      <dgm:prSet/>
      <dgm:spPr/>
      <dgm:t>
        <a:bodyPr/>
        <a:lstStyle/>
        <a:p>
          <a:endParaRPr lang="en-US" b="1"/>
        </a:p>
      </dgm:t>
    </dgm:pt>
    <dgm:pt modelId="{6CBCADDD-9B89-4F9F-9202-53040EEF4ABD}" type="sibTrans" cxnId="{B86BE395-438E-4222-A2CD-9881BE63CE8E}">
      <dgm:prSet/>
      <dgm:spPr/>
      <dgm:t>
        <a:bodyPr/>
        <a:lstStyle/>
        <a:p>
          <a:endParaRPr lang="en-US" b="1"/>
        </a:p>
      </dgm:t>
    </dgm:pt>
    <dgm:pt modelId="{AC032404-8283-432B-A31C-57DEBF83936C}">
      <dgm:prSet phldrT="[Text]"/>
      <dgm:spPr/>
      <dgm:t>
        <a:bodyPr/>
        <a:lstStyle/>
        <a:p>
          <a:r>
            <a:rPr lang="en-US" b="1" dirty="0" err="1" smtClean="0"/>
            <a:t>Gerenciamento</a:t>
          </a:r>
          <a:endParaRPr lang="en-US" b="1" dirty="0" smtClean="0"/>
        </a:p>
        <a:p>
          <a:r>
            <a:rPr lang="pt-BR" b="1" dirty="0" smtClean="0"/>
            <a:t>de aplicações</a:t>
          </a:r>
          <a:endParaRPr lang="en-US" b="1" dirty="0"/>
        </a:p>
      </dgm:t>
    </dgm:pt>
    <dgm:pt modelId="{A41D8848-2636-432B-874A-80F7516B1A19}" type="parTrans" cxnId="{19343AD7-84C4-4392-B1A5-25BE25B26685}">
      <dgm:prSet/>
      <dgm:spPr/>
      <dgm:t>
        <a:bodyPr/>
        <a:lstStyle/>
        <a:p>
          <a:endParaRPr lang="en-US" b="1"/>
        </a:p>
      </dgm:t>
    </dgm:pt>
    <dgm:pt modelId="{F73F9575-7A5F-470A-9F84-D482DF90C863}" type="sibTrans" cxnId="{19343AD7-84C4-4392-B1A5-25BE25B26685}">
      <dgm:prSet/>
      <dgm:spPr/>
      <dgm:t>
        <a:bodyPr/>
        <a:lstStyle/>
        <a:p>
          <a:endParaRPr lang="en-US" b="1"/>
        </a:p>
      </dgm:t>
    </dgm:pt>
    <dgm:pt modelId="{784B3D01-1E20-4208-B818-AFCD2F63B2F7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US" b="1" dirty="0" err="1" smtClean="0"/>
            <a:t>Identificadores</a:t>
          </a:r>
          <a:r>
            <a:rPr lang="en-US" b="1" dirty="0" smtClean="0"/>
            <a:t> de </a:t>
          </a:r>
          <a:r>
            <a:rPr lang="en-US" b="1" dirty="0" err="1" smtClean="0"/>
            <a:t>Vulnerabilidades</a:t>
          </a:r>
          <a:endParaRPr lang="en-US" b="1" dirty="0"/>
        </a:p>
      </dgm:t>
    </dgm:pt>
    <dgm:pt modelId="{007CF5A6-B2AA-48D7-8B2B-D247047C04CD}" type="parTrans" cxnId="{E90B94D0-6328-4860-B7A7-B29E85C480EF}">
      <dgm:prSet/>
      <dgm:spPr/>
      <dgm:t>
        <a:bodyPr/>
        <a:lstStyle/>
        <a:p>
          <a:endParaRPr lang="en-US" b="1"/>
        </a:p>
      </dgm:t>
    </dgm:pt>
    <dgm:pt modelId="{6134B465-3242-43AC-83F7-A7BB704C1042}" type="sibTrans" cxnId="{E90B94D0-6328-4860-B7A7-B29E85C480EF}">
      <dgm:prSet/>
      <dgm:spPr/>
      <dgm:t>
        <a:bodyPr/>
        <a:lstStyle/>
        <a:p>
          <a:endParaRPr lang="en-US" b="1"/>
        </a:p>
      </dgm:t>
    </dgm:pt>
    <dgm:pt modelId="{E90C5724-A60C-4DDD-8A21-76F4E1950138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US" b="1" dirty="0" err="1" smtClean="0"/>
            <a:t>Ferramentas</a:t>
          </a:r>
          <a:r>
            <a:rPr lang="en-US" b="1" dirty="0" smtClean="0"/>
            <a:t> de </a:t>
          </a:r>
          <a:r>
            <a:rPr lang="en-US" b="1" dirty="0" err="1" smtClean="0"/>
            <a:t>Análise</a:t>
          </a:r>
          <a:r>
            <a:rPr lang="en-US" b="1" dirty="0" smtClean="0"/>
            <a:t> </a:t>
          </a:r>
          <a:r>
            <a:rPr lang="en-US" b="1" dirty="0" err="1" smtClean="0"/>
            <a:t>Estática</a:t>
          </a:r>
          <a:endParaRPr lang="en-US" b="1" dirty="0"/>
        </a:p>
      </dgm:t>
    </dgm:pt>
    <dgm:pt modelId="{D1F3B396-21CE-426C-A616-917303110051}" type="parTrans" cxnId="{9F761848-A1DB-42AC-94CA-73AC255CE40C}">
      <dgm:prSet/>
      <dgm:spPr/>
      <dgm:t>
        <a:bodyPr/>
        <a:lstStyle/>
        <a:p>
          <a:endParaRPr lang="en-US" b="1"/>
        </a:p>
      </dgm:t>
    </dgm:pt>
    <dgm:pt modelId="{6C2821E2-6B9A-42F1-9133-254774DA1421}" type="sibTrans" cxnId="{9F761848-A1DB-42AC-94CA-73AC255CE40C}">
      <dgm:prSet/>
      <dgm:spPr/>
      <dgm:t>
        <a:bodyPr/>
        <a:lstStyle/>
        <a:p>
          <a:endParaRPr lang="en-US" b="1"/>
        </a:p>
      </dgm:t>
    </dgm:pt>
    <dgm:pt modelId="{36555C4A-4103-4DBC-8FEA-332FAF5A0243}">
      <dgm:prSet/>
      <dgm:spPr>
        <a:solidFill>
          <a:srgbClr val="66FF66">
            <a:alpha val="90000"/>
          </a:srgbClr>
        </a:solidFill>
      </dgm:spPr>
      <dgm:t>
        <a:bodyPr/>
        <a:lstStyle/>
        <a:p>
          <a:r>
            <a:rPr lang="en-US" b="1" dirty="0" err="1" smtClean="0"/>
            <a:t>Bibliotecas</a:t>
          </a:r>
          <a:r>
            <a:rPr lang="en-US" b="1" dirty="0" smtClean="0"/>
            <a:t> de </a:t>
          </a:r>
          <a:r>
            <a:rPr lang="en-US" b="1" dirty="0" err="1" smtClean="0"/>
            <a:t>Programação</a:t>
          </a:r>
          <a:r>
            <a:rPr lang="en-US" b="1" dirty="0" smtClean="0"/>
            <a:t> Segura</a:t>
          </a:r>
          <a:endParaRPr lang="en-US" b="1" dirty="0"/>
        </a:p>
      </dgm:t>
    </dgm:pt>
    <dgm:pt modelId="{A85640F9-2EE2-4043-BB6C-DE513B21792B}" type="parTrans" cxnId="{0E8EF33C-B888-47FC-AE03-36E68B27802C}">
      <dgm:prSet/>
      <dgm:spPr/>
      <dgm:t>
        <a:bodyPr/>
        <a:lstStyle/>
        <a:p>
          <a:endParaRPr lang="en-US" b="1"/>
        </a:p>
      </dgm:t>
    </dgm:pt>
    <dgm:pt modelId="{6645A61D-D727-40C5-BDFB-B7C9404CEE05}" type="sibTrans" cxnId="{0E8EF33C-B888-47FC-AE03-36E68B27802C}">
      <dgm:prSet/>
      <dgm:spPr/>
      <dgm:t>
        <a:bodyPr/>
        <a:lstStyle/>
        <a:p>
          <a:endParaRPr lang="en-US" b="1"/>
        </a:p>
      </dgm:t>
    </dgm:pt>
    <dgm:pt modelId="{5E31B73C-608A-4E94-BE33-5F669C5B8F05}">
      <dgm:prSet/>
      <dgm:spPr>
        <a:solidFill>
          <a:srgbClr val="66FF66">
            <a:alpha val="90000"/>
          </a:srgbClr>
        </a:solidFill>
      </dgm:spPr>
      <dgm:t>
        <a:bodyPr/>
        <a:lstStyle/>
        <a:p>
          <a:r>
            <a:rPr lang="en-US" b="1" dirty="0" err="1" smtClean="0"/>
            <a:t>Referências</a:t>
          </a:r>
          <a:r>
            <a:rPr lang="en-US" b="1" dirty="0" smtClean="0"/>
            <a:t> de </a:t>
          </a:r>
          <a:r>
            <a:rPr lang="en-US" b="1" dirty="0" err="1" smtClean="0"/>
            <a:t>Implementação</a:t>
          </a:r>
          <a:r>
            <a:rPr lang="en-US" b="1" dirty="0" smtClean="0"/>
            <a:t> Segura</a:t>
          </a:r>
          <a:endParaRPr lang="en-US" b="1" dirty="0"/>
        </a:p>
      </dgm:t>
    </dgm:pt>
    <dgm:pt modelId="{35C3CA02-150D-4D4C-8E78-858583C689B9}" type="parTrans" cxnId="{95FF9DFD-4562-4D53-858E-E2B62F0C62AB}">
      <dgm:prSet/>
      <dgm:spPr/>
      <dgm:t>
        <a:bodyPr/>
        <a:lstStyle/>
        <a:p>
          <a:endParaRPr lang="en-US" b="1"/>
        </a:p>
      </dgm:t>
    </dgm:pt>
    <dgm:pt modelId="{06F1D355-F44B-4240-8686-49FEB69D0849}" type="sibTrans" cxnId="{95FF9DFD-4562-4D53-858E-E2B62F0C62AB}">
      <dgm:prSet/>
      <dgm:spPr/>
      <dgm:t>
        <a:bodyPr/>
        <a:lstStyle/>
        <a:p>
          <a:endParaRPr lang="en-US" b="1"/>
        </a:p>
      </dgm:t>
    </dgm:pt>
    <dgm:pt modelId="{9BDFAF83-583C-48B7-9700-D161862484E4}">
      <dgm:prSet/>
      <dgm:spPr>
        <a:solidFill>
          <a:srgbClr val="66FF66">
            <a:alpha val="90000"/>
          </a:srgbClr>
        </a:solidFill>
      </dgm:spPr>
      <dgm:t>
        <a:bodyPr/>
        <a:lstStyle/>
        <a:p>
          <a:r>
            <a:rPr lang="en-US" b="1" dirty="0" err="1" smtClean="0"/>
            <a:t>Ferramentas</a:t>
          </a:r>
          <a:r>
            <a:rPr lang="en-US" b="1" dirty="0" smtClean="0"/>
            <a:t> de Testes de </a:t>
          </a:r>
          <a:r>
            <a:rPr lang="en-US" b="1" dirty="0" err="1" smtClean="0"/>
            <a:t>Penetração</a:t>
          </a:r>
          <a:endParaRPr lang="en-US" b="1" dirty="0"/>
        </a:p>
      </dgm:t>
    </dgm:pt>
    <dgm:pt modelId="{16D52D48-C00E-4EA7-AFF6-98698727BC03}" type="parTrans" cxnId="{416E95AC-1F16-45F7-B729-38F3317B2276}">
      <dgm:prSet/>
      <dgm:spPr/>
      <dgm:t>
        <a:bodyPr/>
        <a:lstStyle/>
        <a:p>
          <a:endParaRPr lang="en-US" b="1"/>
        </a:p>
      </dgm:t>
    </dgm:pt>
    <dgm:pt modelId="{5EDC5C3F-D7AC-4B0C-856D-C671A19B5AD0}" type="sibTrans" cxnId="{416E95AC-1F16-45F7-B729-38F3317B2276}">
      <dgm:prSet/>
      <dgm:spPr/>
      <dgm:t>
        <a:bodyPr/>
        <a:lstStyle/>
        <a:p>
          <a:endParaRPr lang="en-US" b="1"/>
        </a:p>
      </dgm:t>
    </dgm:pt>
    <dgm:pt modelId="{CDD3C2CA-A3E2-47AC-B516-0CD19721D3E6}">
      <dgm:prSet/>
      <dgm:spPr>
        <a:solidFill>
          <a:srgbClr val="66FF66">
            <a:alpha val="90000"/>
          </a:srgbClr>
        </a:solidFill>
      </dgm:spPr>
      <dgm:t>
        <a:bodyPr/>
        <a:lstStyle/>
        <a:p>
          <a:r>
            <a:rPr lang="en-US" b="1" dirty="0" err="1" smtClean="0"/>
            <a:t>Ferramentas</a:t>
          </a:r>
          <a:r>
            <a:rPr lang="en-US" b="1" dirty="0" smtClean="0"/>
            <a:t> de </a:t>
          </a:r>
          <a:r>
            <a:rPr lang="en-US" b="1" dirty="0" err="1" smtClean="0"/>
            <a:t>Revisão</a:t>
          </a:r>
          <a:r>
            <a:rPr lang="en-US" b="1" dirty="0" smtClean="0"/>
            <a:t> de </a:t>
          </a:r>
          <a:r>
            <a:rPr lang="en-US" b="1" dirty="0" err="1" smtClean="0"/>
            <a:t>Código</a:t>
          </a:r>
          <a:endParaRPr lang="en-US" b="1" dirty="0"/>
        </a:p>
      </dgm:t>
    </dgm:pt>
    <dgm:pt modelId="{2B0AECF8-857A-43A7-BA2E-299483DF6FD2}" type="parTrans" cxnId="{00F7921A-1D65-417E-9618-00A4F1B09656}">
      <dgm:prSet/>
      <dgm:spPr/>
      <dgm:t>
        <a:bodyPr/>
        <a:lstStyle/>
        <a:p>
          <a:endParaRPr lang="en-US" b="1"/>
        </a:p>
      </dgm:t>
    </dgm:pt>
    <dgm:pt modelId="{DBC22A69-3E54-475C-B510-9C9CBF1E2902}" type="sibTrans" cxnId="{00F7921A-1D65-417E-9618-00A4F1B09656}">
      <dgm:prSet/>
      <dgm:spPr/>
      <dgm:t>
        <a:bodyPr/>
        <a:lstStyle/>
        <a:p>
          <a:endParaRPr lang="en-US" b="1"/>
        </a:p>
      </dgm:t>
    </dgm:pt>
    <dgm:pt modelId="{32A71AB4-5711-4D7A-B47E-B174BE2F7770}">
      <dgm:prSet/>
      <dgm:spPr>
        <a:solidFill>
          <a:srgbClr val="FF5050">
            <a:alpha val="90000"/>
          </a:srgbClr>
        </a:solidFill>
      </dgm:spPr>
      <dgm:t>
        <a:bodyPr/>
        <a:lstStyle/>
        <a:p>
          <a:r>
            <a:rPr lang="en-US" b="1" dirty="0" err="1" smtClean="0"/>
            <a:t>Ferramentas</a:t>
          </a:r>
          <a:r>
            <a:rPr lang="en-US" b="1" dirty="0" smtClean="0"/>
            <a:t> de </a:t>
          </a:r>
          <a:r>
            <a:rPr lang="en-US" b="1" dirty="0" err="1" smtClean="0"/>
            <a:t>Geração</a:t>
          </a:r>
          <a:r>
            <a:rPr lang="en-US" b="1" dirty="0" smtClean="0"/>
            <a:t> de </a:t>
          </a:r>
          <a:r>
            <a:rPr lang="en-US" b="1" dirty="0" err="1" smtClean="0"/>
            <a:t>Relatórios</a:t>
          </a:r>
          <a:endParaRPr lang="en-US" b="1" dirty="0"/>
        </a:p>
      </dgm:t>
    </dgm:pt>
    <dgm:pt modelId="{6B422B9E-B6EB-4917-9C6C-395D182EF02F}" type="parTrans" cxnId="{3FD74268-7EFC-4999-BCBB-A9F5289F6D4A}">
      <dgm:prSet/>
      <dgm:spPr/>
      <dgm:t>
        <a:bodyPr/>
        <a:lstStyle/>
        <a:p>
          <a:endParaRPr lang="en-US" b="1"/>
        </a:p>
      </dgm:t>
    </dgm:pt>
    <dgm:pt modelId="{71D00EAF-5EB8-4F71-B648-D9CE7A42200A}" type="sibTrans" cxnId="{3FD74268-7EFC-4999-BCBB-A9F5289F6D4A}">
      <dgm:prSet/>
      <dgm:spPr/>
      <dgm:t>
        <a:bodyPr/>
        <a:lstStyle/>
        <a:p>
          <a:endParaRPr lang="en-US" b="1"/>
        </a:p>
      </dgm:t>
    </dgm:pt>
    <dgm:pt modelId="{C5B7E720-73E8-4A5D-837B-D7F25F01A413}">
      <dgm:prSet/>
      <dgm:spPr/>
      <dgm:t>
        <a:bodyPr/>
        <a:lstStyle/>
        <a:p>
          <a:r>
            <a:rPr lang="en-US" b="1" dirty="0" err="1" smtClean="0"/>
            <a:t>Educação</a:t>
          </a:r>
          <a:r>
            <a:rPr lang="en-US" b="1" dirty="0" smtClean="0"/>
            <a:t> </a:t>
          </a:r>
          <a:r>
            <a:rPr lang="en-US" b="1" dirty="0" err="1" smtClean="0"/>
            <a:t>em</a:t>
          </a:r>
          <a:r>
            <a:rPr lang="en-US" b="1" dirty="0" smtClean="0"/>
            <a:t> </a:t>
          </a:r>
          <a:r>
            <a:rPr lang="en-US" b="1" dirty="0" err="1" smtClean="0"/>
            <a:t>Segurança</a:t>
          </a:r>
          <a:r>
            <a:rPr lang="en-US" b="1" dirty="0" smtClean="0"/>
            <a:t> de </a:t>
          </a:r>
          <a:r>
            <a:rPr lang="en-US" b="1" dirty="0" err="1" smtClean="0"/>
            <a:t>Aplicações</a:t>
          </a:r>
          <a:endParaRPr lang="en-US" b="1" dirty="0"/>
        </a:p>
      </dgm:t>
    </dgm:pt>
    <dgm:pt modelId="{8B89FB16-4C6E-4D8F-964A-62BD8F302FC2}" type="parTrans" cxnId="{F8E61D0E-759C-41C0-A603-95669B497420}">
      <dgm:prSet/>
      <dgm:spPr/>
      <dgm:t>
        <a:bodyPr/>
        <a:lstStyle/>
        <a:p>
          <a:endParaRPr lang="en-US" b="1"/>
        </a:p>
      </dgm:t>
    </dgm:pt>
    <dgm:pt modelId="{A8B31B83-F060-4257-9837-8D9955BCEF24}" type="sibTrans" cxnId="{F8E61D0E-759C-41C0-A603-95669B497420}">
      <dgm:prSet/>
      <dgm:spPr/>
      <dgm:t>
        <a:bodyPr/>
        <a:lstStyle/>
        <a:p>
          <a:endParaRPr lang="en-US" b="1"/>
        </a:p>
      </dgm:t>
    </dgm:pt>
    <dgm:pt modelId="{4A3CBC23-0D0A-476A-9878-19F92534F58F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US" b="1" dirty="0" err="1" smtClean="0"/>
            <a:t>Aplicações</a:t>
          </a:r>
          <a:r>
            <a:rPr lang="en-US" b="1" dirty="0" smtClean="0"/>
            <a:t> </a:t>
          </a:r>
          <a:r>
            <a:rPr lang="en-US" b="1" dirty="0" err="1" smtClean="0"/>
            <a:t>Vulneráveis</a:t>
          </a:r>
          <a:endParaRPr lang="en-US" b="1" dirty="0"/>
        </a:p>
      </dgm:t>
    </dgm:pt>
    <dgm:pt modelId="{0CE560C6-A5BB-437F-B78B-5021B6AA6939}" type="parTrans" cxnId="{55F8DF7E-B24A-4BF0-9E1E-B491AB3A96F3}">
      <dgm:prSet/>
      <dgm:spPr/>
      <dgm:t>
        <a:bodyPr/>
        <a:lstStyle/>
        <a:p>
          <a:endParaRPr lang="en-US" b="1"/>
        </a:p>
      </dgm:t>
    </dgm:pt>
    <dgm:pt modelId="{4943AE1F-193A-4DCF-82BA-1C209BB591AC}" type="sibTrans" cxnId="{55F8DF7E-B24A-4BF0-9E1E-B491AB3A96F3}">
      <dgm:prSet/>
      <dgm:spPr/>
      <dgm:t>
        <a:bodyPr/>
        <a:lstStyle/>
        <a:p>
          <a:endParaRPr lang="en-US" b="1"/>
        </a:p>
      </dgm:t>
    </dgm:pt>
    <dgm:pt modelId="{CCF98152-95F4-40BD-B50C-0229487641B3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pt-BR" b="1" dirty="0" smtClean="0"/>
            <a:t>Ambientes de aprendizagem</a:t>
          </a:r>
          <a:endParaRPr lang="en-US" b="1" dirty="0"/>
        </a:p>
      </dgm:t>
    </dgm:pt>
    <dgm:pt modelId="{8698E211-1BD7-4A6B-A860-A80A29365F0A}" type="parTrans" cxnId="{6EB71125-8248-4F38-9E8F-737CD71BADEE}">
      <dgm:prSet/>
      <dgm:spPr/>
      <dgm:t>
        <a:bodyPr/>
        <a:lstStyle/>
        <a:p>
          <a:endParaRPr lang="en-US" b="1"/>
        </a:p>
      </dgm:t>
    </dgm:pt>
    <dgm:pt modelId="{12849B69-6606-4BF4-9198-8C4490247947}" type="sibTrans" cxnId="{6EB71125-8248-4F38-9E8F-737CD71BADEE}">
      <dgm:prSet/>
      <dgm:spPr/>
      <dgm:t>
        <a:bodyPr/>
        <a:lstStyle/>
        <a:p>
          <a:endParaRPr lang="en-US" b="1"/>
        </a:p>
      </dgm:t>
    </dgm:pt>
    <dgm:pt modelId="{5E6F916D-3F1F-4028-B0B2-923753E99391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US" b="1" dirty="0" smtClean="0"/>
            <a:t>Live CD</a:t>
          </a:r>
          <a:endParaRPr lang="en-US" b="1" dirty="0"/>
        </a:p>
      </dgm:t>
    </dgm:pt>
    <dgm:pt modelId="{C448D0C0-5D2E-4FD5-B262-2E32E89C6012}" type="parTrans" cxnId="{23047DCB-A134-4298-A60F-F715437B5287}">
      <dgm:prSet/>
      <dgm:spPr/>
      <dgm:t>
        <a:bodyPr/>
        <a:lstStyle/>
        <a:p>
          <a:endParaRPr lang="en-US" b="1"/>
        </a:p>
      </dgm:t>
    </dgm:pt>
    <dgm:pt modelId="{2CE5F710-2475-4D21-B6FA-0DCCA65A3D39}" type="sibTrans" cxnId="{23047DCB-A134-4298-A60F-F715437B5287}">
      <dgm:prSet/>
      <dgm:spPr/>
      <dgm:t>
        <a:bodyPr/>
        <a:lstStyle/>
        <a:p>
          <a:endParaRPr lang="en-US" b="1"/>
        </a:p>
      </dgm:t>
    </dgm:pt>
    <dgm:pt modelId="{4175CBE0-B520-494C-9A71-7665527F064A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pt-BR" b="1" dirty="0" smtClean="0"/>
            <a:t>Geradores de Site</a:t>
          </a:r>
          <a:endParaRPr lang="en-US" b="1" dirty="0"/>
        </a:p>
      </dgm:t>
    </dgm:pt>
    <dgm:pt modelId="{70E485D3-F195-49ED-9C4F-E2740DA7D3C9}" type="parTrans" cxnId="{11964269-9031-4817-B43C-83FDA9D8F863}">
      <dgm:prSet/>
      <dgm:spPr/>
      <dgm:t>
        <a:bodyPr/>
        <a:lstStyle/>
        <a:p>
          <a:endParaRPr lang="en-US" b="1"/>
        </a:p>
      </dgm:t>
    </dgm:pt>
    <dgm:pt modelId="{E21DD0A8-51E4-4D36-9304-53BE8C9648DE}" type="sibTrans" cxnId="{11964269-9031-4817-B43C-83FDA9D8F863}">
      <dgm:prSet/>
      <dgm:spPr/>
      <dgm:t>
        <a:bodyPr/>
        <a:lstStyle/>
        <a:p>
          <a:endParaRPr lang="en-US" b="1"/>
        </a:p>
      </dgm:t>
    </dgm:pt>
    <dgm:pt modelId="{09AF041A-BBEC-45F8-A209-C948BBE4BB93}">
      <dgm:prSet phldrT="[Text]"/>
      <dgm:spPr/>
      <dgm:t>
        <a:bodyPr/>
        <a:lstStyle/>
        <a:p>
          <a:r>
            <a:rPr lang="en-US" b="1" dirty="0" err="1" smtClean="0"/>
            <a:t>Arquitetura</a:t>
          </a:r>
          <a:endParaRPr lang="en-US" b="1" dirty="0" smtClean="0"/>
        </a:p>
        <a:p>
          <a:r>
            <a:rPr lang="pt-BR" b="1" dirty="0" smtClean="0"/>
            <a:t>Segura</a:t>
          </a:r>
          <a:endParaRPr lang="en-US" b="1" dirty="0"/>
        </a:p>
      </dgm:t>
    </dgm:pt>
    <dgm:pt modelId="{B3733511-DDA8-4B11-982E-8E52FD8C8DF9}" type="parTrans" cxnId="{B1392778-B722-4CCC-9BE6-1E46BC2C082A}">
      <dgm:prSet/>
      <dgm:spPr/>
      <dgm:t>
        <a:bodyPr/>
        <a:lstStyle/>
        <a:p>
          <a:endParaRPr lang="en-US" b="1"/>
        </a:p>
      </dgm:t>
    </dgm:pt>
    <dgm:pt modelId="{3B0D6EBF-60A5-480A-8EF9-0E6A224E0E36}" type="sibTrans" cxnId="{B1392778-B722-4CCC-9BE6-1E46BC2C082A}">
      <dgm:prSet/>
      <dgm:spPr/>
      <dgm:t>
        <a:bodyPr/>
        <a:lstStyle/>
        <a:p>
          <a:endParaRPr lang="en-US" b="1"/>
        </a:p>
      </dgm:t>
    </dgm:pt>
    <dgm:pt modelId="{99D93D41-94C1-49C5-983F-11947747F75F}">
      <dgm:prSet phldrT="[Text]"/>
      <dgm:spPr>
        <a:solidFill>
          <a:srgbClr val="FF5050">
            <a:alpha val="89804"/>
          </a:srgbClr>
        </a:solidFill>
      </dgm:spPr>
      <dgm:t>
        <a:bodyPr/>
        <a:lstStyle/>
        <a:p>
          <a:r>
            <a:rPr lang="en-US" b="1" dirty="0" smtClean="0"/>
            <a:t>ESAPI</a:t>
          </a:r>
          <a:endParaRPr lang="en-US" b="1" dirty="0"/>
        </a:p>
      </dgm:t>
    </dgm:pt>
    <dgm:pt modelId="{1DE7CE75-D68F-45C1-9530-9947F512A128}" type="parTrans" cxnId="{BBAA944C-7CA4-4B24-A708-0A41EE559D3A}">
      <dgm:prSet/>
      <dgm:spPr/>
      <dgm:t>
        <a:bodyPr/>
        <a:lstStyle/>
        <a:p>
          <a:endParaRPr lang="en-US" b="1"/>
        </a:p>
      </dgm:t>
    </dgm:pt>
    <dgm:pt modelId="{4771EA16-0027-4C08-B1D0-1F48DE2D579F}" type="sibTrans" cxnId="{BBAA944C-7CA4-4B24-A708-0A41EE559D3A}">
      <dgm:prSet/>
      <dgm:spPr/>
      <dgm:t>
        <a:bodyPr/>
        <a:lstStyle/>
        <a:p>
          <a:endParaRPr lang="en-US" b="1"/>
        </a:p>
      </dgm:t>
    </dgm:pt>
    <dgm:pt modelId="{03A8BE06-A364-49C3-B16B-EAD2BF0F3387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US" b="1" dirty="0" err="1" smtClean="0"/>
            <a:t>Ferramentas</a:t>
          </a:r>
          <a:r>
            <a:rPr lang="en-US" b="1" dirty="0" smtClean="0"/>
            <a:t> de </a:t>
          </a:r>
          <a:r>
            <a:rPr lang="en-US" b="1" dirty="0" err="1" smtClean="0"/>
            <a:t>Análise</a:t>
          </a:r>
          <a:r>
            <a:rPr lang="en-US" b="1" dirty="0" smtClean="0"/>
            <a:t> </a:t>
          </a:r>
          <a:r>
            <a:rPr lang="en-US" b="1" dirty="0" err="1" smtClean="0"/>
            <a:t>Dinâmica</a:t>
          </a:r>
          <a:endParaRPr lang="en-US" b="1" dirty="0"/>
        </a:p>
      </dgm:t>
    </dgm:pt>
    <dgm:pt modelId="{D6B67777-8F2C-464B-B0FA-37741926D69C}" type="parTrans" cxnId="{251A844A-BB88-43E2-B2DB-1EA667CD4F16}">
      <dgm:prSet/>
      <dgm:spPr/>
      <dgm:t>
        <a:bodyPr/>
        <a:lstStyle/>
        <a:p>
          <a:endParaRPr lang="en-US"/>
        </a:p>
      </dgm:t>
    </dgm:pt>
    <dgm:pt modelId="{4C207B15-71A2-4A34-8B5B-5AB5F43A8CB8}" type="sibTrans" cxnId="{251A844A-BB88-43E2-B2DB-1EA667CD4F16}">
      <dgm:prSet/>
      <dgm:spPr/>
      <dgm:t>
        <a:bodyPr/>
        <a:lstStyle/>
        <a:p>
          <a:endParaRPr lang="en-US"/>
        </a:p>
      </dgm:t>
    </dgm:pt>
    <dgm:pt modelId="{0EBE14C7-9EDB-498D-B97B-6CE0549FC2D6}">
      <dgm:prSet/>
      <dgm:spPr/>
      <dgm:t>
        <a:bodyPr/>
        <a:lstStyle/>
        <a:p>
          <a:r>
            <a:rPr lang="en-US" b="1" dirty="0" err="1" smtClean="0"/>
            <a:t>Verificação</a:t>
          </a:r>
          <a:endParaRPr lang="en-US" b="1" dirty="0" smtClean="0"/>
        </a:p>
        <a:p>
          <a:r>
            <a:rPr lang="en-US" b="1" dirty="0" smtClean="0"/>
            <a:t>Manual de </a:t>
          </a:r>
        </a:p>
        <a:p>
          <a:r>
            <a:rPr lang="en-US" b="1" dirty="0" err="1" smtClean="0"/>
            <a:t>Segurança</a:t>
          </a:r>
          <a:endParaRPr lang="en-US" b="1" dirty="0" smtClean="0"/>
        </a:p>
      </dgm:t>
    </dgm:pt>
    <dgm:pt modelId="{E99E6299-FBAB-451A-8E34-9F24A736F591}" type="parTrans" cxnId="{03966A6B-2EF4-488B-972F-B454AA525523}">
      <dgm:prSet/>
      <dgm:spPr/>
      <dgm:t>
        <a:bodyPr/>
        <a:lstStyle/>
        <a:p>
          <a:endParaRPr lang="en-US"/>
        </a:p>
      </dgm:t>
    </dgm:pt>
    <dgm:pt modelId="{25D80BB3-6557-4026-A1C8-9BD35C48FEE2}" type="sibTrans" cxnId="{03966A6B-2EF4-488B-972F-B454AA525523}">
      <dgm:prSet/>
      <dgm:spPr/>
      <dgm:t>
        <a:bodyPr/>
        <a:lstStyle/>
        <a:p>
          <a:endParaRPr lang="en-US"/>
        </a:p>
      </dgm:t>
    </dgm:pt>
    <dgm:pt modelId="{6FF5AE7A-026A-4D87-B42F-5CA3DBA6807F}" type="pres">
      <dgm:prSet presAssocID="{AB3A9AE8-5262-4E28-95EB-44D797EADBEA}" presName="diagram" presStyleCnt="0">
        <dgm:presLayoutVars>
          <dgm:dir/>
          <dgm:animLvl val="lvl"/>
          <dgm:resizeHandles val="exact"/>
        </dgm:presLayoutVars>
      </dgm:prSet>
      <dgm:spPr/>
    </dgm:pt>
    <dgm:pt modelId="{68B1EB8D-672D-4557-93DB-DED00C8F5116}" type="pres">
      <dgm:prSet presAssocID="{7EC48070-6046-4F80-A4D8-4360CD4EE6D4}" presName="compNode" presStyleCnt="0"/>
      <dgm:spPr/>
    </dgm:pt>
    <dgm:pt modelId="{D127B96C-D5F5-4FAC-9C1E-773FBECDF56A}" type="pres">
      <dgm:prSet presAssocID="{7EC48070-6046-4F80-A4D8-4360CD4EE6D4}" presName="childRec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80953-3EEA-4566-BF9F-3315EC5CB0A0}" type="pres">
      <dgm:prSet presAssocID="{7EC48070-6046-4F80-A4D8-4360CD4EE6D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35304-3840-4626-8FF6-FEDBD702BE4A}" type="pres">
      <dgm:prSet presAssocID="{7EC48070-6046-4F80-A4D8-4360CD4EE6D4}" presName="parentRect" presStyleLbl="alignNode1" presStyleIdx="0" presStyleCnt="6"/>
      <dgm:spPr/>
      <dgm:t>
        <a:bodyPr/>
        <a:lstStyle/>
        <a:p>
          <a:endParaRPr lang="en-US"/>
        </a:p>
      </dgm:t>
    </dgm:pt>
    <dgm:pt modelId="{76D6D26D-F2C7-4FA1-AFE7-4ABFC17D0B57}" type="pres">
      <dgm:prSet presAssocID="{7EC48070-6046-4F80-A4D8-4360CD4EE6D4}" presName="adorn" presStyleLbl="fgAccFollow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185177F-3DD7-4F6A-B57A-6B94ACE883AA}" type="pres">
      <dgm:prSet presAssocID="{3F1CEB0E-0FE4-4353-BC20-59716A7B0E8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7650C7E-D6E1-4820-8506-8F2A97936ADD}" type="pres">
      <dgm:prSet presAssocID="{0EBE14C7-9EDB-498D-B97B-6CE0549FC2D6}" presName="compNode" presStyleCnt="0"/>
      <dgm:spPr/>
    </dgm:pt>
    <dgm:pt modelId="{68EE8F6C-37EB-4912-9ECB-2F95BEA00FFA}" type="pres">
      <dgm:prSet presAssocID="{0EBE14C7-9EDB-498D-B97B-6CE0549FC2D6}" presName="childRec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B575D-FBF8-49AA-8BD7-912842B3C946}" type="pres">
      <dgm:prSet presAssocID="{0EBE14C7-9EDB-498D-B97B-6CE0549FC2D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EB4B3-AC30-4CAE-AB21-401B7EB2B950}" type="pres">
      <dgm:prSet presAssocID="{0EBE14C7-9EDB-498D-B97B-6CE0549FC2D6}" presName="parentRect" presStyleLbl="alignNode1" presStyleIdx="1" presStyleCnt="6"/>
      <dgm:spPr/>
      <dgm:t>
        <a:bodyPr/>
        <a:lstStyle/>
        <a:p>
          <a:endParaRPr lang="en-US"/>
        </a:p>
      </dgm:t>
    </dgm:pt>
    <dgm:pt modelId="{6F6955CA-3641-4894-B774-6FCB2E977C9C}" type="pres">
      <dgm:prSet presAssocID="{0EBE14C7-9EDB-498D-B97B-6CE0549FC2D6}" presName="adorn" presStyleLbl="fgAccFollow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E714B0B-2F69-4EA3-ADDC-6D7E94098B5D}" type="pres">
      <dgm:prSet presAssocID="{25D80BB3-6557-4026-A1C8-9BD35C48FEE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FA4ED03-1306-4DB4-BC55-31D4F47E485F}" type="pres">
      <dgm:prSet presAssocID="{09AF041A-BBEC-45F8-A209-C948BBE4BB93}" presName="compNode" presStyleCnt="0"/>
      <dgm:spPr/>
    </dgm:pt>
    <dgm:pt modelId="{AB8B1426-E412-4408-BD22-011F316CCD90}" type="pres">
      <dgm:prSet presAssocID="{09AF041A-BBEC-45F8-A209-C948BBE4BB93}" presName="childRec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B456C-96BB-4496-B2E0-9B9B0C2F661B}" type="pres">
      <dgm:prSet presAssocID="{09AF041A-BBEC-45F8-A209-C948BBE4BB9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3FBCC-7EA7-4BE2-8672-A842F5054AAA}" type="pres">
      <dgm:prSet presAssocID="{09AF041A-BBEC-45F8-A209-C948BBE4BB93}" presName="parentRect" presStyleLbl="alignNode1" presStyleIdx="2" presStyleCnt="6"/>
      <dgm:spPr/>
      <dgm:t>
        <a:bodyPr/>
        <a:lstStyle/>
        <a:p>
          <a:endParaRPr lang="en-US"/>
        </a:p>
      </dgm:t>
    </dgm:pt>
    <dgm:pt modelId="{65A3AE3E-346B-4AFC-9976-4453D7C4DCEE}" type="pres">
      <dgm:prSet presAssocID="{09AF041A-BBEC-45F8-A209-C948BBE4BB93}" presName="adorn" presStyleLbl="fgAccFollowNod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5A834FB-48E2-4AE2-9937-15AC23638E5A}" type="pres">
      <dgm:prSet presAssocID="{3B0D6EBF-60A5-480A-8EF9-0E6A224E0E3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030E15E-05DD-44F0-B6C0-EA1C28F432C3}" type="pres">
      <dgm:prSet presAssocID="{7B13D7FC-0A2E-4C70-BA14-991A831E65E3}" presName="compNode" presStyleCnt="0"/>
      <dgm:spPr/>
    </dgm:pt>
    <dgm:pt modelId="{CD50E638-66DB-40C4-8075-FE856D3FF33D}" type="pres">
      <dgm:prSet presAssocID="{7B13D7FC-0A2E-4C70-BA14-991A831E65E3}" presName="childRec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EEF4B-4577-4E07-B2BD-270C6FDADA23}" type="pres">
      <dgm:prSet presAssocID="{7B13D7FC-0A2E-4C70-BA14-991A831E65E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5F878-4C95-493A-8489-A235148C0C1E}" type="pres">
      <dgm:prSet presAssocID="{7B13D7FC-0A2E-4C70-BA14-991A831E65E3}" presName="parentRect" presStyleLbl="alignNode1" presStyleIdx="3" presStyleCnt="6"/>
      <dgm:spPr/>
      <dgm:t>
        <a:bodyPr/>
        <a:lstStyle/>
        <a:p>
          <a:endParaRPr lang="en-US"/>
        </a:p>
      </dgm:t>
    </dgm:pt>
    <dgm:pt modelId="{39467E3B-638E-4267-80EF-97116CC3C90E}" type="pres">
      <dgm:prSet presAssocID="{7B13D7FC-0A2E-4C70-BA14-991A831E65E3}" presName="adorn" presStyleLbl="fgAccFollowNod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8D96979-CE00-432C-8F8F-02137AA37CC5}" type="pres">
      <dgm:prSet presAssocID="{6CBCADDD-9B89-4F9F-9202-53040EEF4AB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55D2144-237A-4A92-B2F1-D428E6C45E56}" type="pres">
      <dgm:prSet presAssocID="{AC032404-8283-432B-A31C-57DEBF83936C}" presName="compNode" presStyleCnt="0"/>
      <dgm:spPr/>
    </dgm:pt>
    <dgm:pt modelId="{CC8F4D7D-64B3-4C4F-879F-1B3B73938E3A}" type="pres">
      <dgm:prSet presAssocID="{AC032404-8283-432B-A31C-57DEBF83936C}" presName="childRec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E906D-58B5-4D80-B736-4632D1ED1C12}" type="pres">
      <dgm:prSet presAssocID="{AC032404-8283-432B-A31C-57DEBF83936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AEAFF-CA08-4B8C-935C-E3D8713C1D06}" type="pres">
      <dgm:prSet presAssocID="{AC032404-8283-432B-A31C-57DEBF83936C}" presName="parentRect" presStyleLbl="alignNode1" presStyleIdx="4" presStyleCnt="6"/>
      <dgm:spPr/>
      <dgm:t>
        <a:bodyPr/>
        <a:lstStyle/>
        <a:p>
          <a:endParaRPr lang="en-US"/>
        </a:p>
      </dgm:t>
    </dgm:pt>
    <dgm:pt modelId="{18A76ADE-C35A-44C0-83BF-071E05291FE8}" type="pres">
      <dgm:prSet presAssocID="{AC032404-8283-432B-A31C-57DEBF83936C}" presName="adorn" presStyleLbl="fgAccFollowNod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44C63A3-1878-423E-85B8-3C174EE3DB67}" type="pres">
      <dgm:prSet presAssocID="{F73F9575-7A5F-470A-9F84-D482DF90C86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DB57A7A-06B2-43BA-B0A7-C9E3C5FBC5EC}" type="pres">
      <dgm:prSet presAssocID="{C5B7E720-73E8-4A5D-837B-D7F25F01A413}" presName="compNode" presStyleCnt="0"/>
      <dgm:spPr/>
    </dgm:pt>
    <dgm:pt modelId="{75B7D297-66DE-4FC1-A4A8-71E907F41A0A}" type="pres">
      <dgm:prSet presAssocID="{C5B7E720-73E8-4A5D-837B-D7F25F01A413}" presName="childRec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4A714-3519-4A62-8D77-2874778209CD}" type="pres">
      <dgm:prSet presAssocID="{C5B7E720-73E8-4A5D-837B-D7F25F01A41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F37AF-CF11-4130-ACE0-9091BBBE6FAC}" type="pres">
      <dgm:prSet presAssocID="{C5B7E720-73E8-4A5D-837B-D7F25F01A413}" presName="parentRect" presStyleLbl="alignNode1" presStyleIdx="5" presStyleCnt="6"/>
      <dgm:spPr/>
      <dgm:t>
        <a:bodyPr/>
        <a:lstStyle/>
        <a:p>
          <a:endParaRPr lang="en-US"/>
        </a:p>
      </dgm:t>
    </dgm:pt>
    <dgm:pt modelId="{81CCA801-1B0A-4076-8378-9F7FA57B5D53}" type="pres">
      <dgm:prSet presAssocID="{C5B7E720-73E8-4A5D-837B-D7F25F01A413}" presName="adorn" presStyleLbl="fgAccFollowNod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D67A57AD-973D-4A4D-8426-3588E913856B}" type="presOf" srcId="{09AF041A-BBEC-45F8-A209-C948BBE4BB93}" destId="{D893FBCC-7EA7-4BE2-8672-A842F5054AAA}" srcOrd="1" destOrd="0" presId="urn:microsoft.com/office/officeart/2005/8/layout/bList2#1"/>
    <dgm:cxn modelId="{6FE525AB-9A49-4BC0-904D-74EAAA517CBA}" type="presOf" srcId="{AC032404-8283-432B-A31C-57DEBF83936C}" destId="{175E906D-58B5-4D80-B736-4632D1ED1C12}" srcOrd="0" destOrd="0" presId="urn:microsoft.com/office/officeart/2005/8/layout/bList2#1"/>
    <dgm:cxn modelId="{BF650D8E-8BF8-4B57-B2E4-86E0CC79A88B}" type="presOf" srcId="{4175CBE0-B520-494C-9A71-7665527F064A}" destId="{75B7D297-66DE-4FC1-A4A8-71E907F41A0A}" srcOrd="0" destOrd="3" presId="urn:microsoft.com/office/officeart/2005/8/layout/bList2#1"/>
    <dgm:cxn modelId="{2B526208-C398-4400-A10E-6980A9C4860E}" type="presOf" srcId="{C5B7E720-73E8-4A5D-837B-D7F25F01A413}" destId="{0D7F37AF-CF11-4130-ACE0-9091BBBE6FAC}" srcOrd="1" destOrd="0" presId="urn:microsoft.com/office/officeart/2005/8/layout/bList2#1"/>
    <dgm:cxn modelId="{E0E9C098-BEE8-4946-8B9B-BCB6A884A2C6}" type="presOf" srcId="{99D93D41-94C1-49C5-983F-11947747F75F}" destId="{AB8B1426-E412-4408-BD22-011F316CCD90}" srcOrd="0" destOrd="0" presId="urn:microsoft.com/office/officeart/2005/8/layout/bList2#1"/>
    <dgm:cxn modelId="{B86BE395-438E-4222-A2CD-9881BE63CE8E}" srcId="{AB3A9AE8-5262-4E28-95EB-44D797EADBEA}" destId="{7B13D7FC-0A2E-4C70-BA14-991A831E65E3}" srcOrd="3" destOrd="0" parTransId="{A8D03ABA-0EBE-4D97-862A-38A89772CD27}" sibTransId="{6CBCADDD-9B89-4F9F-9202-53040EEF4ABD}"/>
    <dgm:cxn modelId="{D12B34CC-E164-4CAD-B61C-2325FE195970}" type="presOf" srcId="{7B13D7FC-0A2E-4C70-BA14-991A831E65E3}" destId="{405EEF4B-4577-4E07-B2BD-270C6FDADA23}" srcOrd="0" destOrd="0" presId="urn:microsoft.com/office/officeart/2005/8/layout/bList2#1"/>
    <dgm:cxn modelId="{95FF9DFD-4562-4D53-858E-E2B62F0C62AB}" srcId="{7B13D7FC-0A2E-4C70-BA14-991A831E65E3}" destId="{5E31B73C-608A-4E94-BE33-5F669C5B8F05}" srcOrd="1" destOrd="0" parTransId="{35C3CA02-150D-4D4C-8E78-858583C689B9}" sibTransId="{06F1D355-F44B-4240-8686-49FEB69D0849}"/>
    <dgm:cxn modelId="{55F8DF7E-B24A-4BF0-9E1E-B491AB3A96F3}" srcId="{C5B7E720-73E8-4A5D-837B-D7F25F01A413}" destId="{4A3CBC23-0D0A-476A-9878-19F92534F58F}" srcOrd="0" destOrd="0" parTransId="{0CE560C6-A5BB-437F-B78B-5021B6AA6939}" sibTransId="{4943AE1F-193A-4DCF-82BA-1C209BB591AC}"/>
    <dgm:cxn modelId="{6EB71125-8248-4F38-9E8F-737CD71BADEE}" srcId="{C5B7E720-73E8-4A5D-837B-D7F25F01A413}" destId="{CCF98152-95F4-40BD-B50C-0229487641B3}" srcOrd="1" destOrd="0" parTransId="{8698E211-1BD7-4A6B-A860-A80A29365F0A}" sibTransId="{12849B69-6606-4BF4-9198-8C4490247947}"/>
    <dgm:cxn modelId="{E90B94D0-6328-4860-B7A7-B29E85C480EF}" srcId="{7EC48070-6046-4F80-A4D8-4360CD4EE6D4}" destId="{784B3D01-1E20-4208-B818-AFCD2F63B2F7}" srcOrd="0" destOrd="0" parTransId="{007CF5A6-B2AA-48D7-8B2B-D247047C04CD}" sibTransId="{6134B465-3242-43AC-83F7-A7BB704C1042}"/>
    <dgm:cxn modelId="{347CB966-6C2E-44EE-A67F-FB497A9A4BCC}" type="presOf" srcId="{03A8BE06-A364-49C3-B16B-EAD2BF0F3387}" destId="{D127B96C-D5F5-4FAC-9C1E-773FBECDF56A}" srcOrd="0" destOrd="2" presId="urn:microsoft.com/office/officeart/2005/8/layout/bList2#1"/>
    <dgm:cxn modelId="{86E4ABEF-EB92-47CD-8717-4A726E0FA606}" type="presOf" srcId="{3B0D6EBF-60A5-480A-8EF9-0E6A224E0E36}" destId="{05A834FB-48E2-4AE2-9937-15AC23638E5A}" srcOrd="0" destOrd="0" presId="urn:microsoft.com/office/officeart/2005/8/layout/bList2#1"/>
    <dgm:cxn modelId="{6515F7A8-9E62-42EB-8542-978743F6F1B3}" type="presOf" srcId="{7EC48070-6046-4F80-A4D8-4360CD4EE6D4}" destId="{D7435304-3840-4626-8FF6-FEDBD702BE4A}" srcOrd="1" destOrd="0" presId="urn:microsoft.com/office/officeart/2005/8/layout/bList2#1"/>
    <dgm:cxn modelId="{F8E61D0E-759C-41C0-A603-95669B497420}" srcId="{AB3A9AE8-5262-4E28-95EB-44D797EADBEA}" destId="{C5B7E720-73E8-4A5D-837B-D7F25F01A413}" srcOrd="5" destOrd="0" parTransId="{8B89FB16-4C6E-4D8F-964A-62BD8F302FC2}" sibTransId="{A8B31B83-F060-4257-9837-8D9955BCEF24}"/>
    <dgm:cxn modelId="{3FD74268-7EFC-4999-BCBB-A9F5289F6D4A}" srcId="{AC032404-8283-432B-A31C-57DEBF83936C}" destId="{32A71AB4-5711-4D7A-B47E-B174BE2F7770}" srcOrd="0" destOrd="0" parTransId="{6B422B9E-B6EB-4917-9C6C-395D182EF02F}" sibTransId="{71D00EAF-5EB8-4F71-B648-D9CE7A42200A}"/>
    <dgm:cxn modelId="{416E95AC-1F16-45F7-B729-38F3317B2276}" srcId="{0EBE14C7-9EDB-498D-B97B-6CE0549FC2D6}" destId="{9BDFAF83-583C-48B7-9700-D161862484E4}" srcOrd="0" destOrd="0" parTransId="{16D52D48-C00E-4EA7-AFF6-98698727BC03}" sibTransId="{5EDC5C3F-D7AC-4B0C-856D-C671A19B5AD0}"/>
    <dgm:cxn modelId="{CA21990F-75C9-4609-A7DD-D0BFA2A0A94E}" type="presOf" srcId="{5E31B73C-608A-4E94-BE33-5F669C5B8F05}" destId="{CD50E638-66DB-40C4-8075-FE856D3FF33D}" srcOrd="0" destOrd="1" presId="urn:microsoft.com/office/officeart/2005/8/layout/bList2#1"/>
    <dgm:cxn modelId="{23047DCB-A134-4298-A60F-F715437B5287}" srcId="{C5B7E720-73E8-4A5D-837B-D7F25F01A413}" destId="{5E6F916D-3F1F-4028-B0B2-923753E99391}" srcOrd="2" destOrd="0" parTransId="{C448D0C0-5D2E-4FD5-B262-2E32E89C6012}" sibTransId="{2CE5F710-2475-4D21-B6FA-0DCCA65A3D39}"/>
    <dgm:cxn modelId="{9AF19815-A0AB-4371-8F27-22F8651E9963}" type="presOf" srcId="{7EC48070-6046-4F80-A4D8-4360CD4EE6D4}" destId="{A1880953-3EEA-4566-BF9F-3315EC5CB0A0}" srcOrd="0" destOrd="0" presId="urn:microsoft.com/office/officeart/2005/8/layout/bList2#1"/>
    <dgm:cxn modelId="{87A9AA64-A144-4BAE-9CBD-8DB252FC413A}" type="presOf" srcId="{25D80BB3-6557-4026-A1C8-9BD35C48FEE2}" destId="{0E714B0B-2F69-4EA3-ADDC-6D7E94098B5D}" srcOrd="0" destOrd="0" presId="urn:microsoft.com/office/officeart/2005/8/layout/bList2#1"/>
    <dgm:cxn modelId="{BBAA944C-7CA4-4B24-A708-0A41EE559D3A}" srcId="{09AF041A-BBEC-45F8-A209-C948BBE4BB93}" destId="{99D93D41-94C1-49C5-983F-11947747F75F}" srcOrd="0" destOrd="0" parTransId="{1DE7CE75-D68F-45C1-9530-9947F512A128}" sibTransId="{4771EA16-0027-4C08-B1D0-1F48DE2D579F}"/>
    <dgm:cxn modelId="{19343AD7-84C4-4392-B1A5-25BE25B26685}" srcId="{AB3A9AE8-5262-4E28-95EB-44D797EADBEA}" destId="{AC032404-8283-432B-A31C-57DEBF83936C}" srcOrd="4" destOrd="0" parTransId="{A41D8848-2636-432B-874A-80F7516B1A19}" sibTransId="{F73F9575-7A5F-470A-9F84-D482DF90C863}"/>
    <dgm:cxn modelId="{251A844A-BB88-43E2-B2DB-1EA667CD4F16}" srcId="{7EC48070-6046-4F80-A4D8-4360CD4EE6D4}" destId="{03A8BE06-A364-49C3-B16B-EAD2BF0F3387}" srcOrd="2" destOrd="0" parTransId="{D6B67777-8F2C-464B-B0FA-37741926D69C}" sibTransId="{4C207B15-71A2-4A34-8B5B-5AB5F43A8CB8}"/>
    <dgm:cxn modelId="{63FDD5DF-9886-4CCA-ADA3-D08415C4B7E7}" type="presOf" srcId="{AC032404-8283-432B-A31C-57DEBF83936C}" destId="{749AEAFF-CA08-4B8C-935C-E3D8713C1D06}" srcOrd="1" destOrd="0" presId="urn:microsoft.com/office/officeart/2005/8/layout/bList2#1"/>
    <dgm:cxn modelId="{D3A88AC0-A3E5-43FA-89C0-DC7163C2C9F5}" type="presOf" srcId="{CCF98152-95F4-40BD-B50C-0229487641B3}" destId="{75B7D297-66DE-4FC1-A4A8-71E907F41A0A}" srcOrd="0" destOrd="1" presId="urn:microsoft.com/office/officeart/2005/8/layout/bList2#1"/>
    <dgm:cxn modelId="{D4BCA8D4-86AC-47EF-8CFC-6CCED3FCFF6B}" type="presOf" srcId="{F73F9575-7A5F-470A-9F84-D482DF90C863}" destId="{A44C63A3-1878-423E-85B8-3C174EE3DB67}" srcOrd="0" destOrd="0" presId="urn:microsoft.com/office/officeart/2005/8/layout/bList2#1"/>
    <dgm:cxn modelId="{491BF654-4D54-401B-80ED-213675711034}" type="presOf" srcId="{3F1CEB0E-0FE4-4353-BC20-59716A7B0E84}" destId="{D185177F-3DD7-4F6A-B57A-6B94ACE883AA}" srcOrd="0" destOrd="0" presId="urn:microsoft.com/office/officeart/2005/8/layout/bList2#1"/>
    <dgm:cxn modelId="{869984F4-67C5-46A5-8928-192C4F8ABC4C}" type="presOf" srcId="{32A71AB4-5711-4D7A-B47E-B174BE2F7770}" destId="{CC8F4D7D-64B3-4C4F-879F-1B3B73938E3A}" srcOrd="0" destOrd="0" presId="urn:microsoft.com/office/officeart/2005/8/layout/bList2#1"/>
    <dgm:cxn modelId="{97068524-D5D5-4084-B136-15D9335C6D27}" type="presOf" srcId="{9BDFAF83-583C-48B7-9700-D161862484E4}" destId="{68EE8F6C-37EB-4912-9ECB-2F95BEA00FFA}" srcOrd="0" destOrd="0" presId="urn:microsoft.com/office/officeart/2005/8/layout/bList2#1"/>
    <dgm:cxn modelId="{79EF993F-C36F-4C56-8CAD-000CA5F21C82}" type="presOf" srcId="{0EBE14C7-9EDB-498D-B97B-6CE0549FC2D6}" destId="{915EB4B3-AC30-4CAE-AB21-401B7EB2B950}" srcOrd="1" destOrd="0" presId="urn:microsoft.com/office/officeart/2005/8/layout/bList2#1"/>
    <dgm:cxn modelId="{366ED4B6-46BF-470A-8CE1-4F9FF0BD7DBD}" type="presOf" srcId="{09AF041A-BBEC-45F8-A209-C948BBE4BB93}" destId="{F42B456C-96BB-4496-B2E0-9B9B0C2F661B}" srcOrd="0" destOrd="0" presId="urn:microsoft.com/office/officeart/2005/8/layout/bList2#1"/>
    <dgm:cxn modelId="{00F7921A-1D65-417E-9618-00A4F1B09656}" srcId="{0EBE14C7-9EDB-498D-B97B-6CE0549FC2D6}" destId="{CDD3C2CA-A3E2-47AC-B516-0CD19721D3E6}" srcOrd="1" destOrd="0" parTransId="{2B0AECF8-857A-43A7-BA2E-299483DF6FD2}" sibTransId="{DBC22A69-3E54-475C-B510-9C9CBF1E2902}"/>
    <dgm:cxn modelId="{6CC92859-1DEF-445C-BDC5-14A8867AEE1A}" type="presOf" srcId="{7B13D7FC-0A2E-4C70-BA14-991A831E65E3}" destId="{E225F878-4C95-493A-8489-A235148C0C1E}" srcOrd="1" destOrd="0" presId="urn:microsoft.com/office/officeart/2005/8/layout/bList2#1"/>
    <dgm:cxn modelId="{0ADCF606-F829-447F-A5FA-ED9CB09F9D72}" type="presOf" srcId="{5E6F916D-3F1F-4028-B0B2-923753E99391}" destId="{75B7D297-66DE-4FC1-A4A8-71E907F41A0A}" srcOrd="0" destOrd="2" presId="urn:microsoft.com/office/officeart/2005/8/layout/bList2#1"/>
    <dgm:cxn modelId="{55A6D245-7CF3-4536-84EC-38EE176CABB5}" type="presOf" srcId="{0EBE14C7-9EDB-498D-B97B-6CE0549FC2D6}" destId="{80AB575D-FBF8-49AA-8BD7-912842B3C946}" srcOrd="0" destOrd="0" presId="urn:microsoft.com/office/officeart/2005/8/layout/bList2#1"/>
    <dgm:cxn modelId="{0E8EF33C-B888-47FC-AE03-36E68B27802C}" srcId="{7B13D7FC-0A2E-4C70-BA14-991A831E65E3}" destId="{36555C4A-4103-4DBC-8FEA-332FAF5A0243}" srcOrd="0" destOrd="0" parTransId="{A85640F9-2EE2-4043-BB6C-DE513B21792B}" sibTransId="{6645A61D-D727-40C5-BDFB-B7C9404CEE05}"/>
    <dgm:cxn modelId="{09DC5691-1C7A-4664-ADA6-1BEE35198041}" type="presOf" srcId="{4A3CBC23-0D0A-476A-9878-19F92534F58F}" destId="{75B7D297-66DE-4FC1-A4A8-71E907F41A0A}" srcOrd="0" destOrd="0" presId="urn:microsoft.com/office/officeart/2005/8/layout/bList2#1"/>
    <dgm:cxn modelId="{03966A6B-2EF4-488B-972F-B454AA525523}" srcId="{AB3A9AE8-5262-4E28-95EB-44D797EADBEA}" destId="{0EBE14C7-9EDB-498D-B97B-6CE0549FC2D6}" srcOrd="1" destOrd="0" parTransId="{E99E6299-FBAB-451A-8E34-9F24A736F591}" sibTransId="{25D80BB3-6557-4026-A1C8-9BD35C48FEE2}"/>
    <dgm:cxn modelId="{FD0F7DFC-F46A-4FBB-86A8-3D07F48AB66D}" type="presOf" srcId="{6CBCADDD-9B89-4F9F-9202-53040EEF4ABD}" destId="{18D96979-CE00-432C-8F8F-02137AA37CC5}" srcOrd="0" destOrd="0" presId="urn:microsoft.com/office/officeart/2005/8/layout/bList2#1"/>
    <dgm:cxn modelId="{11964269-9031-4817-B43C-83FDA9D8F863}" srcId="{C5B7E720-73E8-4A5D-837B-D7F25F01A413}" destId="{4175CBE0-B520-494C-9A71-7665527F064A}" srcOrd="3" destOrd="0" parTransId="{70E485D3-F195-49ED-9C4F-E2740DA7D3C9}" sibTransId="{E21DD0A8-51E4-4D36-9304-53BE8C9648DE}"/>
    <dgm:cxn modelId="{9F761848-A1DB-42AC-94CA-73AC255CE40C}" srcId="{7EC48070-6046-4F80-A4D8-4360CD4EE6D4}" destId="{E90C5724-A60C-4DDD-8A21-76F4E1950138}" srcOrd="1" destOrd="0" parTransId="{D1F3B396-21CE-426C-A616-917303110051}" sibTransId="{6C2821E2-6B9A-42F1-9133-254774DA1421}"/>
    <dgm:cxn modelId="{13055584-6D66-4B13-B8A6-9C7E8F024E34}" type="presOf" srcId="{E90C5724-A60C-4DDD-8A21-76F4E1950138}" destId="{D127B96C-D5F5-4FAC-9C1E-773FBECDF56A}" srcOrd="0" destOrd="1" presId="urn:microsoft.com/office/officeart/2005/8/layout/bList2#1"/>
    <dgm:cxn modelId="{F833568D-BB1C-4F9B-B6AA-AC8B6AFDF29E}" type="presOf" srcId="{36555C4A-4103-4DBC-8FEA-332FAF5A0243}" destId="{CD50E638-66DB-40C4-8075-FE856D3FF33D}" srcOrd="0" destOrd="0" presId="urn:microsoft.com/office/officeart/2005/8/layout/bList2#1"/>
    <dgm:cxn modelId="{CF60695E-F73F-444A-9297-D6FAB5AC507A}" type="presOf" srcId="{784B3D01-1E20-4208-B818-AFCD2F63B2F7}" destId="{D127B96C-D5F5-4FAC-9C1E-773FBECDF56A}" srcOrd="0" destOrd="0" presId="urn:microsoft.com/office/officeart/2005/8/layout/bList2#1"/>
    <dgm:cxn modelId="{84E47922-A34C-42FC-9E9C-C4CE76D6E6F4}" type="presOf" srcId="{CDD3C2CA-A3E2-47AC-B516-0CD19721D3E6}" destId="{68EE8F6C-37EB-4912-9ECB-2F95BEA00FFA}" srcOrd="0" destOrd="1" presId="urn:microsoft.com/office/officeart/2005/8/layout/bList2#1"/>
    <dgm:cxn modelId="{B1392778-B722-4CCC-9BE6-1E46BC2C082A}" srcId="{AB3A9AE8-5262-4E28-95EB-44D797EADBEA}" destId="{09AF041A-BBEC-45F8-A209-C948BBE4BB93}" srcOrd="2" destOrd="0" parTransId="{B3733511-DDA8-4B11-982E-8E52FD8C8DF9}" sibTransId="{3B0D6EBF-60A5-480A-8EF9-0E6A224E0E36}"/>
    <dgm:cxn modelId="{1B924D44-3062-402B-B457-865A6CE87DB8}" type="presOf" srcId="{AB3A9AE8-5262-4E28-95EB-44D797EADBEA}" destId="{6FF5AE7A-026A-4D87-B42F-5CA3DBA6807F}" srcOrd="0" destOrd="0" presId="urn:microsoft.com/office/officeart/2005/8/layout/bList2#1"/>
    <dgm:cxn modelId="{E66AA146-57B2-4009-A714-6C438CF373A1}" srcId="{AB3A9AE8-5262-4E28-95EB-44D797EADBEA}" destId="{7EC48070-6046-4F80-A4D8-4360CD4EE6D4}" srcOrd="0" destOrd="0" parTransId="{3EDCC5C1-A531-495A-B96C-810EE9915277}" sibTransId="{3F1CEB0E-0FE4-4353-BC20-59716A7B0E84}"/>
    <dgm:cxn modelId="{C3F4A1D9-E692-4B59-A605-48FBFABA40DA}" type="presOf" srcId="{C5B7E720-73E8-4A5D-837B-D7F25F01A413}" destId="{7814A714-3519-4A62-8D77-2874778209CD}" srcOrd="0" destOrd="0" presId="urn:microsoft.com/office/officeart/2005/8/layout/bList2#1"/>
    <dgm:cxn modelId="{1CD96811-9007-4CF1-86F7-1B246BCD83A5}" type="presParOf" srcId="{6FF5AE7A-026A-4D87-B42F-5CA3DBA6807F}" destId="{68B1EB8D-672D-4557-93DB-DED00C8F5116}" srcOrd="0" destOrd="0" presId="urn:microsoft.com/office/officeart/2005/8/layout/bList2#1"/>
    <dgm:cxn modelId="{C26B5EB8-22C6-4F7C-86B1-53BD9D41B06F}" type="presParOf" srcId="{68B1EB8D-672D-4557-93DB-DED00C8F5116}" destId="{D127B96C-D5F5-4FAC-9C1E-773FBECDF56A}" srcOrd="0" destOrd="0" presId="urn:microsoft.com/office/officeart/2005/8/layout/bList2#1"/>
    <dgm:cxn modelId="{ABB7526A-3953-4E58-8C69-92EC193DBA3D}" type="presParOf" srcId="{68B1EB8D-672D-4557-93DB-DED00C8F5116}" destId="{A1880953-3EEA-4566-BF9F-3315EC5CB0A0}" srcOrd="1" destOrd="0" presId="urn:microsoft.com/office/officeart/2005/8/layout/bList2#1"/>
    <dgm:cxn modelId="{CFEC104F-3891-4B5F-B7FE-9D7671AFB52C}" type="presParOf" srcId="{68B1EB8D-672D-4557-93DB-DED00C8F5116}" destId="{D7435304-3840-4626-8FF6-FEDBD702BE4A}" srcOrd="2" destOrd="0" presId="urn:microsoft.com/office/officeart/2005/8/layout/bList2#1"/>
    <dgm:cxn modelId="{F763C8DD-C093-43BF-8808-ED18B0A70DC9}" type="presParOf" srcId="{68B1EB8D-672D-4557-93DB-DED00C8F5116}" destId="{76D6D26D-F2C7-4FA1-AFE7-4ABFC17D0B57}" srcOrd="3" destOrd="0" presId="urn:microsoft.com/office/officeart/2005/8/layout/bList2#1"/>
    <dgm:cxn modelId="{0E13793E-664C-4B8F-BA56-A05BED700027}" type="presParOf" srcId="{6FF5AE7A-026A-4D87-B42F-5CA3DBA6807F}" destId="{D185177F-3DD7-4F6A-B57A-6B94ACE883AA}" srcOrd="1" destOrd="0" presId="urn:microsoft.com/office/officeart/2005/8/layout/bList2#1"/>
    <dgm:cxn modelId="{36FA7018-AB3F-4C7A-B8C5-BD3C2FA1D2AE}" type="presParOf" srcId="{6FF5AE7A-026A-4D87-B42F-5CA3DBA6807F}" destId="{57650C7E-D6E1-4820-8506-8F2A97936ADD}" srcOrd="2" destOrd="0" presId="urn:microsoft.com/office/officeart/2005/8/layout/bList2#1"/>
    <dgm:cxn modelId="{C185DC6A-5479-49EC-804C-665666EB7EDB}" type="presParOf" srcId="{57650C7E-D6E1-4820-8506-8F2A97936ADD}" destId="{68EE8F6C-37EB-4912-9ECB-2F95BEA00FFA}" srcOrd="0" destOrd="0" presId="urn:microsoft.com/office/officeart/2005/8/layout/bList2#1"/>
    <dgm:cxn modelId="{33734E6A-E75C-4DE5-8C1A-1026135E528B}" type="presParOf" srcId="{57650C7E-D6E1-4820-8506-8F2A97936ADD}" destId="{80AB575D-FBF8-49AA-8BD7-912842B3C946}" srcOrd="1" destOrd="0" presId="urn:microsoft.com/office/officeart/2005/8/layout/bList2#1"/>
    <dgm:cxn modelId="{6B4E984B-E64F-43C9-9DD3-23A9B3A500A2}" type="presParOf" srcId="{57650C7E-D6E1-4820-8506-8F2A97936ADD}" destId="{915EB4B3-AC30-4CAE-AB21-401B7EB2B950}" srcOrd="2" destOrd="0" presId="urn:microsoft.com/office/officeart/2005/8/layout/bList2#1"/>
    <dgm:cxn modelId="{5865CA1E-3AE7-4502-ABE9-D3F160E6454C}" type="presParOf" srcId="{57650C7E-D6E1-4820-8506-8F2A97936ADD}" destId="{6F6955CA-3641-4894-B774-6FCB2E977C9C}" srcOrd="3" destOrd="0" presId="urn:microsoft.com/office/officeart/2005/8/layout/bList2#1"/>
    <dgm:cxn modelId="{E87EFCB7-5F53-4697-B3F6-E9CB53354846}" type="presParOf" srcId="{6FF5AE7A-026A-4D87-B42F-5CA3DBA6807F}" destId="{0E714B0B-2F69-4EA3-ADDC-6D7E94098B5D}" srcOrd="3" destOrd="0" presId="urn:microsoft.com/office/officeart/2005/8/layout/bList2#1"/>
    <dgm:cxn modelId="{44542BE5-7434-4BC7-8FA4-ED86FA735E8E}" type="presParOf" srcId="{6FF5AE7A-026A-4D87-B42F-5CA3DBA6807F}" destId="{AFA4ED03-1306-4DB4-BC55-31D4F47E485F}" srcOrd="4" destOrd="0" presId="urn:microsoft.com/office/officeart/2005/8/layout/bList2#1"/>
    <dgm:cxn modelId="{CDE58FDD-9EDD-4A25-9F89-D6A54DD5AF3E}" type="presParOf" srcId="{AFA4ED03-1306-4DB4-BC55-31D4F47E485F}" destId="{AB8B1426-E412-4408-BD22-011F316CCD90}" srcOrd="0" destOrd="0" presId="urn:microsoft.com/office/officeart/2005/8/layout/bList2#1"/>
    <dgm:cxn modelId="{F892F61C-CAFA-4609-ADB7-EF7162991132}" type="presParOf" srcId="{AFA4ED03-1306-4DB4-BC55-31D4F47E485F}" destId="{F42B456C-96BB-4496-B2E0-9B9B0C2F661B}" srcOrd="1" destOrd="0" presId="urn:microsoft.com/office/officeart/2005/8/layout/bList2#1"/>
    <dgm:cxn modelId="{8E9E833D-5E74-4F62-A061-2D0BD56CE527}" type="presParOf" srcId="{AFA4ED03-1306-4DB4-BC55-31D4F47E485F}" destId="{D893FBCC-7EA7-4BE2-8672-A842F5054AAA}" srcOrd="2" destOrd="0" presId="urn:microsoft.com/office/officeart/2005/8/layout/bList2#1"/>
    <dgm:cxn modelId="{E757035C-A659-4B67-8D32-B69300E45B47}" type="presParOf" srcId="{AFA4ED03-1306-4DB4-BC55-31D4F47E485F}" destId="{65A3AE3E-346B-4AFC-9976-4453D7C4DCEE}" srcOrd="3" destOrd="0" presId="urn:microsoft.com/office/officeart/2005/8/layout/bList2#1"/>
    <dgm:cxn modelId="{F5D30626-3AF4-4B58-8CB6-8E20FDED2BC1}" type="presParOf" srcId="{6FF5AE7A-026A-4D87-B42F-5CA3DBA6807F}" destId="{05A834FB-48E2-4AE2-9937-15AC23638E5A}" srcOrd="5" destOrd="0" presId="urn:microsoft.com/office/officeart/2005/8/layout/bList2#1"/>
    <dgm:cxn modelId="{2BD96ACA-2C9B-444C-BC43-2E01282E8134}" type="presParOf" srcId="{6FF5AE7A-026A-4D87-B42F-5CA3DBA6807F}" destId="{F030E15E-05DD-44F0-B6C0-EA1C28F432C3}" srcOrd="6" destOrd="0" presId="urn:microsoft.com/office/officeart/2005/8/layout/bList2#1"/>
    <dgm:cxn modelId="{8C485D82-02A6-42B6-A8BE-61299190D019}" type="presParOf" srcId="{F030E15E-05DD-44F0-B6C0-EA1C28F432C3}" destId="{CD50E638-66DB-40C4-8075-FE856D3FF33D}" srcOrd="0" destOrd="0" presId="urn:microsoft.com/office/officeart/2005/8/layout/bList2#1"/>
    <dgm:cxn modelId="{926D4283-8670-4264-B1D6-C9D6BEB8038D}" type="presParOf" srcId="{F030E15E-05DD-44F0-B6C0-EA1C28F432C3}" destId="{405EEF4B-4577-4E07-B2BD-270C6FDADA23}" srcOrd="1" destOrd="0" presId="urn:microsoft.com/office/officeart/2005/8/layout/bList2#1"/>
    <dgm:cxn modelId="{AEFAF4C7-1820-4E51-8839-13BF26DF7759}" type="presParOf" srcId="{F030E15E-05DD-44F0-B6C0-EA1C28F432C3}" destId="{E225F878-4C95-493A-8489-A235148C0C1E}" srcOrd="2" destOrd="0" presId="urn:microsoft.com/office/officeart/2005/8/layout/bList2#1"/>
    <dgm:cxn modelId="{E652570A-E728-4A3B-8943-94F64F013A7A}" type="presParOf" srcId="{F030E15E-05DD-44F0-B6C0-EA1C28F432C3}" destId="{39467E3B-638E-4267-80EF-97116CC3C90E}" srcOrd="3" destOrd="0" presId="urn:microsoft.com/office/officeart/2005/8/layout/bList2#1"/>
    <dgm:cxn modelId="{031551A5-A57C-438F-9A37-6F20CD490E88}" type="presParOf" srcId="{6FF5AE7A-026A-4D87-B42F-5CA3DBA6807F}" destId="{18D96979-CE00-432C-8F8F-02137AA37CC5}" srcOrd="7" destOrd="0" presId="urn:microsoft.com/office/officeart/2005/8/layout/bList2#1"/>
    <dgm:cxn modelId="{319EEF52-9D95-4A62-B427-5CB75025B3AC}" type="presParOf" srcId="{6FF5AE7A-026A-4D87-B42F-5CA3DBA6807F}" destId="{E55D2144-237A-4A92-B2F1-D428E6C45E56}" srcOrd="8" destOrd="0" presId="urn:microsoft.com/office/officeart/2005/8/layout/bList2#1"/>
    <dgm:cxn modelId="{03CB3679-30E8-4662-971C-4C7A62A02A35}" type="presParOf" srcId="{E55D2144-237A-4A92-B2F1-D428E6C45E56}" destId="{CC8F4D7D-64B3-4C4F-879F-1B3B73938E3A}" srcOrd="0" destOrd="0" presId="urn:microsoft.com/office/officeart/2005/8/layout/bList2#1"/>
    <dgm:cxn modelId="{25E2D2BF-A1AE-408B-99D5-EC0E20ECABFC}" type="presParOf" srcId="{E55D2144-237A-4A92-B2F1-D428E6C45E56}" destId="{175E906D-58B5-4D80-B736-4632D1ED1C12}" srcOrd="1" destOrd="0" presId="urn:microsoft.com/office/officeart/2005/8/layout/bList2#1"/>
    <dgm:cxn modelId="{2BF29257-326F-45B2-9C05-E3DD6F0D3F50}" type="presParOf" srcId="{E55D2144-237A-4A92-B2F1-D428E6C45E56}" destId="{749AEAFF-CA08-4B8C-935C-E3D8713C1D06}" srcOrd="2" destOrd="0" presId="urn:microsoft.com/office/officeart/2005/8/layout/bList2#1"/>
    <dgm:cxn modelId="{B3A6288E-4460-4474-B323-09BE140CC52D}" type="presParOf" srcId="{E55D2144-237A-4A92-B2F1-D428E6C45E56}" destId="{18A76ADE-C35A-44C0-83BF-071E05291FE8}" srcOrd="3" destOrd="0" presId="urn:microsoft.com/office/officeart/2005/8/layout/bList2#1"/>
    <dgm:cxn modelId="{6C1A591C-18C9-42A9-A2EE-729C81EE880E}" type="presParOf" srcId="{6FF5AE7A-026A-4D87-B42F-5CA3DBA6807F}" destId="{A44C63A3-1878-423E-85B8-3C174EE3DB67}" srcOrd="9" destOrd="0" presId="urn:microsoft.com/office/officeart/2005/8/layout/bList2#1"/>
    <dgm:cxn modelId="{81641E2C-3A51-4B39-A17F-7E2154218E4A}" type="presParOf" srcId="{6FF5AE7A-026A-4D87-B42F-5CA3DBA6807F}" destId="{FDB57A7A-06B2-43BA-B0A7-C9E3C5FBC5EC}" srcOrd="10" destOrd="0" presId="urn:microsoft.com/office/officeart/2005/8/layout/bList2#1"/>
    <dgm:cxn modelId="{1EB2F1DD-FBF3-4257-876C-FD39C85110C5}" type="presParOf" srcId="{FDB57A7A-06B2-43BA-B0A7-C9E3C5FBC5EC}" destId="{75B7D297-66DE-4FC1-A4A8-71E907F41A0A}" srcOrd="0" destOrd="0" presId="urn:microsoft.com/office/officeart/2005/8/layout/bList2#1"/>
    <dgm:cxn modelId="{4DC3B29D-2E1B-4378-AF5E-DBC077BEB738}" type="presParOf" srcId="{FDB57A7A-06B2-43BA-B0A7-C9E3C5FBC5EC}" destId="{7814A714-3519-4A62-8D77-2874778209CD}" srcOrd="1" destOrd="0" presId="urn:microsoft.com/office/officeart/2005/8/layout/bList2#1"/>
    <dgm:cxn modelId="{FC1E6368-8BA0-4573-86EB-EBC23A3E190F}" type="presParOf" srcId="{FDB57A7A-06B2-43BA-B0A7-C9E3C5FBC5EC}" destId="{0D7F37AF-CF11-4130-ACE0-9091BBBE6FAC}" srcOrd="2" destOrd="0" presId="urn:microsoft.com/office/officeart/2005/8/layout/bList2#1"/>
    <dgm:cxn modelId="{15A32837-166B-43F8-8D61-F14B7BFA8D4E}" type="presParOf" srcId="{FDB57A7A-06B2-43BA-B0A7-C9E3C5FBC5EC}" destId="{81CCA801-1B0A-4076-8378-9F7FA57B5D53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281CF-8B67-4D2B-AFDC-72ADEAA7440C}" type="doc">
      <dgm:prSet loTypeId="urn:microsoft.com/office/officeart/2005/8/layout/default#1" loCatId="list" qsTypeId="urn:microsoft.com/office/officeart/2005/8/quickstyle/3d6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4169CBD-621B-41AC-8098-190EB836285B}">
      <dgm:prSet phldrT="[Text]"/>
      <dgm:spPr>
        <a:solidFill>
          <a:schemeClr val="accent2"/>
        </a:solidFill>
      </dgm:spPr>
      <dgm:t>
        <a:bodyPr/>
        <a:lstStyle/>
        <a:p>
          <a:pPr rtl="0"/>
          <a:r>
            <a:rPr kumimoji="0" lang="en-US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</a:rPr>
            <a:t>A1: Injection</a:t>
          </a:r>
          <a:endParaRPr lang="en-US" b="1" dirty="0"/>
        </a:p>
      </dgm:t>
    </dgm:pt>
    <dgm:pt modelId="{C2478B4C-85CC-4B56-8035-A1D085B2572C}" type="parTrans" cxnId="{E8FA1B3E-891C-44F5-8B95-213F7D5CE5C0}">
      <dgm:prSet/>
      <dgm:spPr/>
      <dgm:t>
        <a:bodyPr/>
        <a:lstStyle/>
        <a:p>
          <a:endParaRPr lang="en-US"/>
        </a:p>
      </dgm:t>
    </dgm:pt>
    <dgm:pt modelId="{55DCDCCE-3CAF-428A-ABFC-A8BC8FEF6AA5}" type="sibTrans" cxnId="{E8FA1B3E-891C-44F5-8B95-213F7D5CE5C0}">
      <dgm:prSet/>
      <dgm:spPr/>
      <dgm:t>
        <a:bodyPr/>
        <a:lstStyle/>
        <a:p>
          <a:endParaRPr lang="en-US"/>
        </a:p>
      </dgm:t>
    </dgm:pt>
    <dgm:pt modelId="{231AA091-BC50-4CB1-B212-84DF97C37E43}">
      <dgm:prSet/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A10: </a:t>
          </a:r>
          <a:r>
            <a:rPr lang="en-US" altLang="ja-JP" b="1" dirty="0" smtClean="0">
              <a:ea typeface="ＭＳ Ｐゴシック" pitchFamily="1" charset="-128"/>
            </a:rPr>
            <a:t>Unvalidated Redirects and Forwards</a:t>
          </a:r>
          <a:endParaRPr lang="en-US" b="1" dirty="0"/>
        </a:p>
      </dgm:t>
    </dgm:pt>
    <dgm:pt modelId="{A9F48C2C-FB58-44F1-8762-0ACF43D4AFFD}" type="sibTrans" cxnId="{395778C8-53B7-4ABA-B003-A8A213D8106E}">
      <dgm:prSet/>
      <dgm:spPr/>
      <dgm:t>
        <a:bodyPr/>
        <a:lstStyle/>
        <a:p>
          <a:endParaRPr lang="en-US"/>
        </a:p>
      </dgm:t>
    </dgm:pt>
    <dgm:pt modelId="{DFD4E4B3-889C-44E4-98F7-CDE5F5A9E369}" type="parTrans" cxnId="{395778C8-53B7-4ABA-B003-A8A213D8106E}">
      <dgm:prSet/>
      <dgm:spPr/>
      <dgm:t>
        <a:bodyPr/>
        <a:lstStyle/>
        <a:p>
          <a:endParaRPr lang="en-US"/>
        </a:p>
      </dgm:t>
    </dgm:pt>
    <dgm:pt modelId="{FA4512F7-A63A-4F40-B5B4-6004D8EEA2E4}">
      <dgm:prSet/>
      <dgm:spPr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n-US" b="1" dirty="0" smtClean="0"/>
            <a:t>A7: </a:t>
          </a:r>
          <a:r>
            <a:rPr lang="en-US" altLang="ja-JP" b="1" dirty="0" smtClean="0">
              <a:ea typeface="ＭＳ Ｐゴシック" pitchFamily="1" charset="-128"/>
            </a:rPr>
            <a:t>Failure to Restrict URL Access</a:t>
          </a:r>
          <a:endParaRPr lang="en-US" b="1" dirty="0"/>
        </a:p>
      </dgm:t>
    </dgm:pt>
    <dgm:pt modelId="{F7E858A2-0BF8-451A-8FF3-814E21CFC0A2}" type="sibTrans" cxnId="{A25FC508-31D3-47AB-B526-F240B6F5C2DF}">
      <dgm:prSet/>
      <dgm:spPr/>
      <dgm:t>
        <a:bodyPr/>
        <a:lstStyle/>
        <a:p>
          <a:endParaRPr lang="en-US"/>
        </a:p>
      </dgm:t>
    </dgm:pt>
    <dgm:pt modelId="{D53CD27D-BDD3-444C-AE6A-2311E83F246A}" type="parTrans" cxnId="{A25FC508-31D3-47AB-B526-F240B6F5C2DF}">
      <dgm:prSet/>
      <dgm:spPr/>
      <dgm:t>
        <a:bodyPr/>
        <a:lstStyle/>
        <a:p>
          <a:endParaRPr lang="en-US"/>
        </a:p>
      </dgm:t>
    </dgm:pt>
    <dgm:pt modelId="{8BCDC084-67CA-4889-BB16-FDAA18262BAD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A6: Security Misconfiguration</a:t>
          </a:r>
        </a:p>
      </dgm:t>
    </dgm:pt>
    <dgm:pt modelId="{C306F358-4A0E-4076-9570-D654E65D82B2}" type="sibTrans" cxnId="{87367C5A-800E-4ABA-8B2B-CF70A5C89137}">
      <dgm:prSet/>
      <dgm:spPr/>
      <dgm:t>
        <a:bodyPr/>
        <a:lstStyle/>
        <a:p>
          <a:endParaRPr lang="en-US"/>
        </a:p>
      </dgm:t>
    </dgm:pt>
    <dgm:pt modelId="{DFCC82B9-B307-4045-991F-0A63623D1F34}" type="parTrans" cxnId="{87367C5A-800E-4ABA-8B2B-CF70A5C89137}">
      <dgm:prSet/>
      <dgm:spPr/>
      <dgm:t>
        <a:bodyPr/>
        <a:lstStyle/>
        <a:p>
          <a:endParaRPr lang="en-US"/>
        </a:p>
      </dgm:t>
    </dgm:pt>
    <dgm:pt modelId="{C1059736-A6E2-4762-8F49-0456CD8B7C69}">
      <dgm:prSet/>
      <dgm:spPr>
        <a:solidFill>
          <a:schemeClr val="accent2"/>
        </a:solidFill>
      </dgm:spPr>
      <dgm:t>
        <a:bodyPr/>
        <a:lstStyle/>
        <a:p>
          <a:pPr rtl="0"/>
          <a:r>
            <a:rPr kumimoji="0" lang="en-US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</a:rPr>
            <a:t>A5: </a:t>
          </a:r>
          <a:r>
            <a:rPr kumimoji="0" lang="en-US" altLang="ja-JP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ＭＳ Ｐゴシック" pitchFamily="1" charset="-128"/>
            </a:rPr>
            <a:t>Cross Site Request Forgery (CSRF) </a:t>
          </a:r>
          <a:endParaRPr kumimoji="0" lang="en-US" b="1" i="0" u="none" strike="noStrike" cap="none" spc="0" normalizeH="0" baseline="0" noProof="0" dirty="0">
            <a:ln/>
            <a:effectLst/>
            <a:uLnTx/>
            <a:uFillTx/>
            <a:latin typeface="+mn-lt"/>
          </a:endParaRPr>
        </a:p>
      </dgm:t>
    </dgm:pt>
    <dgm:pt modelId="{C998CC39-D1D3-43DE-8252-4B94A9279E42}" type="sibTrans" cxnId="{63E0B01F-E6B0-4341-846D-AEB7BCF19307}">
      <dgm:prSet/>
      <dgm:spPr/>
      <dgm:t>
        <a:bodyPr/>
        <a:lstStyle/>
        <a:p>
          <a:endParaRPr lang="en-US"/>
        </a:p>
      </dgm:t>
    </dgm:pt>
    <dgm:pt modelId="{DBCB215F-2702-4FBF-9B10-EE479A00694C}" type="parTrans" cxnId="{63E0B01F-E6B0-4341-846D-AEB7BCF19307}">
      <dgm:prSet/>
      <dgm:spPr/>
      <dgm:t>
        <a:bodyPr/>
        <a:lstStyle/>
        <a:p>
          <a:endParaRPr lang="en-US"/>
        </a:p>
      </dgm:t>
    </dgm:pt>
    <dgm:pt modelId="{7FBC627C-7A5D-4F89-A1E1-F66E815CA8A7}">
      <dgm:prSet/>
      <dgm:spPr>
        <a:solidFill>
          <a:schemeClr val="accent2"/>
        </a:solidFill>
      </dgm:spPr>
      <dgm:t>
        <a:bodyPr/>
        <a:lstStyle/>
        <a:p>
          <a:pPr rtl="0"/>
          <a:r>
            <a:rPr kumimoji="0" lang="en-US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</a:rPr>
            <a:t>A4: </a:t>
          </a:r>
          <a:r>
            <a:rPr kumimoji="0" lang="en-US" altLang="ja-JP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ＭＳ Ｐゴシック" pitchFamily="1" charset="-128"/>
            </a:rPr>
            <a:t>Insecure Direct Object References </a:t>
          </a:r>
          <a:endParaRPr kumimoji="0" lang="en-US" b="1" i="0" u="none" strike="noStrike" cap="none" spc="0" normalizeH="0" baseline="0" noProof="0" dirty="0" smtClean="0">
            <a:ln/>
            <a:effectLst/>
            <a:uLnTx/>
            <a:uFillTx/>
            <a:latin typeface="+mn-lt"/>
          </a:endParaRPr>
        </a:p>
      </dgm:t>
    </dgm:pt>
    <dgm:pt modelId="{678EE478-5D87-49D0-AC29-0A904E85A9CD}" type="sibTrans" cxnId="{62F5A9D3-EBF9-4BEC-9613-FD255126CCE1}">
      <dgm:prSet/>
      <dgm:spPr/>
      <dgm:t>
        <a:bodyPr/>
        <a:lstStyle/>
        <a:p>
          <a:endParaRPr lang="en-US"/>
        </a:p>
      </dgm:t>
    </dgm:pt>
    <dgm:pt modelId="{C77C0D7A-4688-41D5-A7B6-ECC1745C80BA}" type="parTrans" cxnId="{62F5A9D3-EBF9-4BEC-9613-FD255126CCE1}">
      <dgm:prSet/>
      <dgm:spPr/>
      <dgm:t>
        <a:bodyPr/>
        <a:lstStyle/>
        <a:p>
          <a:endParaRPr lang="en-US"/>
        </a:p>
      </dgm:t>
    </dgm:pt>
    <dgm:pt modelId="{05B6A14E-A58A-427E-80F5-495E20005676}">
      <dgm:prSet/>
      <dgm:spPr>
        <a:solidFill>
          <a:schemeClr val="accent2"/>
        </a:solidFill>
      </dgm:spPr>
      <dgm:t>
        <a:bodyPr/>
        <a:lstStyle/>
        <a:p>
          <a:pPr rtl="0"/>
          <a:r>
            <a:rPr kumimoji="0" lang="en-US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</a:rPr>
            <a:t>A3: </a:t>
          </a:r>
          <a:r>
            <a:rPr lang="en-US" altLang="ja-JP" b="1" dirty="0" smtClean="0">
              <a:ea typeface="ＭＳ Ｐゴシック" pitchFamily="1" charset="-128"/>
            </a:rPr>
            <a:t>Broken Authentication and Session Management</a:t>
          </a:r>
          <a:endParaRPr kumimoji="0" lang="en-US" b="1" i="0" u="none" strike="noStrike" cap="none" spc="0" normalizeH="0" baseline="0" noProof="0" dirty="0" smtClean="0">
            <a:ln/>
            <a:effectLst/>
            <a:uLnTx/>
            <a:uFillTx/>
            <a:latin typeface="+mn-lt"/>
          </a:endParaRPr>
        </a:p>
      </dgm:t>
    </dgm:pt>
    <dgm:pt modelId="{E232C4F9-D265-42B7-A469-2C93E3FE3984}" type="sibTrans" cxnId="{AE4E6705-38DF-4ECA-80E1-760699C4E255}">
      <dgm:prSet/>
      <dgm:spPr/>
      <dgm:t>
        <a:bodyPr/>
        <a:lstStyle/>
        <a:p>
          <a:endParaRPr lang="en-US"/>
        </a:p>
      </dgm:t>
    </dgm:pt>
    <dgm:pt modelId="{2F9BC56F-924A-4353-9F8F-40E52BE6F39F}" type="parTrans" cxnId="{AE4E6705-38DF-4ECA-80E1-760699C4E255}">
      <dgm:prSet/>
      <dgm:spPr/>
      <dgm:t>
        <a:bodyPr/>
        <a:lstStyle/>
        <a:p>
          <a:endParaRPr lang="en-US"/>
        </a:p>
      </dgm:t>
    </dgm:pt>
    <dgm:pt modelId="{267067DC-F960-471F-8C6E-E0A998CDE8CA}">
      <dgm:prSet phldrT="[Text]"/>
      <dgm:spPr>
        <a:solidFill>
          <a:schemeClr val="accent2"/>
        </a:solidFill>
      </dgm:spPr>
      <dgm:t>
        <a:bodyPr/>
        <a:lstStyle/>
        <a:p>
          <a:pPr rtl="0"/>
          <a:r>
            <a:rPr kumimoji="0" lang="en-US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</a:rPr>
            <a:t>A2: Cross-Site Scripting (XSS)</a:t>
          </a:r>
          <a:endParaRPr lang="en-US" b="1" dirty="0"/>
        </a:p>
      </dgm:t>
    </dgm:pt>
    <dgm:pt modelId="{D761F71C-31BB-498F-A08E-70F30EB51CB4}" type="parTrans" cxnId="{376E3F9D-D0A5-4750-A982-6A39581A8CFA}">
      <dgm:prSet/>
      <dgm:spPr/>
      <dgm:t>
        <a:bodyPr/>
        <a:lstStyle/>
        <a:p>
          <a:endParaRPr lang="en-US"/>
        </a:p>
      </dgm:t>
    </dgm:pt>
    <dgm:pt modelId="{21C97EC3-34E8-4C93-8686-60A47A9C2802}" type="sibTrans" cxnId="{376E3F9D-D0A5-4750-A982-6A39581A8CFA}">
      <dgm:prSet/>
      <dgm:spPr/>
      <dgm:t>
        <a:bodyPr/>
        <a:lstStyle/>
        <a:p>
          <a:endParaRPr lang="en-US"/>
        </a:p>
      </dgm:t>
    </dgm:pt>
    <dgm:pt modelId="{4F33ADAD-0E7A-4CC4-926A-E1D695B40CC0}">
      <dgm:prSet/>
      <dgm:spPr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n-US" b="1" dirty="0" smtClean="0"/>
            <a:t>A8: Insecure Cryptographic Storage</a:t>
          </a:r>
          <a:endParaRPr lang="en-US" b="1" dirty="0"/>
        </a:p>
      </dgm:t>
    </dgm:pt>
    <dgm:pt modelId="{E7A793B8-03F9-44FB-B548-E39857E00497}" type="parTrans" cxnId="{76CF4293-369C-41CD-B754-A785EFCB9622}">
      <dgm:prSet/>
      <dgm:spPr/>
      <dgm:t>
        <a:bodyPr/>
        <a:lstStyle/>
        <a:p>
          <a:endParaRPr lang="en-US"/>
        </a:p>
      </dgm:t>
    </dgm:pt>
    <dgm:pt modelId="{91422C4A-3296-4DFB-AE5C-9EA4E27DD597}" type="sibTrans" cxnId="{76CF4293-369C-41CD-B754-A785EFCB9622}">
      <dgm:prSet/>
      <dgm:spPr/>
      <dgm:t>
        <a:bodyPr/>
        <a:lstStyle/>
        <a:p>
          <a:endParaRPr lang="en-US"/>
        </a:p>
      </dgm:t>
    </dgm:pt>
    <dgm:pt modelId="{1425CBBF-4498-4BCE-BC74-DC76A4124027}">
      <dgm:prSet/>
      <dgm:spPr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n-US" altLang="ja-JP" b="1" dirty="0" smtClean="0">
              <a:ea typeface="ＭＳ Ｐゴシック" pitchFamily="1" charset="-128"/>
            </a:rPr>
            <a:t>A9: </a:t>
          </a:r>
          <a:r>
            <a:rPr lang="en-US" b="1" i="0" u="none" dirty="0" smtClean="0"/>
            <a:t>Insufficient Transport Layer Protection</a:t>
          </a:r>
          <a:endParaRPr lang="en-US" b="1" dirty="0"/>
        </a:p>
      </dgm:t>
    </dgm:pt>
    <dgm:pt modelId="{19134321-D03B-461B-8751-7D003E0AC7D7}" type="parTrans" cxnId="{5A3A9910-884E-4824-B114-A7BC95B09EB8}">
      <dgm:prSet/>
      <dgm:spPr/>
      <dgm:t>
        <a:bodyPr/>
        <a:lstStyle/>
        <a:p>
          <a:endParaRPr lang="en-US"/>
        </a:p>
      </dgm:t>
    </dgm:pt>
    <dgm:pt modelId="{666FBC44-2286-4F44-B1F4-A1DAA3A49E32}" type="sibTrans" cxnId="{5A3A9910-884E-4824-B114-A7BC95B09EB8}">
      <dgm:prSet/>
      <dgm:spPr/>
      <dgm:t>
        <a:bodyPr/>
        <a:lstStyle/>
        <a:p>
          <a:endParaRPr lang="en-US"/>
        </a:p>
      </dgm:t>
    </dgm:pt>
    <dgm:pt modelId="{E1CE3EE4-2936-4D8B-92A3-E104BE0FAA24}" type="pres">
      <dgm:prSet presAssocID="{267281CF-8B67-4D2B-AFDC-72ADEAA744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2E9B06-A06B-443C-83A3-58564550A9C4}" type="pres">
      <dgm:prSet presAssocID="{64169CBD-621B-41AC-8098-190EB836285B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A05D7-A3A0-471E-BE40-D9A5641B2C43}" type="pres">
      <dgm:prSet presAssocID="{55DCDCCE-3CAF-428A-ABFC-A8BC8FEF6AA5}" presName="sibTrans" presStyleCnt="0"/>
      <dgm:spPr/>
    </dgm:pt>
    <dgm:pt modelId="{BA79777C-83D7-4A20-8C72-9B06E33970B3}" type="pres">
      <dgm:prSet presAssocID="{267067DC-F960-471F-8C6E-E0A998CDE8CA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7AF65-B6FE-4008-8A2F-CDD834EC50CF}" type="pres">
      <dgm:prSet presAssocID="{21C97EC3-34E8-4C93-8686-60A47A9C2802}" presName="sibTrans" presStyleCnt="0"/>
      <dgm:spPr/>
    </dgm:pt>
    <dgm:pt modelId="{049F4145-C84A-42C6-8C4A-A73F5D1F13B1}" type="pres">
      <dgm:prSet presAssocID="{05B6A14E-A58A-427E-80F5-495E20005676}" presName="node" presStyleLbl="node1" presStyleIdx="2" presStyleCnt="10" custLinFactNeighborX="-163" custLinFactNeighborY="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38806-E393-4882-A18C-F18C628330C0}" type="pres">
      <dgm:prSet presAssocID="{E232C4F9-D265-42B7-A469-2C93E3FE3984}" presName="sibTrans" presStyleCnt="0"/>
      <dgm:spPr/>
    </dgm:pt>
    <dgm:pt modelId="{C3E7A39C-1CAB-4280-9674-550D9EBD3664}" type="pres">
      <dgm:prSet presAssocID="{7FBC627C-7A5D-4F89-A1E1-F66E815CA8A7}" presName="node" presStyleLbl="node1" presStyleIdx="3" presStyleCnt="10" custLinFactNeighborY="-1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C115E-C0A7-4720-AB3F-606E25B53088}" type="pres">
      <dgm:prSet presAssocID="{678EE478-5D87-49D0-AC29-0A904E85A9CD}" presName="sibTrans" presStyleCnt="0"/>
      <dgm:spPr/>
    </dgm:pt>
    <dgm:pt modelId="{E75F8F30-3FA0-429A-A777-BC11F620C600}" type="pres">
      <dgm:prSet presAssocID="{C1059736-A6E2-4762-8F49-0456CD8B7C69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5463B-623E-4AEB-A7DB-47178B6C71AF}" type="pres">
      <dgm:prSet presAssocID="{C998CC39-D1D3-43DE-8252-4B94A9279E42}" presName="sibTrans" presStyleCnt="0"/>
      <dgm:spPr/>
    </dgm:pt>
    <dgm:pt modelId="{764C6158-AD60-4271-9C65-2ABDF85CAA50}" type="pres">
      <dgm:prSet presAssocID="{8BCDC084-67CA-4889-BB16-FDAA18262BA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07B39-8E48-404A-8551-E175E2765349}" type="pres">
      <dgm:prSet presAssocID="{C306F358-4A0E-4076-9570-D654E65D82B2}" presName="sibTrans" presStyleCnt="0"/>
      <dgm:spPr/>
    </dgm:pt>
    <dgm:pt modelId="{EA75EA57-6CCA-4563-87BD-023630ABCFA8}" type="pres">
      <dgm:prSet presAssocID="{FA4512F7-A63A-4F40-B5B4-6004D8EEA2E4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A4703-D8B9-4D1C-8A2E-D5D54AE747D3}" type="pres">
      <dgm:prSet presAssocID="{F7E858A2-0BF8-451A-8FF3-814E21CFC0A2}" presName="sibTrans" presStyleCnt="0"/>
      <dgm:spPr/>
    </dgm:pt>
    <dgm:pt modelId="{41C906C3-FECE-4AA6-9B2E-E742275892E7}" type="pres">
      <dgm:prSet presAssocID="{4F33ADAD-0E7A-4CC4-926A-E1D695B40C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C9BA1-2FE2-4A13-AE32-C8596A65EAFD}" type="pres">
      <dgm:prSet presAssocID="{91422C4A-3296-4DFB-AE5C-9EA4E27DD597}" presName="sibTrans" presStyleCnt="0"/>
      <dgm:spPr/>
    </dgm:pt>
    <dgm:pt modelId="{0E5BD108-059F-48AE-801C-18529182DE42}" type="pres">
      <dgm:prSet presAssocID="{1425CBBF-4498-4BCE-BC74-DC76A4124027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16691-C99F-4C33-BA9A-69AB3E50019C}" type="pres">
      <dgm:prSet presAssocID="{666FBC44-2286-4F44-B1F4-A1DAA3A49E32}" presName="sibTrans" presStyleCnt="0"/>
      <dgm:spPr/>
    </dgm:pt>
    <dgm:pt modelId="{AB8EC8CA-2DD9-43B0-BAC8-DBF5D6A86196}" type="pres">
      <dgm:prSet presAssocID="{231AA091-BC50-4CB1-B212-84DF97C37E4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27CE1E-3A29-405D-9685-7819B52CE073}" type="presOf" srcId="{7FBC627C-7A5D-4F89-A1E1-F66E815CA8A7}" destId="{C3E7A39C-1CAB-4280-9674-550D9EBD3664}" srcOrd="0" destOrd="0" presId="urn:microsoft.com/office/officeart/2005/8/layout/default#1"/>
    <dgm:cxn modelId="{D6798627-7691-4B42-90DE-ADAEA356E855}" type="presOf" srcId="{267067DC-F960-471F-8C6E-E0A998CDE8CA}" destId="{BA79777C-83D7-4A20-8C72-9B06E33970B3}" srcOrd="0" destOrd="0" presId="urn:microsoft.com/office/officeart/2005/8/layout/default#1"/>
    <dgm:cxn modelId="{AE4E6705-38DF-4ECA-80E1-760699C4E255}" srcId="{267281CF-8B67-4D2B-AFDC-72ADEAA7440C}" destId="{05B6A14E-A58A-427E-80F5-495E20005676}" srcOrd="2" destOrd="0" parTransId="{2F9BC56F-924A-4353-9F8F-40E52BE6F39F}" sibTransId="{E232C4F9-D265-42B7-A469-2C93E3FE3984}"/>
    <dgm:cxn modelId="{87367C5A-800E-4ABA-8B2B-CF70A5C89137}" srcId="{267281CF-8B67-4D2B-AFDC-72ADEAA7440C}" destId="{8BCDC084-67CA-4889-BB16-FDAA18262BAD}" srcOrd="5" destOrd="0" parTransId="{DFCC82B9-B307-4045-991F-0A63623D1F34}" sibTransId="{C306F358-4A0E-4076-9570-D654E65D82B2}"/>
    <dgm:cxn modelId="{E8FA1B3E-891C-44F5-8B95-213F7D5CE5C0}" srcId="{267281CF-8B67-4D2B-AFDC-72ADEAA7440C}" destId="{64169CBD-621B-41AC-8098-190EB836285B}" srcOrd="0" destOrd="0" parTransId="{C2478B4C-85CC-4B56-8035-A1D085B2572C}" sibTransId="{55DCDCCE-3CAF-428A-ABFC-A8BC8FEF6AA5}"/>
    <dgm:cxn modelId="{5BC5FE74-3E00-442F-8F62-3250A64356B1}" type="presOf" srcId="{231AA091-BC50-4CB1-B212-84DF97C37E43}" destId="{AB8EC8CA-2DD9-43B0-BAC8-DBF5D6A86196}" srcOrd="0" destOrd="0" presId="urn:microsoft.com/office/officeart/2005/8/layout/default#1"/>
    <dgm:cxn modelId="{5B1C4125-A045-44E9-97CA-594BBC9FBF03}" type="presOf" srcId="{1425CBBF-4498-4BCE-BC74-DC76A4124027}" destId="{0E5BD108-059F-48AE-801C-18529182DE42}" srcOrd="0" destOrd="0" presId="urn:microsoft.com/office/officeart/2005/8/layout/default#1"/>
    <dgm:cxn modelId="{395778C8-53B7-4ABA-B003-A8A213D8106E}" srcId="{267281CF-8B67-4D2B-AFDC-72ADEAA7440C}" destId="{231AA091-BC50-4CB1-B212-84DF97C37E43}" srcOrd="9" destOrd="0" parTransId="{DFD4E4B3-889C-44E4-98F7-CDE5F5A9E369}" sibTransId="{A9F48C2C-FB58-44F1-8762-0ACF43D4AFFD}"/>
    <dgm:cxn modelId="{F8B90CDB-BEBB-425B-BAF1-1C76A377A2B1}" type="presOf" srcId="{C1059736-A6E2-4762-8F49-0456CD8B7C69}" destId="{E75F8F30-3FA0-429A-A777-BC11F620C600}" srcOrd="0" destOrd="0" presId="urn:microsoft.com/office/officeart/2005/8/layout/default#1"/>
    <dgm:cxn modelId="{62F5A9D3-EBF9-4BEC-9613-FD255126CCE1}" srcId="{267281CF-8B67-4D2B-AFDC-72ADEAA7440C}" destId="{7FBC627C-7A5D-4F89-A1E1-F66E815CA8A7}" srcOrd="3" destOrd="0" parTransId="{C77C0D7A-4688-41D5-A7B6-ECC1745C80BA}" sibTransId="{678EE478-5D87-49D0-AC29-0A904E85A9CD}"/>
    <dgm:cxn modelId="{91CC3961-27CA-4A38-B5CF-93F310210DA7}" type="presOf" srcId="{FA4512F7-A63A-4F40-B5B4-6004D8EEA2E4}" destId="{EA75EA57-6CCA-4563-87BD-023630ABCFA8}" srcOrd="0" destOrd="0" presId="urn:microsoft.com/office/officeart/2005/8/layout/default#1"/>
    <dgm:cxn modelId="{76CF4293-369C-41CD-B754-A785EFCB9622}" srcId="{267281CF-8B67-4D2B-AFDC-72ADEAA7440C}" destId="{4F33ADAD-0E7A-4CC4-926A-E1D695B40CC0}" srcOrd="7" destOrd="0" parTransId="{E7A793B8-03F9-44FB-B548-E39857E00497}" sibTransId="{91422C4A-3296-4DFB-AE5C-9EA4E27DD597}"/>
    <dgm:cxn modelId="{3CA103D7-7214-4C91-86B2-E25FE5DE8AB0}" type="presOf" srcId="{8BCDC084-67CA-4889-BB16-FDAA18262BAD}" destId="{764C6158-AD60-4271-9C65-2ABDF85CAA50}" srcOrd="0" destOrd="0" presId="urn:microsoft.com/office/officeart/2005/8/layout/default#1"/>
    <dgm:cxn modelId="{AC909637-2A73-40A1-BD0C-CA6C7125CCD4}" type="presOf" srcId="{4F33ADAD-0E7A-4CC4-926A-E1D695B40CC0}" destId="{41C906C3-FECE-4AA6-9B2E-E742275892E7}" srcOrd="0" destOrd="0" presId="urn:microsoft.com/office/officeart/2005/8/layout/default#1"/>
    <dgm:cxn modelId="{376E3F9D-D0A5-4750-A982-6A39581A8CFA}" srcId="{267281CF-8B67-4D2B-AFDC-72ADEAA7440C}" destId="{267067DC-F960-471F-8C6E-E0A998CDE8CA}" srcOrd="1" destOrd="0" parTransId="{D761F71C-31BB-498F-A08E-70F30EB51CB4}" sibTransId="{21C97EC3-34E8-4C93-8686-60A47A9C2802}"/>
    <dgm:cxn modelId="{A25FC508-31D3-47AB-B526-F240B6F5C2DF}" srcId="{267281CF-8B67-4D2B-AFDC-72ADEAA7440C}" destId="{FA4512F7-A63A-4F40-B5B4-6004D8EEA2E4}" srcOrd="6" destOrd="0" parTransId="{D53CD27D-BDD3-444C-AE6A-2311E83F246A}" sibTransId="{F7E858A2-0BF8-451A-8FF3-814E21CFC0A2}"/>
    <dgm:cxn modelId="{48BC3506-B959-4260-BF68-03777B353827}" type="presOf" srcId="{267281CF-8B67-4D2B-AFDC-72ADEAA7440C}" destId="{E1CE3EE4-2936-4D8B-92A3-E104BE0FAA24}" srcOrd="0" destOrd="0" presId="urn:microsoft.com/office/officeart/2005/8/layout/default#1"/>
    <dgm:cxn modelId="{525E1E49-5E81-44A5-9EA1-43B03A7ED25B}" type="presOf" srcId="{05B6A14E-A58A-427E-80F5-495E20005676}" destId="{049F4145-C84A-42C6-8C4A-A73F5D1F13B1}" srcOrd="0" destOrd="0" presId="urn:microsoft.com/office/officeart/2005/8/layout/default#1"/>
    <dgm:cxn modelId="{5A3A9910-884E-4824-B114-A7BC95B09EB8}" srcId="{267281CF-8B67-4D2B-AFDC-72ADEAA7440C}" destId="{1425CBBF-4498-4BCE-BC74-DC76A4124027}" srcOrd="8" destOrd="0" parTransId="{19134321-D03B-461B-8751-7D003E0AC7D7}" sibTransId="{666FBC44-2286-4F44-B1F4-A1DAA3A49E32}"/>
    <dgm:cxn modelId="{63E0B01F-E6B0-4341-846D-AEB7BCF19307}" srcId="{267281CF-8B67-4D2B-AFDC-72ADEAA7440C}" destId="{C1059736-A6E2-4762-8F49-0456CD8B7C69}" srcOrd="4" destOrd="0" parTransId="{DBCB215F-2702-4FBF-9B10-EE479A00694C}" sibTransId="{C998CC39-D1D3-43DE-8252-4B94A9279E42}"/>
    <dgm:cxn modelId="{DADC57B1-0E0F-4AE5-913C-E90621D401E0}" type="presOf" srcId="{64169CBD-621B-41AC-8098-190EB836285B}" destId="{AD2E9B06-A06B-443C-83A3-58564550A9C4}" srcOrd="0" destOrd="0" presId="urn:microsoft.com/office/officeart/2005/8/layout/default#1"/>
    <dgm:cxn modelId="{6E859A67-1882-4FCC-BEDC-6C648F4E903A}" type="presParOf" srcId="{E1CE3EE4-2936-4D8B-92A3-E104BE0FAA24}" destId="{AD2E9B06-A06B-443C-83A3-58564550A9C4}" srcOrd="0" destOrd="0" presId="urn:microsoft.com/office/officeart/2005/8/layout/default#1"/>
    <dgm:cxn modelId="{2C3973D3-A5A4-405C-A5AD-003EC8EAC0F1}" type="presParOf" srcId="{E1CE3EE4-2936-4D8B-92A3-E104BE0FAA24}" destId="{A30A05D7-A3A0-471E-BE40-D9A5641B2C43}" srcOrd="1" destOrd="0" presId="urn:microsoft.com/office/officeart/2005/8/layout/default#1"/>
    <dgm:cxn modelId="{84D773B0-8074-4AD4-A632-7EE1E733475D}" type="presParOf" srcId="{E1CE3EE4-2936-4D8B-92A3-E104BE0FAA24}" destId="{BA79777C-83D7-4A20-8C72-9B06E33970B3}" srcOrd="2" destOrd="0" presId="urn:microsoft.com/office/officeart/2005/8/layout/default#1"/>
    <dgm:cxn modelId="{337CBC44-3FEF-48A8-AAE1-F7E4A6A3D6AB}" type="presParOf" srcId="{E1CE3EE4-2936-4D8B-92A3-E104BE0FAA24}" destId="{8507AF65-B6FE-4008-8A2F-CDD834EC50CF}" srcOrd="3" destOrd="0" presId="urn:microsoft.com/office/officeart/2005/8/layout/default#1"/>
    <dgm:cxn modelId="{CAD32847-C930-449B-B958-1BC9F9AAEC15}" type="presParOf" srcId="{E1CE3EE4-2936-4D8B-92A3-E104BE0FAA24}" destId="{049F4145-C84A-42C6-8C4A-A73F5D1F13B1}" srcOrd="4" destOrd="0" presId="urn:microsoft.com/office/officeart/2005/8/layout/default#1"/>
    <dgm:cxn modelId="{9AD0CBF5-6FDC-4AE2-9B31-1F1711D3AD6A}" type="presParOf" srcId="{E1CE3EE4-2936-4D8B-92A3-E104BE0FAA24}" destId="{83238806-E393-4882-A18C-F18C628330C0}" srcOrd="5" destOrd="0" presId="urn:microsoft.com/office/officeart/2005/8/layout/default#1"/>
    <dgm:cxn modelId="{D8DA652C-F535-4839-8F9B-9D07F6DE87CB}" type="presParOf" srcId="{E1CE3EE4-2936-4D8B-92A3-E104BE0FAA24}" destId="{C3E7A39C-1CAB-4280-9674-550D9EBD3664}" srcOrd="6" destOrd="0" presId="urn:microsoft.com/office/officeart/2005/8/layout/default#1"/>
    <dgm:cxn modelId="{2C9148FC-09E0-449B-8A9D-52C24BCA864C}" type="presParOf" srcId="{E1CE3EE4-2936-4D8B-92A3-E104BE0FAA24}" destId="{931C115E-C0A7-4720-AB3F-606E25B53088}" srcOrd="7" destOrd="0" presId="urn:microsoft.com/office/officeart/2005/8/layout/default#1"/>
    <dgm:cxn modelId="{5914616B-BA4D-4CD2-9F5D-EAD4C759C324}" type="presParOf" srcId="{E1CE3EE4-2936-4D8B-92A3-E104BE0FAA24}" destId="{E75F8F30-3FA0-429A-A777-BC11F620C600}" srcOrd="8" destOrd="0" presId="urn:microsoft.com/office/officeart/2005/8/layout/default#1"/>
    <dgm:cxn modelId="{3E16AD5A-E8B7-4170-A6A4-49A4ABE1CEF2}" type="presParOf" srcId="{E1CE3EE4-2936-4D8B-92A3-E104BE0FAA24}" destId="{52B5463B-623E-4AEB-A7DB-47178B6C71AF}" srcOrd="9" destOrd="0" presId="urn:microsoft.com/office/officeart/2005/8/layout/default#1"/>
    <dgm:cxn modelId="{AABEDFFF-B520-4DF0-BC8D-EF1B7667753D}" type="presParOf" srcId="{E1CE3EE4-2936-4D8B-92A3-E104BE0FAA24}" destId="{764C6158-AD60-4271-9C65-2ABDF85CAA50}" srcOrd="10" destOrd="0" presId="urn:microsoft.com/office/officeart/2005/8/layout/default#1"/>
    <dgm:cxn modelId="{749E9DA0-3C83-45C3-BE7F-ADC4626AC091}" type="presParOf" srcId="{E1CE3EE4-2936-4D8B-92A3-E104BE0FAA24}" destId="{14B07B39-8E48-404A-8551-E175E2765349}" srcOrd="11" destOrd="0" presId="urn:microsoft.com/office/officeart/2005/8/layout/default#1"/>
    <dgm:cxn modelId="{E5C9F8FE-6151-48B1-A7AB-05D0F294C04E}" type="presParOf" srcId="{E1CE3EE4-2936-4D8B-92A3-E104BE0FAA24}" destId="{EA75EA57-6CCA-4563-87BD-023630ABCFA8}" srcOrd="12" destOrd="0" presId="urn:microsoft.com/office/officeart/2005/8/layout/default#1"/>
    <dgm:cxn modelId="{1C2349D0-D687-4B47-A610-08F6B87E138E}" type="presParOf" srcId="{E1CE3EE4-2936-4D8B-92A3-E104BE0FAA24}" destId="{3D5A4703-D8B9-4D1C-8A2E-D5D54AE747D3}" srcOrd="13" destOrd="0" presId="urn:microsoft.com/office/officeart/2005/8/layout/default#1"/>
    <dgm:cxn modelId="{99A3F3C2-14C2-4E7D-B687-A1CA6469DDE3}" type="presParOf" srcId="{E1CE3EE4-2936-4D8B-92A3-E104BE0FAA24}" destId="{41C906C3-FECE-4AA6-9B2E-E742275892E7}" srcOrd="14" destOrd="0" presId="urn:microsoft.com/office/officeart/2005/8/layout/default#1"/>
    <dgm:cxn modelId="{7D057E63-246B-486C-A0A1-278173D452A8}" type="presParOf" srcId="{E1CE3EE4-2936-4D8B-92A3-E104BE0FAA24}" destId="{8ECC9BA1-2FE2-4A13-AE32-C8596A65EAFD}" srcOrd="15" destOrd="0" presId="urn:microsoft.com/office/officeart/2005/8/layout/default#1"/>
    <dgm:cxn modelId="{5829AAE6-B423-4754-96DF-472958A0764C}" type="presParOf" srcId="{E1CE3EE4-2936-4D8B-92A3-E104BE0FAA24}" destId="{0E5BD108-059F-48AE-801C-18529182DE42}" srcOrd="16" destOrd="0" presId="urn:microsoft.com/office/officeart/2005/8/layout/default#1"/>
    <dgm:cxn modelId="{1B57B261-3735-40CF-A11F-82AB6BC90AFD}" type="presParOf" srcId="{E1CE3EE4-2936-4D8B-92A3-E104BE0FAA24}" destId="{11F16691-C99F-4C33-BA9A-69AB3E50019C}" srcOrd="17" destOrd="0" presId="urn:microsoft.com/office/officeart/2005/8/layout/default#1"/>
    <dgm:cxn modelId="{DB92BCD3-952D-4986-8426-8D62A5C50E8C}" type="presParOf" srcId="{E1CE3EE4-2936-4D8B-92A3-E104BE0FAA24}" destId="{AB8EC8CA-2DD9-43B0-BAC8-DBF5D6A86196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82DEDC-9068-45C1-B7F6-A99C0874467C}" type="doc">
      <dgm:prSet loTypeId="urn:microsoft.com/office/officeart/2005/8/layout/hierarchy4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A245CDB-A4CC-4199-AECB-6901E56E8E46}">
      <dgm:prSet phldrT="[Text]" custT="1"/>
      <dgm:spPr>
        <a:xfrm>
          <a:off x="0" y="433514"/>
          <a:ext cx="8141345" cy="813483"/>
        </a:xfrm>
        <a:solidFill>
          <a:srgbClr val="659A2A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en-US" sz="2400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Custom Enterprise Web Application</a:t>
          </a:r>
          <a:endParaRPr lang="en-US" sz="2400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7EB04A94-2209-4CF5-A713-CCBB160D3930}" type="parTrans" cxnId="{385FCF19-75A7-4BFC-B852-C5E947A1C80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11F169A-0CB9-48C0-B69A-4451E700F836}" type="sibTrans" cxnId="{385FCF19-75A7-4BFC-B852-C5E947A1C80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15BFA12-3E27-42AC-BF96-CFD5284DFCD9}">
      <dgm:prSet phldrT="[Text]"/>
      <dgm:spPr>
        <a:xfrm>
          <a:off x="9240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Authenticator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5E1FC6EE-D18A-4A00-B4A2-F883630B05D5}" type="parTrans" cxnId="{954B135A-2C9A-4A7F-9EAF-BEF81672564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4AA2EE3-DB9C-45D6-ACC2-2E48977A2797}" type="sibTrans" cxnId="{954B135A-2C9A-4A7F-9EAF-BEF81672564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74E7D08-880A-400C-BA20-3B667022FD34}">
      <dgm:prSet phldrT="[Text]"/>
      <dgm:spPr>
        <a:xfrm>
          <a:off x="591305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User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D9AB2B17-773B-4C16-B3D6-BB0EE14F150F}" type="parTrans" cxnId="{6DC500A6-DBB4-4159-8443-5C1EA77A0A0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FBF7DEC-8C31-4149-BBF2-6E0ABC809E13}" type="sibTrans" cxnId="{6DC500A6-DBB4-4159-8443-5C1EA77A0A0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767E1ED-1E1B-4B46-B813-FA19FBF83379}">
      <dgm:prSet phldrT="[Text]"/>
      <dgm:spPr>
        <a:xfrm>
          <a:off x="1173370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AccessController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50973A03-FF97-417F-ABCF-39BF49CC7821}" type="parTrans" cxnId="{7774AA85-A667-403D-9BB6-BD2EFA470E8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E442838-4B8A-4AFE-9526-D09B68534943}" type="sibTrans" cxnId="{7774AA85-A667-403D-9BB6-BD2EFA470E8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75A6E7C-DEB5-41B6-B6EA-9864FEF7DAFC}">
      <dgm:prSet phldrT="[Text]"/>
      <dgm:spPr>
        <a:xfrm>
          <a:off x="1755435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AccessReferenceMap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16846935-2905-43EA-9F5D-8975EA56DDEB}" type="parTrans" cxnId="{289819E4-1300-4D3B-AD96-2E3D02ADECE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82CDB7E-779E-4AE5-AD5A-7AD1FDDDB8CD}" type="sibTrans" cxnId="{289819E4-1300-4D3B-AD96-2E3D02ADECE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CF48BD0-D5F1-4B6F-8858-AF8418D6911D}">
      <dgm:prSet phldrT="[Text]"/>
      <dgm:spPr>
        <a:xfrm>
          <a:off x="2337500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Validator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2FB7C4B9-6DAC-4AC3-919B-FEA23A8EA9EF}" type="parTrans" cxnId="{553F1B01-BEBA-452E-8131-10CC8F234C4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ED67663-10E4-4AA4-BE17-6931FE196688}" type="sibTrans" cxnId="{553F1B01-BEBA-452E-8131-10CC8F234C4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C63D56C-24BB-41C1-B380-8365321B5833}">
      <dgm:prSet phldrT="[Text]"/>
      <dgm:spPr>
        <a:xfrm>
          <a:off x="2919566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Encoder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107AEE38-BDD6-4766-984F-BFB74FAE9707}" type="parTrans" cxnId="{F1965135-D79D-4308-8485-F37F651297F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44CC2A8-3F17-41F8-8096-CFF2A44E41E9}" type="sibTrans" cxnId="{F1965135-D79D-4308-8485-F37F651297F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2FE1027-6E85-41C8-9A4C-E420DCBC52A7}">
      <dgm:prSet phldrT="[Text]"/>
      <dgm:spPr>
        <a:xfrm>
          <a:off x="3501631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HTTPUtilities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F207EFD8-D533-43C4-87F1-D6A3ADE62B83}" type="parTrans" cxnId="{34BFEB77-783F-44B4-8ABB-F01626B0B0C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3858E58-4122-42DC-9867-732D6D01710F}" type="sibTrans" cxnId="{34BFEB77-783F-44B4-8ABB-F01626B0B0C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5CCDD8B-FC74-4449-A6C4-AE1EE95D10FB}">
      <dgm:prSet phldrT="[Text]"/>
      <dgm:spPr>
        <a:xfrm>
          <a:off x="4083696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Encryptor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05D17C0D-84AD-49BF-B370-44FE2124E299}" type="parTrans" cxnId="{95D4A454-C02B-49B9-BAAF-E254ECB3A69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305D0CA-6C1D-4CC7-8102-C8936A6411C0}" type="sibTrans" cxnId="{95D4A454-C02B-49B9-BAAF-E254ECB3A69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1D04F8E-BF58-4724-A086-E9FA378F94A9}">
      <dgm:prSet phldrT="[Text]"/>
      <dgm:spPr>
        <a:xfrm>
          <a:off x="4665761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EncryptedProperties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E158F2CD-2C13-4D0E-8A0B-0947BFC49B39}" type="parTrans" cxnId="{69C4138F-4003-428C-B60C-8317E1A8355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3678F31-B60E-4973-AD91-803211A79E49}" type="sibTrans" cxnId="{69C4138F-4003-428C-B60C-8317E1A8355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0295E24-C12C-44E8-A1AA-81E139E8C686}">
      <dgm:prSet phldrT="[Text]"/>
      <dgm:spPr>
        <a:xfrm>
          <a:off x="5247827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Randomizer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7A5B7810-9249-4C8A-9BBF-10F254A4B485}" type="parTrans" cxnId="{D49C8A82-7903-4F20-A28B-3F40DAF6C6D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8938B07-AA6A-4BCA-8EF1-015571AE360F}" type="sibTrans" cxnId="{D49C8A82-7903-4F20-A28B-3F40DAF6C6D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F62263B-AC40-4C2E-AF55-E373E63BA1B5}">
      <dgm:prSet phldrT="[Text]"/>
      <dgm:spPr>
        <a:xfrm>
          <a:off x="6411957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Logger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8D4C8D3D-BE30-49F2-9520-4CDF78540225}" type="parTrans" cxnId="{C03591FC-93F0-46E9-A7FD-0F0EF9F17C9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1E98E4E-AC97-4B6C-8D26-86529E65ECAE}" type="sibTrans" cxnId="{C03591FC-93F0-46E9-A7FD-0F0EF9F17C9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CC54787-A8A5-4ED0-9C44-DCA661B7E70A}">
      <dgm:prSet phldrT="[Text]"/>
      <dgm:spPr>
        <a:xfrm>
          <a:off x="6994022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IntrusionDetector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639EC182-C11A-4029-8B93-7E0FAB5768A6}" type="parTrans" cxnId="{A99D3657-DBF6-46E4-B40F-F90172C9C3C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BDBB7BE-0A92-47EC-A9C5-C6EE7E76A9ED}" type="sibTrans" cxnId="{A99D3657-DBF6-46E4-B40F-F90172C9C3C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95CFFFC-7BAB-471D-AD57-E8B1AD48F67F}">
      <dgm:prSet phldrT="[Text]" custT="1"/>
      <dgm:spPr>
        <a:xfrm>
          <a:off x="0" y="1284636"/>
          <a:ext cx="8125451" cy="757988"/>
        </a:xfrm>
        <a:solidFill>
          <a:srgbClr val="2D2D8A">
            <a:lumMod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en-US" sz="2400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OWASP Enterprise Security API</a:t>
          </a:r>
          <a:endParaRPr lang="en-US" sz="2400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E6497C19-BF58-485E-BCF6-FE1E89D14420}" type="parTrans" cxnId="{D13628B0-D068-43BE-8DB4-D2D51E90EC39}">
      <dgm:prSet/>
      <dgm:spPr/>
      <dgm:t>
        <a:bodyPr/>
        <a:lstStyle/>
        <a:p>
          <a:endParaRPr lang="en-US"/>
        </a:p>
      </dgm:t>
    </dgm:pt>
    <dgm:pt modelId="{0F55AB7D-2025-4D24-A81B-1FF586E20B02}" type="sibTrans" cxnId="{D13628B0-D068-43BE-8DB4-D2D51E90EC39}">
      <dgm:prSet/>
      <dgm:spPr/>
      <dgm:t>
        <a:bodyPr/>
        <a:lstStyle/>
        <a:p>
          <a:endParaRPr lang="en-US"/>
        </a:p>
      </dgm:t>
    </dgm:pt>
    <dgm:pt modelId="{E1B40A93-19AB-49DF-A670-4FA216E99E9E}">
      <dgm:prSet phldrT="[Text]"/>
      <dgm:spPr>
        <a:xfrm>
          <a:off x="5829892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Exception Handling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EE75EC45-B608-4415-98C5-B3379DE171BD}" type="parTrans" cxnId="{5DFDB74A-F18A-411B-9095-7FC06B28A86E}">
      <dgm:prSet/>
      <dgm:spPr/>
      <dgm:t>
        <a:bodyPr/>
        <a:lstStyle/>
        <a:p>
          <a:endParaRPr lang="en-US"/>
        </a:p>
      </dgm:t>
    </dgm:pt>
    <dgm:pt modelId="{89EE1E44-96F7-4122-B1C4-E354B53F37F6}" type="sibTrans" cxnId="{5DFDB74A-F18A-411B-9095-7FC06B28A86E}">
      <dgm:prSet/>
      <dgm:spPr/>
      <dgm:t>
        <a:bodyPr/>
        <a:lstStyle/>
        <a:p>
          <a:endParaRPr lang="en-US"/>
        </a:p>
      </dgm:t>
    </dgm:pt>
    <dgm:pt modelId="{A0902E7D-F490-4471-BBF9-8AE9A1718076}">
      <dgm:prSet phldrT="[Text]"/>
      <dgm:spPr>
        <a:xfrm>
          <a:off x="7576088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SecurityConfiguration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AAF9A447-C050-4CCC-97A7-A32F74160BB6}" type="parTrans" cxnId="{185BE467-E63B-4408-A1D3-EDFE3DBA812A}">
      <dgm:prSet/>
      <dgm:spPr/>
      <dgm:t>
        <a:bodyPr/>
        <a:lstStyle/>
        <a:p>
          <a:endParaRPr lang="en-US"/>
        </a:p>
      </dgm:t>
    </dgm:pt>
    <dgm:pt modelId="{0B8DCFF7-FE61-4AA2-935A-FEECACC54769}" type="sibTrans" cxnId="{185BE467-E63B-4408-A1D3-EDFE3DBA812A}">
      <dgm:prSet/>
      <dgm:spPr/>
      <dgm:t>
        <a:bodyPr/>
        <a:lstStyle/>
        <a:p>
          <a:endParaRPr lang="en-US"/>
        </a:p>
      </dgm:t>
    </dgm:pt>
    <dgm:pt modelId="{82A7DFC0-2659-4EB1-AE8C-10B820A79A75}" type="pres">
      <dgm:prSet presAssocID="{5E82DEDC-9068-45C1-B7F6-A99C0874467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8559F7-1EF3-459C-B796-F5DB45EF90A4}" type="pres">
      <dgm:prSet presAssocID="{5A245CDB-A4CC-4199-AECB-6901E56E8E46}" presName="vertOne" presStyleCnt="0"/>
      <dgm:spPr/>
    </dgm:pt>
    <dgm:pt modelId="{CC5E8D77-A450-48C2-8A88-CD223B4541FB}" type="pres">
      <dgm:prSet presAssocID="{5A245CDB-A4CC-4199-AECB-6901E56E8E46}" presName="txOne" presStyleLbl="node0" presStyleIdx="0" presStyleCnt="1" custScaleY="31751" custLinFactY="6969" custLinFactNeighborX="-27" custLinFactNeighborY="10000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A540078-9FD2-4274-A421-2162FD130B0B}" type="pres">
      <dgm:prSet presAssocID="{5A245CDB-A4CC-4199-AECB-6901E56E8E46}" presName="parTransOne" presStyleCnt="0"/>
      <dgm:spPr/>
    </dgm:pt>
    <dgm:pt modelId="{75ADFA90-4484-4A3C-9C5F-E3BF0AC3E36C}" type="pres">
      <dgm:prSet presAssocID="{5A245CDB-A4CC-4199-AECB-6901E56E8E46}" presName="horzOne" presStyleCnt="0"/>
      <dgm:spPr/>
    </dgm:pt>
    <dgm:pt modelId="{E2A21602-BD6A-46CB-BE10-DB6C89C42D43}" type="pres">
      <dgm:prSet presAssocID="{C95CFFFC-7BAB-471D-AD57-E8B1AD48F67F}" presName="vertTwo" presStyleCnt="0"/>
      <dgm:spPr/>
    </dgm:pt>
    <dgm:pt modelId="{B2BCDAB2-FFE4-478F-8E30-EC5D46553CCE}" type="pres">
      <dgm:prSet presAssocID="{C95CFFFC-7BAB-471D-AD57-E8B1AD48F67F}" presName="txTwo" presStyleLbl="node2" presStyleIdx="0" presStyleCnt="1" custScaleY="29585" custLinFactNeighborX="-125" custLinFactNeighborY="859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3370E9B-187B-41B4-B0AC-EFEA393F3DE9}" type="pres">
      <dgm:prSet presAssocID="{C95CFFFC-7BAB-471D-AD57-E8B1AD48F67F}" presName="parTransTwo" presStyleCnt="0"/>
      <dgm:spPr/>
    </dgm:pt>
    <dgm:pt modelId="{DA6BEDEE-3EDD-4447-B2AB-BF47A2AF54FE}" type="pres">
      <dgm:prSet presAssocID="{C95CFFFC-7BAB-471D-AD57-E8B1AD48F67F}" presName="horzTwo" presStyleCnt="0"/>
      <dgm:spPr/>
    </dgm:pt>
    <dgm:pt modelId="{891E7E58-0617-4C1D-A966-8CCB2E80CEAE}" type="pres">
      <dgm:prSet presAssocID="{115BFA12-3E27-42AC-BF96-CFD5284DFCD9}" presName="vertThree" presStyleCnt="0"/>
      <dgm:spPr/>
    </dgm:pt>
    <dgm:pt modelId="{1310CA2D-92B0-429D-9BF5-B01897562CFE}" type="pres">
      <dgm:prSet presAssocID="{115BFA12-3E27-42AC-BF96-CFD5284DFCD9}" presName="txThree" presStyleLbl="node3" presStyleIdx="0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393C169-FBA8-4EE3-BBBE-84AF0A0469C0}" type="pres">
      <dgm:prSet presAssocID="{115BFA12-3E27-42AC-BF96-CFD5284DFCD9}" presName="horzThree" presStyleCnt="0"/>
      <dgm:spPr/>
    </dgm:pt>
    <dgm:pt modelId="{7296D6AF-E084-4F1C-BF24-82802F78C234}" type="pres">
      <dgm:prSet presAssocID="{04AA2EE3-DB9C-45D6-ACC2-2E48977A2797}" presName="sibSpaceThree" presStyleCnt="0"/>
      <dgm:spPr/>
    </dgm:pt>
    <dgm:pt modelId="{CA2CC81A-AEA7-4046-9D40-EC3EF7162CEA}" type="pres">
      <dgm:prSet presAssocID="{174E7D08-880A-400C-BA20-3B667022FD34}" presName="vertThree" presStyleCnt="0"/>
      <dgm:spPr/>
    </dgm:pt>
    <dgm:pt modelId="{1E148C46-ACC1-4792-B37F-63750643FA1A}" type="pres">
      <dgm:prSet presAssocID="{174E7D08-880A-400C-BA20-3B667022FD34}" presName="txThree" presStyleLbl="node3" presStyleIdx="1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E9DBC6A-2AE2-4D6A-908F-3CC6836A5D55}" type="pres">
      <dgm:prSet presAssocID="{174E7D08-880A-400C-BA20-3B667022FD34}" presName="horzThree" presStyleCnt="0"/>
      <dgm:spPr/>
    </dgm:pt>
    <dgm:pt modelId="{E6769709-020F-41BC-A77A-CCE480F15E5D}" type="pres">
      <dgm:prSet presAssocID="{BFBF7DEC-8C31-4149-BBF2-6E0ABC809E13}" presName="sibSpaceThree" presStyleCnt="0"/>
      <dgm:spPr/>
    </dgm:pt>
    <dgm:pt modelId="{89572285-C7BE-462D-A32C-D39037B5E44D}" type="pres">
      <dgm:prSet presAssocID="{D767E1ED-1E1B-4B46-B813-FA19FBF83379}" presName="vertThree" presStyleCnt="0"/>
      <dgm:spPr/>
    </dgm:pt>
    <dgm:pt modelId="{B7224589-3D84-4F26-B38F-F65CF9D69FE3}" type="pres">
      <dgm:prSet presAssocID="{D767E1ED-1E1B-4B46-B813-FA19FBF83379}" presName="txThree" presStyleLbl="node3" presStyleIdx="2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26B5DD3-ACD5-47D0-993A-7E868CB88D6D}" type="pres">
      <dgm:prSet presAssocID="{D767E1ED-1E1B-4B46-B813-FA19FBF83379}" presName="horzThree" presStyleCnt="0"/>
      <dgm:spPr/>
    </dgm:pt>
    <dgm:pt modelId="{CC643B64-5317-469D-B516-2284DF5298F6}" type="pres">
      <dgm:prSet presAssocID="{AE442838-4B8A-4AFE-9526-D09B68534943}" presName="sibSpaceThree" presStyleCnt="0"/>
      <dgm:spPr/>
    </dgm:pt>
    <dgm:pt modelId="{8D8C4BC4-07B2-4F8A-A1EE-F0332A95BF5B}" type="pres">
      <dgm:prSet presAssocID="{675A6E7C-DEB5-41B6-B6EA-9864FEF7DAFC}" presName="vertThree" presStyleCnt="0"/>
      <dgm:spPr/>
    </dgm:pt>
    <dgm:pt modelId="{DA047933-D13A-4FC2-82C0-447337779992}" type="pres">
      <dgm:prSet presAssocID="{675A6E7C-DEB5-41B6-B6EA-9864FEF7DAFC}" presName="txThree" presStyleLbl="node3" presStyleIdx="3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7A0978C-B354-4C23-849B-171F24B4DDB5}" type="pres">
      <dgm:prSet presAssocID="{675A6E7C-DEB5-41B6-B6EA-9864FEF7DAFC}" presName="horzThree" presStyleCnt="0"/>
      <dgm:spPr/>
    </dgm:pt>
    <dgm:pt modelId="{36068045-1CA2-439F-89CA-D94572F571D0}" type="pres">
      <dgm:prSet presAssocID="{A82CDB7E-779E-4AE5-AD5A-7AD1FDDDB8CD}" presName="sibSpaceThree" presStyleCnt="0"/>
      <dgm:spPr/>
    </dgm:pt>
    <dgm:pt modelId="{0482124A-8118-4E8C-83A1-1E48273C2D6A}" type="pres">
      <dgm:prSet presAssocID="{0CF48BD0-D5F1-4B6F-8858-AF8418D6911D}" presName="vertThree" presStyleCnt="0"/>
      <dgm:spPr/>
    </dgm:pt>
    <dgm:pt modelId="{EAEDB256-52C4-4E72-98E0-BF8BEF9CBF16}" type="pres">
      <dgm:prSet presAssocID="{0CF48BD0-D5F1-4B6F-8858-AF8418D6911D}" presName="txThree" presStyleLbl="node3" presStyleIdx="4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44C0DC8-DC01-4A16-A90F-6D36788E2A7F}" type="pres">
      <dgm:prSet presAssocID="{0CF48BD0-D5F1-4B6F-8858-AF8418D6911D}" presName="horzThree" presStyleCnt="0"/>
      <dgm:spPr/>
    </dgm:pt>
    <dgm:pt modelId="{319944BE-03A2-47E0-9AE3-A1C518E83D72}" type="pres">
      <dgm:prSet presAssocID="{0ED67663-10E4-4AA4-BE17-6931FE196688}" presName="sibSpaceThree" presStyleCnt="0"/>
      <dgm:spPr/>
    </dgm:pt>
    <dgm:pt modelId="{958228B8-E7E2-4D25-8064-68ED274E9C05}" type="pres">
      <dgm:prSet presAssocID="{5C63D56C-24BB-41C1-B380-8365321B5833}" presName="vertThree" presStyleCnt="0"/>
      <dgm:spPr/>
    </dgm:pt>
    <dgm:pt modelId="{897B20DD-66A0-4F0F-A77B-FBF79348313E}" type="pres">
      <dgm:prSet presAssocID="{5C63D56C-24BB-41C1-B380-8365321B5833}" presName="txThree" presStyleLbl="node3" presStyleIdx="5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1742C1C-9E05-4E02-A87C-6B8F5CCEF242}" type="pres">
      <dgm:prSet presAssocID="{5C63D56C-24BB-41C1-B380-8365321B5833}" presName="horzThree" presStyleCnt="0"/>
      <dgm:spPr/>
    </dgm:pt>
    <dgm:pt modelId="{D333826E-67F9-4B90-890E-ACE28596BABA}" type="pres">
      <dgm:prSet presAssocID="{544CC2A8-3F17-41F8-8096-CFF2A44E41E9}" presName="sibSpaceThree" presStyleCnt="0"/>
      <dgm:spPr/>
    </dgm:pt>
    <dgm:pt modelId="{9011DCAA-7DD2-456C-A869-CB23CFE248E8}" type="pres">
      <dgm:prSet presAssocID="{B2FE1027-6E85-41C8-9A4C-E420DCBC52A7}" presName="vertThree" presStyleCnt="0"/>
      <dgm:spPr/>
    </dgm:pt>
    <dgm:pt modelId="{C5167C67-47E1-40A4-BEBE-FE2E97251587}" type="pres">
      <dgm:prSet presAssocID="{B2FE1027-6E85-41C8-9A4C-E420DCBC52A7}" presName="txThree" presStyleLbl="node3" presStyleIdx="6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ECFCB68-B352-4FE1-B58A-D1DF84CFC078}" type="pres">
      <dgm:prSet presAssocID="{B2FE1027-6E85-41C8-9A4C-E420DCBC52A7}" presName="horzThree" presStyleCnt="0"/>
      <dgm:spPr/>
    </dgm:pt>
    <dgm:pt modelId="{01184F96-ED4F-4C19-ADC1-08C167C47F02}" type="pres">
      <dgm:prSet presAssocID="{33858E58-4122-42DC-9867-732D6D01710F}" presName="sibSpaceThree" presStyleCnt="0"/>
      <dgm:spPr/>
    </dgm:pt>
    <dgm:pt modelId="{A8BA5F79-D231-405C-9CFF-2A44CC22205B}" type="pres">
      <dgm:prSet presAssocID="{B5CCDD8B-FC74-4449-A6C4-AE1EE95D10FB}" presName="vertThree" presStyleCnt="0"/>
      <dgm:spPr/>
    </dgm:pt>
    <dgm:pt modelId="{B16DC942-FBD3-493D-8BB5-1546DB4F6A46}" type="pres">
      <dgm:prSet presAssocID="{B5CCDD8B-FC74-4449-A6C4-AE1EE95D10FB}" presName="txThree" presStyleLbl="node3" presStyleIdx="7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6ACCBFF-47BA-4B7B-9506-C34BAF3A5086}" type="pres">
      <dgm:prSet presAssocID="{B5CCDD8B-FC74-4449-A6C4-AE1EE95D10FB}" presName="horzThree" presStyleCnt="0"/>
      <dgm:spPr/>
    </dgm:pt>
    <dgm:pt modelId="{31EA1DDD-705A-4ECA-B118-F43165897157}" type="pres">
      <dgm:prSet presAssocID="{1305D0CA-6C1D-4CC7-8102-C8936A6411C0}" presName="sibSpaceThree" presStyleCnt="0"/>
      <dgm:spPr/>
    </dgm:pt>
    <dgm:pt modelId="{A3A0AAF3-E6AC-44B5-996B-63CD39F4B9A1}" type="pres">
      <dgm:prSet presAssocID="{71D04F8E-BF58-4724-A086-E9FA378F94A9}" presName="vertThree" presStyleCnt="0"/>
      <dgm:spPr/>
    </dgm:pt>
    <dgm:pt modelId="{1E59F0C6-1250-4508-985F-398145FC6B04}" type="pres">
      <dgm:prSet presAssocID="{71D04F8E-BF58-4724-A086-E9FA378F94A9}" presName="txThree" presStyleLbl="node3" presStyleIdx="8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5DB9953-AD3B-4073-AA4D-43AE92FDFD28}" type="pres">
      <dgm:prSet presAssocID="{71D04F8E-BF58-4724-A086-E9FA378F94A9}" presName="horzThree" presStyleCnt="0"/>
      <dgm:spPr/>
    </dgm:pt>
    <dgm:pt modelId="{157299A9-0BC8-4807-863D-2B3E14D0412D}" type="pres">
      <dgm:prSet presAssocID="{43678F31-B60E-4973-AD91-803211A79E49}" presName="sibSpaceThree" presStyleCnt="0"/>
      <dgm:spPr/>
    </dgm:pt>
    <dgm:pt modelId="{AF908929-6902-44DA-AAE5-B42BCE93ED35}" type="pres">
      <dgm:prSet presAssocID="{B0295E24-C12C-44E8-A1AA-81E139E8C686}" presName="vertThree" presStyleCnt="0"/>
      <dgm:spPr/>
    </dgm:pt>
    <dgm:pt modelId="{DF50857C-7BAD-4B02-A4D8-124ED847A302}" type="pres">
      <dgm:prSet presAssocID="{B0295E24-C12C-44E8-A1AA-81E139E8C686}" presName="txThree" presStyleLbl="node3" presStyleIdx="9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81D93DF-1750-40CF-AC07-9E32DC61E98B}" type="pres">
      <dgm:prSet presAssocID="{B0295E24-C12C-44E8-A1AA-81E139E8C686}" presName="horzThree" presStyleCnt="0"/>
      <dgm:spPr/>
    </dgm:pt>
    <dgm:pt modelId="{C716C8AE-3A6F-4822-9D81-12E0BB5594A1}" type="pres">
      <dgm:prSet presAssocID="{08938B07-AA6A-4BCA-8EF1-015571AE360F}" presName="sibSpaceThree" presStyleCnt="0"/>
      <dgm:spPr/>
    </dgm:pt>
    <dgm:pt modelId="{3CF73C25-2EC9-422F-B7FE-AAA1AA19A37D}" type="pres">
      <dgm:prSet presAssocID="{E1B40A93-19AB-49DF-A670-4FA216E99E9E}" presName="vertThree" presStyleCnt="0"/>
      <dgm:spPr/>
    </dgm:pt>
    <dgm:pt modelId="{AC7CE723-C373-48E7-9DB5-D9191F379A86}" type="pres">
      <dgm:prSet presAssocID="{E1B40A93-19AB-49DF-A670-4FA216E99E9E}" presName="txThree" presStyleLbl="node3" presStyleIdx="10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E3B802D-C772-4C29-B0FA-4E7A9A2487E4}" type="pres">
      <dgm:prSet presAssocID="{E1B40A93-19AB-49DF-A670-4FA216E99E9E}" presName="horzThree" presStyleCnt="0"/>
      <dgm:spPr/>
    </dgm:pt>
    <dgm:pt modelId="{DB8213A0-DC53-4648-92BC-6D846E7D6193}" type="pres">
      <dgm:prSet presAssocID="{89EE1E44-96F7-4122-B1C4-E354B53F37F6}" presName="sibSpaceThree" presStyleCnt="0"/>
      <dgm:spPr/>
    </dgm:pt>
    <dgm:pt modelId="{3396783D-7BAA-4357-B513-9BAE5E1B7880}" type="pres">
      <dgm:prSet presAssocID="{CF62263B-AC40-4C2E-AF55-E373E63BA1B5}" presName="vertThree" presStyleCnt="0"/>
      <dgm:spPr/>
    </dgm:pt>
    <dgm:pt modelId="{46E4D9A1-3176-43A4-85E6-FC1242530567}" type="pres">
      <dgm:prSet presAssocID="{CF62263B-AC40-4C2E-AF55-E373E63BA1B5}" presName="txThree" presStyleLbl="node3" presStyleIdx="11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C01A7A7-C310-4CCA-BAD0-417F1A46B4CB}" type="pres">
      <dgm:prSet presAssocID="{CF62263B-AC40-4C2E-AF55-E373E63BA1B5}" presName="horzThree" presStyleCnt="0"/>
      <dgm:spPr/>
    </dgm:pt>
    <dgm:pt modelId="{C5236776-77CC-4E06-84A5-C512CEFF0B1B}" type="pres">
      <dgm:prSet presAssocID="{E1E98E4E-AC97-4B6C-8D26-86529E65ECAE}" presName="sibSpaceThree" presStyleCnt="0"/>
      <dgm:spPr/>
    </dgm:pt>
    <dgm:pt modelId="{87631E57-4A2D-4C4C-96FF-2B3166F591AB}" type="pres">
      <dgm:prSet presAssocID="{FCC54787-A8A5-4ED0-9C44-DCA661B7E70A}" presName="vertThree" presStyleCnt="0"/>
      <dgm:spPr/>
    </dgm:pt>
    <dgm:pt modelId="{641D1ABE-D6AD-4DF0-B338-9F9A3F75D0CE}" type="pres">
      <dgm:prSet presAssocID="{FCC54787-A8A5-4ED0-9C44-DCA661B7E70A}" presName="txThree" presStyleLbl="node3" presStyleIdx="12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D84B37D-9C27-4F9C-A260-28D3C5720AAD}" type="pres">
      <dgm:prSet presAssocID="{FCC54787-A8A5-4ED0-9C44-DCA661B7E70A}" presName="horzThree" presStyleCnt="0"/>
      <dgm:spPr/>
    </dgm:pt>
    <dgm:pt modelId="{10EC4C2B-4422-4E2E-8F4E-0601F27776E0}" type="pres">
      <dgm:prSet presAssocID="{CBDBB7BE-0A92-47EC-A9C5-C6EE7E76A9ED}" presName="sibSpaceThree" presStyleCnt="0"/>
      <dgm:spPr/>
    </dgm:pt>
    <dgm:pt modelId="{379DF506-BB49-4C2F-9F37-9F79EE47FDC2}" type="pres">
      <dgm:prSet presAssocID="{A0902E7D-F490-4471-BBF9-8AE9A1718076}" presName="vertThree" presStyleCnt="0"/>
      <dgm:spPr/>
    </dgm:pt>
    <dgm:pt modelId="{8A6F70EB-27B4-498A-8E23-E74FEB0DE387}" type="pres">
      <dgm:prSet presAssocID="{A0902E7D-F490-4471-BBF9-8AE9A1718076}" presName="txThree" presStyleLbl="node3" presStyleIdx="13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ED3A616-A115-487A-B5D0-9ECBC43DF298}" type="pres">
      <dgm:prSet presAssocID="{A0902E7D-F490-4471-BBF9-8AE9A1718076}" presName="horzThree" presStyleCnt="0"/>
      <dgm:spPr/>
    </dgm:pt>
  </dgm:ptLst>
  <dgm:cxnLst>
    <dgm:cxn modelId="{954B135A-2C9A-4A7F-9EAF-BEF816725647}" srcId="{C95CFFFC-7BAB-471D-AD57-E8B1AD48F67F}" destId="{115BFA12-3E27-42AC-BF96-CFD5284DFCD9}" srcOrd="0" destOrd="0" parTransId="{5E1FC6EE-D18A-4A00-B4A2-F883630B05D5}" sibTransId="{04AA2EE3-DB9C-45D6-ACC2-2E48977A2797}"/>
    <dgm:cxn modelId="{34BFEB77-783F-44B4-8ABB-F01626B0B0CE}" srcId="{C95CFFFC-7BAB-471D-AD57-E8B1AD48F67F}" destId="{B2FE1027-6E85-41C8-9A4C-E420DCBC52A7}" srcOrd="6" destOrd="0" parTransId="{F207EFD8-D533-43C4-87F1-D6A3ADE62B83}" sibTransId="{33858E58-4122-42DC-9867-732D6D01710F}"/>
    <dgm:cxn modelId="{89BE1EB1-AD91-4E73-BB98-356385AB0762}" type="presOf" srcId="{B0295E24-C12C-44E8-A1AA-81E139E8C686}" destId="{DF50857C-7BAD-4B02-A4D8-124ED847A302}" srcOrd="0" destOrd="0" presId="urn:microsoft.com/office/officeart/2005/8/layout/hierarchy4"/>
    <dgm:cxn modelId="{7774AA85-A667-403D-9BB6-BD2EFA470E85}" srcId="{C95CFFFC-7BAB-471D-AD57-E8B1AD48F67F}" destId="{D767E1ED-1E1B-4B46-B813-FA19FBF83379}" srcOrd="2" destOrd="0" parTransId="{50973A03-FF97-417F-ABCF-39BF49CC7821}" sibTransId="{AE442838-4B8A-4AFE-9526-D09B68534943}"/>
    <dgm:cxn modelId="{C03591FC-93F0-46E9-A7FD-0F0EF9F17C91}" srcId="{C95CFFFC-7BAB-471D-AD57-E8B1AD48F67F}" destId="{CF62263B-AC40-4C2E-AF55-E373E63BA1B5}" srcOrd="11" destOrd="0" parTransId="{8D4C8D3D-BE30-49F2-9520-4CDF78540225}" sibTransId="{E1E98E4E-AC97-4B6C-8D26-86529E65ECAE}"/>
    <dgm:cxn modelId="{DEDA93D0-2452-4667-99F2-32C4082C5514}" type="presOf" srcId="{115BFA12-3E27-42AC-BF96-CFD5284DFCD9}" destId="{1310CA2D-92B0-429D-9BF5-B01897562CFE}" srcOrd="0" destOrd="0" presId="urn:microsoft.com/office/officeart/2005/8/layout/hierarchy4"/>
    <dgm:cxn modelId="{A99D3657-DBF6-46E4-B40F-F90172C9C3C9}" srcId="{C95CFFFC-7BAB-471D-AD57-E8B1AD48F67F}" destId="{FCC54787-A8A5-4ED0-9C44-DCA661B7E70A}" srcOrd="12" destOrd="0" parTransId="{639EC182-C11A-4029-8B93-7E0FAB5768A6}" sibTransId="{CBDBB7BE-0A92-47EC-A9C5-C6EE7E76A9ED}"/>
    <dgm:cxn modelId="{385FCF19-75A7-4BFC-B852-C5E947A1C805}" srcId="{5E82DEDC-9068-45C1-B7F6-A99C0874467C}" destId="{5A245CDB-A4CC-4199-AECB-6901E56E8E46}" srcOrd="0" destOrd="0" parTransId="{7EB04A94-2209-4CF5-A713-CCBB160D3930}" sibTransId="{511F169A-0CB9-48C0-B69A-4451E700F836}"/>
    <dgm:cxn modelId="{18BCFA52-8FA0-4948-9ACC-BECC389D2B8D}" type="presOf" srcId="{675A6E7C-DEB5-41B6-B6EA-9864FEF7DAFC}" destId="{DA047933-D13A-4FC2-82C0-447337779992}" srcOrd="0" destOrd="0" presId="urn:microsoft.com/office/officeart/2005/8/layout/hierarchy4"/>
    <dgm:cxn modelId="{69447E6C-894B-4E71-A2DE-4CF510C52061}" type="presOf" srcId="{FCC54787-A8A5-4ED0-9C44-DCA661B7E70A}" destId="{641D1ABE-D6AD-4DF0-B338-9F9A3F75D0CE}" srcOrd="0" destOrd="0" presId="urn:microsoft.com/office/officeart/2005/8/layout/hierarchy4"/>
    <dgm:cxn modelId="{C536F77C-1195-4F9F-9DD7-53AA7A4269A9}" type="presOf" srcId="{B5CCDD8B-FC74-4449-A6C4-AE1EE95D10FB}" destId="{B16DC942-FBD3-493D-8BB5-1546DB4F6A46}" srcOrd="0" destOrd="0" presId="urn:microsoft.com/office/officeart/2005/8/layout/hierarchy4"/>
    <dgm:cxn modelId="{EB113374-40B8-4727-81AA-81EFFB749BD0}" type="presOf" srcId="{5A245CDB-A4CC-4199-AECB-6901E56E8E46}" destId="{CC5E8D77-A450-48C2-8A88-CD223B4541FB}" srcOrd="0" destOrd="0" presId="urn:microsoft.com/office/officeart/2005/8/layout/hierarchy4"/>
    <dgm:cxn modelId="{B56F9549-32D1-48E5-AED1-28D6BFA6C1E1}" type="presOf" srcId="{B2FE1027-6E85-41C8-9A4C-E420DCBC52A7}" destId="{C5167C67-47E1-40A4-BEBE-FE2E97251587}" srcOrd="0" destOrd="0" presId="urn:microsoft.com/office/officeart/2005/8/layout/hierarchy4"/>
    <dgm:cxn modelId="{6DC500A6-DBB4-4159-8443-5C1EA77A0A0D}" srcId="{C95CFFFC-7BAB-471D-AD57-E8B1AD48F67F}" destId="{174E7D08-880A-400C-BA20-3B667022FD34}" srcOrd="1" destOrd="0" parTransId="{D9AB2B17-773B-4C16-B3D6-BB0EE14F150F}" sibTransId="{BFBF7DEC-8C31-4149-BBF2-6E0ABC809E13}"/>
    <dgm:cxn modelId="{D13628B0-D068-43BE-8DB4-D2D51E90EC39}" srcId="{5A245CDB-A4CC-4199-AECB-6901E56E8E46}" destId="{C95CFFFC-7BAB-471D-AD57-E8B1AD48F67F}" srcOrd="0" destOrd="0" parTransId="{E6497C19-BF58-485E-BCF6-FE1E89D14420}" sibTransId="{0F55AB7D-2025-4D24-A81B-1FF586E20B02}"/>
    <dgm:cxn modelId="{5DFDB74A-F18A-411B-9095-7FC06B28A86E}" srcId="{C95CFFFC-7BAB-471D-AD57-E8B1AD48F67F}" destId="{E1B40A93-19AB-49DF-A670-4FA216E99E9E}" srcOrd="10" destOrd="0" parTransId="{EE75EC45-B608-4415-98C5-B3379DE171BD}" sibTransId="{89EE1E44-96F7-4122-B1C4-E354B53F37F6}"/>
    <dgm:cxn modelId="{5D96C89F-EEE9-4809-B1FA-6089D6E29053}" type="presOf" srcId="{5E82DEDC-9068-45C1-B7F6-A99C0874467C}" destId="{82A7DFC0-2659-4EB1-AE8C-10B820A79A75}" srcOrd="0" destOrd="0" presId="urn:microsoft.com/office/officeart/2005/8/layout/hierarchy4"/>
    <dgm:cxn modelId="{A3D70836-E122-4982-95D5-375B563B79F4}" type="presOf" srcId="{174E7D08-880A-400C-BA20-3B667022FD34}" destId="{1E148C46-ACC1-4792-B37F-63750643FA1A}" srcOrd="0" destOrd="0" presId="urn:microsoft.com/office/officeart/2005/8/layout/hierarchy4"/>
    <dgm:cxn modelId="{289819E4-1300-4D3B-AD96-2E3D02ADECE8}" srcId="{C95CFFFC-7BAB-471D-AD57-E8B1AD48F67F}" destId="{675A6E7C-DEB5-41B6-B6EA-9864FEF7DAFC}" srcOrd="3" destOrd="0" parTransId="{16846935-2905-43EA-9F5D-8975EA56DDEB}" sibTransId="{A82CDB7E-779E-4AE5-AD5A-7AD1FDDDB8CD}"/>
    <dgm:cxn modelId="{95D4A454-C02B-49B9-BAAF-E254ECB3A69A}" srcId="{C95CFFFC-7BAB-471D-AD57-E8B1AD48F67F}" destId="{B5CCDD8B-FC74-4449-A6C4-AE1EE95D10FB}" srcOrd="7" destOrd="0" parTransId="{05D17C0D-84AD-49BF-B370-44FE2124E299}" sibTransId="{1305D0CA-6C1D-4CC7-8102-C8936A6411C0}"/>
    <dgm:cxn modelId="{2F72F248-0A77-420B-854A-A9CCBFEAD3D6}" type="presOf" srcId="{E1B40A93-19AB-49DF-A670-4FA216E99E9E}" destId="{AC7CE723-C373-48E7-9DB5-D9191F379A86}" srcOrd="0" destOrd="0" presId="urn:microsoft.com/office/officeart/2005/8/layout/hierarchy4"/>
    <dgm:cxn modelId="{9F257A1C-5677-470C-A340-D534C1E1E411}" type="presOf" srcId="{C95CFFFC-7BAB-471D-AD57-E8B1AD48F67F}" destId="{B2BCDAB2-FFE4-478F-8E30-EC5D46553CCE}" srcOrd="0" destOrd="0" presId="urn:microsoft.com/office/officeart/2005/8/layout/hierarchy4"/>
    <dgm:cxn modelId="{7BF16CCB-EF9E-4997-A149-882141882337}" type="presOf" srcId="{CF62263B-AC40-4C2E-AF55-E373E63BA1B5}" destId="{46E4D9A1-3176-43A4-85E6-FC1242530567}" srcOrd="0" destOrd="0" presId="urn:microsoft.com/office/officeart/2005/8/layout/hierarchy4"/>
    <dgm:cxn modelId="{D49C8A82-7903-4F20-A28B-3F40DAF6C6DC}" srcId="{C95CFFFC-7BAB-471D-AD57-E8B1AD48F67F}" destId="{B0295E24-C12C-44E8-A1AA-81E139E8C686}" srcOrd="9" destOrd="0" parTransId="{7A5B7810-9249-4C8A-9BBF-10F254A4B485}" sibTransId="{08938B07-AA6A-4BCA-8EF1-015571AE360F}"/>
    <dgm:cxn modelId="{9070B9CB-3808-42E0-9FDF-47A81B9A9E47}" type="presOf" srcId="{A0902E7D-F490-4471-BBF9-8AE9A1718076}" destId="{8A6F70EB-27B4-498A-8E23-E74FEB0DE387}" srcOrd="0" destOrd="0" presId="urn:microsoft.com/office/officeart/2005/8/layout/hierarchy4"/>
    <dgm:cxn modelId="{19D4451B-9EA6-421E-B3B5-A0D9E8ED2E3B}" type="presOf" srcId="{D767E1ED-1E1B-4B46-B813-FA19FBF83379}" destId="{B7224589-3D84-4F26-B38F-F65CF9D69FE3}" srcOrd="0" destOrd="0" presId="urn:microsoft.com/office/officeart/2005/8/layout/hierarchy4"/>
    <dgm:cxn modelId="{0E668544-1747-4C70-8CB1-20E39A1164EB}" type="presOf" srcId="{0CF48BD0-D5F1-4B6F-8858-AF8418D6911D}" destId="{EAEDB256-52C4-4E72-98E0-BF8BEF9CBF16}" srcOrd="0" destOrd="0" presId="urn:microsoft.com/office/officeart/2005/8/layout/hierarchy4"/>
    <dgm:cxn modelId="{39A325F4-4519-4D95-B787-425375BE3A8E}" type="presOf" srcId="{71D04F8E-BF58-4724-A086-E9FA378F94A9}" destId="{1E59F0C6-1250-4508-985F-398145FC6B04}" srcOrd="0" destOrd="0" presId="urn:microsoft.com/office/officeart/2005/8/layout/hierarchy4"/>
    <dgm:cxn modelId="{69C4138F-4003-428C-B60C-8317E1A83554}" srcId="{C95CFFFC-7BAB-471D-AD57-E8B1AD48F67F}" destId="{71D04F8E-BF58-4724-A086-E9FA378F94A9}" srcOrd="8" destOrd="0" parTransId="{E158F2CD-2C13-4D0E-8A0B-0947BFC49B39}" sibTransId="{43678F31-B60E-4973-AD91-803211A79E49}"/>
    <dgm:cxn modelId="{185BE467-E63B-4408-A1D3-EDFE3DBA812A}" srcId="{C95CFFFC-7BAB-471D-AD57-E8B1AD48F67F}" destId="{A0902E7D-F490-4471-BBF9-8AE9A1718076}" srcOrd="13" destOrd="0" parTransId="{AAF9A447-C050-4CCC-97A7-A32F74160BB6}" sibTransId="{0B8DCFF7-FE61-4AA2-935A-FEECACC54769}"/>
    <dgm:cxn modelId="{553F1B01-BEBA-452E-8131-10CC8F234C4D}" srcId="{C95CFFFC-7BAB-471D-AD57-E8B1AD48F67F}" destId="{0CF48BD0-D5F1-4B6F-8858-AF8418D6911D}" srcOrd="4" destOrd="0" parTransId="{2FB7C4B9-6DAC-4AC3-919B-FEA23A8EA9EF}" sibTransId="{0ED67663-10E4-4AA4-BE17-6931FE196688}"/>
    <dgm:cxn modelId="{F1965135-D79D-4308-8485-F37F651297F2}" srcId="{C95CFFFC-7BAB-471D-AD57-E8B1AD48F67F}" destId="{5C63D56C-24BB-41C1-B380-8365321B5833}" srcOrd="5" destOrd="0" parTransId="{107AEE38-BDD6-4766-984F-BFB74FAE9707}" sibTransId="{544CC2A8-3F17-41F8-8096-CFF2A44E41E9}"/>
    <dgm:cxn modelId="{612B6CCE-9864-4BE3-91E6-395492331EED}" type="presOf" srcId="{5C63D56C-24BB-41C1-B380-8365321B5833}" destId="{897B20DD-66A0-4F0F-A77B-FBF79348313E}" srcOrd="0" destOrd="0" presId="urn:microsoft.com/office/officeart/2005/8/layout/hierarchy4"/>
    <dgm:cxn modelId="{86A4C465-6422-4C50-A12D-96D3607832FC}" type="presParOf" srcId="{82A7DFC0-2659-4EB1-AE8C-10B820A79A75}" destId="{878559F7-1EF3-459C-B796-F5DB45EF90A4}" srcOrd="0" destOrd="0" presId="urn:microsoft.com/office/officeart/2005/8/layout/hierarchy4"/>
    <dgm:cxn modelId="{311F2381-5EA0-41F6-846D-EFDAB7F18215}" type="presParOf" srcId="{878559F7-1EF3-459C-B796-F5DB45EF90A4}" destId="{CC5E8D77-A450-48C2-8A88-CD223B4541FB}" srcOrd="0" destOrd="0" presId="urn:microsoft.com/office/officeart/2005/8/layout/hierarchy4"/>
    <dgm:cxn modelId="{07FB8215-2F19-4F4A-AD95-73F4BB39C542}" type="presParOf" srcId="{878559F7-1EF3-459C-B796-F5DB45EF90A4}" destId="{3A540078-9FD2-4274-A421-2162FD130B0B}" srcOrd="1" destOrd="0" presId="urn:microsoft.com/office/officeart/2005/8/layout/hierarchy4"/>
    <dgm:cxn modelId="{315F7A25-9AF0-4BEF-B8BB-5ED4485DA3F4}" type="presParOf" srcId="{878559F7-1EF3-459C-B796-F5DB45EF90A4}" destId="{75ADFA90-4484-4A3C-9C5F-E3BF0AC3E36C}" srcOrd="2" destOrd="0" presId="urn:microsoft.com/office/officeart/2005/8/layout/hierarchy4"/>
    <dgm:cxn modelId="{5B61B8BA-78C4-4499-9704-93F3FBDBE31A}" type="presParOf" srcId="{75ADFA90-4484-4A3C-9C5F-E3BF0AC3E36C}" destId="{E2A21602-BD6A-46CB-BE10-DB6C89C42D43}" srcOrd="0" destOrd="0" presId="urn:microsoft.com/office/officeart/2005/8/layout/hierarchy4"/>
    <dgm:cxn modelId="{DB40116A-7ABB-4CC1-875E-0C3D3133A715}" type="presParOf" srcId="{E2A21602-BD6A-46CB-BE10-DB6C89C42D43}" destId="{B2BCDAB2-FFE4-478F-8E30-EC5D46553CCE}" srcOrd="0" destOrd="0" presId="urn:microsoft.com/office/officeart/2005/8/layout/hierarchy4"/>
    <dgm:cxn modelId="{5BF43971-FF4A-4D56-8648-6ABA6EA406B1}" type="presParOf" srcId="{E2A21602-BD6A-46CB-BE10-DB6C89C42D43}" destId="{73370E9B-187B-41B4-B0AC-EFEA393F3DE9}" srcOrd="1" destOrd="0" presId="urn:microsoft.com/office/officeart/2005/8/layout/hierarchy4"/>
    <dgm:cxn modelId="{2C290BEA-1387-4B1B-B881-543EBDE3876D}" type="presParOf" srcId="{E2A21602-BD6A-46CB-BE10-DB6C89C42D43}" destId="{DA6BEDEE-3EDD-4447-B2AB-BF47A2AF54FE}" srcOrd="2" destOrd="0" presId="urn:microsoft.com/office/officeart/2005/8/layout/hierarchy4"/>
    <dgm:cxn modelId="{8364E948-A030-4408-869B-2F3D2B37F5EF}" type="presParOf" srcId="{DA6BEDEE-3EDD-4447-B2AB-BF47A2AF54FE}" destId="{891E7E58-0617-4C1D-A966-8CCB2E80CEAE}" srcOrd="0" destOrd="0" presId="urn:microsoft.com/office/officeart/2005/8/layout/hierarchy4"/>
    <dgm:cxn modelId="{B3347354-38B6-44FB-A32E-131D06B47E60}" type="presParOf" srcId="{891E7E58-0617-4C1D-A966-8CCB2E80CEAE}" destId="{1310CA2D-92B0-429D-9BF5-B01897562CFE}" srcOrd="0" destOrd="0" presId="urn:microsoft.com/office/officeart/2005/8/layout/hierarchy4"/>
    <dgm:cxn modelId="{796A7584-9854-42EF-9EEA-61ECE8BEF340}" type="presParOf" srcId="{891E7E58-0617-4C1D-A966-8CCB2E80CEAE}" destId="{D393C169-FBA8-4EE3-BBBE-84AF0A0469C0}" srcOrd="1" destOrd="0" presId="urn:microsoft.com/office/officeart/2005/8/layout/hierarchy4"/>
    <dgm:cxn modelId="{E6C5A45B-CCE1-4735-B0C5-DA53187019C5}" type="presParOf" srcId="{DA6BEDEE-3EDD-4447-B2AB-BF47A2AF54FE}" destId="{7296D6AF-E084-4F1C-BF24-82802F78C234}" srcOrd="1" destOrd="0" presId="urn:microsoft.com/office/officeart/2005/8/layout/hierarchy4"/>
    <dgm:cxn modelId="{59F8041B-E156-4CA9-9969-0890501D8EAA}" type="presParOf" srcId="{DA6BEDEE-3EDD-4447-B2AB-BF47A2AF54FE}" destId="{CA2CC81A-AEA7-4046-9D40-EC3EF7162CEA}" srcOrd="2" destOrd="0" presId="urn:microsoft.com/office/officeart/2005/8/layout/hierarchy4"/>
    <dgm:cxn modelId="{5E082426-AF34-4EBA-ADCC-818FD90B6B09}" type="presParOf" srcId="{CA2CC81A-AEA7-4046-9D40-EC3EF7162CEA}" destId="{1E148C46-ACC1-4792-B37F-63750643FA1A}" srcOrd="0" destOrd="0" presId="urn:microsoft.com/office/officeart/2005/8/layout/hierarchy4"/>
    <dgm:cxn modelId="{BFC6C300-77DA-468B-9703-10DBD4E115D4}" type="presParOf" srcId="{CA2CC81A-AEA7-4046-9D40-EC3EF7162CEA}" destId="{3E9DBC6A-2AE2-4D6A-908F-3CC6836A5D55}" srcOrd="1" destOrd="0" presId="urn:microsoft.com/office/officeart/2005/8/layout/hierarchy4"/>
    <dgm:cxn modelId="{A61A65BD-6385-4D35-8B1D-62EB2EA0058E}" type="presParOf" srcId="{DA6BEDEE-3EDD-4447-B2AB-BF47A2AF54FE}" destId="{E6769709-020F-41BC-A77A-CCE480F15E5D}" srcOrd="3" destOrd="0" presId="urn:microsoft.com/office/officeart/2005/8/layout/hierarchy4"/>
    <dgm:cxn modelId="{49223921-7724-4EA9-A7DC-C89511E04099}" type="presParOf" srcId="{DA6BEDEE-3EDD-4447-B2AB-BF47A2AF54FE}" destId="{89572285-C7BE-462D-A32C-D39037B5E44D}" srcOrd="4" destOrd="0" presId="urn:microsoft.com/office/officeart/2005/8/layout/hierarchy4"/>
    <dgm:cxn modelId="{7434F3F3-9D67-4ADA-BF8E-345AF699114C}" type="presParOf" srcId="{89572285-C7BE-462D-A32C-D39037B5E44D}" destId="{B7224589-3D84-4F26-B38F-F65CF9D69FE3}" srcOrd="0" destOrd="0" presId="urn:microsoft.com/office/officeart/2005/8/layout/hierarchy4"/>
    <dgm:cxn modelId="{740E387F-C337-4D13-A273-A496AC1D0907}" type="presParOf" srcId="{89572285-C7BE-462D-A32C-D39037B5E44D}" destId="{626B5DD3-ACD5-47D0-993A-7E868CB88D6D}" srcOrd="1" destOrd="0" presId="urn:microsoft.com/office/officeart/2005/8/layout/hierarchy4"/>
    <dgm:cxn modelId="{37557AD7-1B7D-46E5-B815-1EA1676263CF}" type="presParOf" srcId="{DA6BEDEE-3EDD-4447-B2AB-BF47A2AF54FE}" destId="{CC643B64-5317-469D-B516-2284DF5298F6}" srcOrd="5" destOrd="0" presId="urn:microsoft.com/office/officeart/2005/8/layout/hierarchy4"/>
    <dgm:cxn modelId="{0C64937B-F3F3-4C55-9467-48F854385A48}" type="presParOf" srcId="{DA6BEDEE-3EDD-4447-B2AB-BF47A2AF54FE}" destId="{8D8C4BC4-07B2-4F8A-A1EE-F0332A95BF5B}" srcOrd="6" destOrd="0" presId="urn:microsoft.com/office/officeart/2005/8/layout/hierarchy4"/>
    <dgm:cxn modelId="{677543B4-E010-4511-99D1-DA69ABFFE895}" type="presParOf" srcId="{8D8C4BC4-07B2-4F8A-A1EE-F0332A95BF5B}" destId="{DA047933-D13A-4FC2-82C0-447337779992}" srcOrd="0" destOrd="0" presId="urn:microsoft.com/office/officeart/2005/8/layout/hierarchy4"/>
    <dgm:cxn modelId="{E2065180-3147-4A6B-955E-2D3F35ADA9FA}" type="presParOf" srcId="{8D8C4BC4-07B2-4F8A-A1EE-F0332A95BF5B}" destId="{D7A0978C-B354-4C23-849B-171F24B4DDB5}" srcOrd="1" destOrd="0" presId="urn:microsoft.com/office/officeart/2005/8/layout/hierarchy4"/>
    <dgm:cxn modelId="{58183BAC-CA07-40E6-9E10-3DE7E4B8EA29}" type="presParOf" srcId="{DA6BEDEE-3EDD-4447-B2AB-BF47A2AF54FE}" destId="{36068045-1CA2-439F-89CA-D94572F571D0}" srcOrd="7" destOrd="0" presId="urn:microsoft.com/office/officeart/2005/8/layout/hierarchy4"/>
    <dgm:cxn modelId="{FECE15E6-1F64-4144-BC03-8C828D40F6CF}" type="presParOf" srcId="{DA6BEDEE-3EDD-4447-B2AB-BF47A2AF54FE}" destId="{0482124A-8118-4E8C-83A1-1E48273C2D6A}" srcOrd="8" destOrd="0" presId="urn:microsoft.com/office/officeart/2005/8/layout/hierarchy4"/>
    <dgm:cxn modelId="{89C33323-3C99-45CD-BB36-78C164E03190}" type="presParOf" srcId="{0482124A-8118-4E8C-83A1-1E48273C2D6A}" destId="{EAEDB256-52C4-4E72-98E0-BF8BEF9CBF16}" srcOrd="0" destOrd="0" presId="urn:microsoft.com/office/officeart/2005/8/layout/hierarchy4"/>
    <dgm:cxn modelId="{423EF179-8180-4BE5-A195-E86C82910C28}" type="presParOf" srcId="{0482124A-8118-4E8C-83A1-1E48273C2D6A}" destId="{E44C0DC8-DC01-4A16-A90F-6D36788E2A7F}" srcOrd="1" destOrd="0" presId="urn:microsoft.com/office/officeart/2005/8/layout/hierarchy4"/>
    <dgm:cxn modelId="{B9897ED6-E27F-4E4A-978F-AE1113ACEEE0}" type="presParOf" srcId="{DA6BEDEE-3EDD-4447-B2AB-BF47A2AF54FE}" destId="{319944BE-03A2-47E0-9AE3-A1C518E83D72}" srcOrd="9" destOrd="0" presId="urn:microsoft.com/office/officeart/2005/8/layout/hierarchy4"/>
    <dgm:cxn modelId="{9C4958DA-4B32-4B91-B85A-E74CF821B6CA}" type="presParOf" srcId="{DA6BEDEE-3EDD-4447-B2AB-BF47A2AF54FE}" destId="{958228B8-E7E2-4D25-8064-68ED274E9C05}" srcOrd="10" destOrd="0" presId="urn:microsoft.com/office/officeart/2005/8/layout/hierarchy4"/>
    <dgm:cxn modelId="{26BB151D-F5D1-4042-BE6C-394A9A713995}" type="presParOf" srcId="{958228B8-E7E2-4D25-8064-68ED274E9C05}" destId="{897B20DD-66A0-4F0F-A77B-FBF79348313E}" srcOrd="0" destOrd="0" presId="urn:microsoft.com/office/officeart/2005/8/layout/hierarchy4"/>
    <dgm:cxn modelId="{150A5D62-82CF-4B05-8E91-7080745BD361}" type="presParOf" srcId="{958228B8-E7E2-4D25-8064-68ED274E9C05}" destId="{71742C1C-9E05-4E02-A87C-6B8F5CCEF242}" srcOrd="1" destOrd="0" presId="urn:microsoft.com/office/officeart/2005/8/layout/hierarchy4"/>
    <dgm:cxn modelId="{680FB448-C2B3-4069-973A-E1EC8316F216}" type="presParOf" srcId="{DA6BEDEE-3EDD-4447-B2AB-BF47A2AF54FE}" destId="{D333826E-67F9-4B90-890E-ACE28596BABA}" srcOrd="11" destOrd="0" presId="urn:microsoft.com/office/officeart/2005/8/layout/hierarchy4"/>
    <dgm:cxn modelId="{33141B5A-87C7-44A7-8183-A6FA971F01FC}" type="presParOf" srcId="{DA6BEDEE-3EDD-4447-B2AB-BF47A2AF54FE}" destId="{9011DCAA-7DD2-456C-A869-CB23CFE248E8}" srcOrd="12" destOrd="0" presId="urn:microsoft.com/office/officeart/2005/8/layout/hierarchy4"/>
    <dgm:cxn modelId="{99611419-D8D1-47CF-AEA4-85C09FBA4EC3}" type="presParOf" srcId="{9011DCAA-7DD2-456C-A869-CB23CFE248E8}" destId="{C5167C67-47E1-40A4-BEBE-FE2E97251587}" srcOrd="0" destOrd="0" presId="urn:microsoft.com/office/officeart/2005/8/layout/hierarchy4"/>
    <dgm:cxn modelId="{21F23B6E-7733-4317-A58E-27741515BA36}" type="presParOf" srcId="{9011DCAA-7DD2-456C-A869-CB23CFE248E8}" destId="{2ECFCB68-B352-4FE1-B58A-D1DF84CFC078}" srcOrd="1" destOrd="0" presId="urn:microsoft.com/office/officeart/2005/8/layout/hierarchy4"/>
    <dgm:cxn modelId="{876EAA16-69F4-41D6-B0FF-A29AFFE59BAC}" type="presParOf" srcId="{DA6BEDEE-3EDD-4447-B2AB-BF47A2AF54FE}" destId="{01184F96-ED4F-4C19-ADC1-08C167C47F02}" srcOrd="13" destOrd="0" presId="urn:microsoft.com/office/officeart/2005/8/layout/hierarchy4"/>
    <dgm:cxn modelId="{3426770A-B0E8-4662-8208-39DA6CC2AD99}" type="presParOf" srcId="{DA6BEDEE-3EDD-4447-B2AB-BF47A2AF54FE}" destId="{A8BA5F79-D231-405C-9CFF-2A44CC22205B}" srcOrd="14" destOrd="0" presId="urn:microsoft.com/office/officeart/2005/8/layout/hierarchy4"/>
    <dgm:cxn modelId="{DBBBBD62-BA79-4ED0-8C25-A0AAC650E28E}" type="presParOf" srcId="{A8BA5F79-D231-405C-9CFF-2A44CC22205B}" destId="{B16DC942-FBD3-493D-8BB5-1546DB4F6A46}" srcOrd="0" destOrd="0" presId="urn:microsoft.com/office/officeart/2005/8/layout/hierarchy4"/>
    <dgm:cxn modelId="{825DA5D5-7415-4D1D-9211-42D4AE564D0D}" type="presParOf" srcId="{A8BA5F79-D231-405C-9CFF-2A44CC22205B}" destId="{36ACCBFF-47BA-4B7B-9506-C34BAF3A5086}" srcOrd="1" destOrd="0" presId="urn:microsoft.com/office/officeart/2005/8/layout/hierarchy4"/>
    <dgm:cxn modelId="{94450F97-1B25-44F3-8348-19DD5334535A}" type="presParOf" srcId="{DA6BEDEE-3EDD-4447-B2AB-BF47A2AF54FE}" destId="{31EA1DDD-705A-4ECA-B118-F43165897157}" srcOrd="15" destOrd="0" presId="urn:microsoft.com/office/officeart/2005/8/layout/hierarchy4"/>
    <dgm:cxn modelId="{BB79877D-AA33-4B23-9BDC-DCE84223C997}" type="presParOf" srcId="{DA6BEDEE-3EDD-4447-B2AB-BF47A2AF54FE}" destId="{A3A0AAF3-E6AC-44B5-996B-63CD39F4B9A1}" srcOrd="16" destOrd="0" presId="urn:microsoft.com/office/officeart/2005/8/layout/hierarchy4"/>
    <dgm:cxn modelId="{62150AB3-AD35-4A6B-B4C7-C4408AB90D3D}" type="presParOf" srcId="{A3A0AAF3-E6AC-44B5-996B-63CD39F4B9A1}" destId="{1E59F0C6-1250-4508-985F-398145FC6B04}" srcOrd="0" destOrd="0" presId="urn:microsoft.com/office/officeart/2005/8/layout/hierarchy4"/>
    <dgm:cxn modelId="{FDC6C810-86F5-4F91-95A4-88AB3CB8B69F}" type="presParOf" srcId="{A3A0AAF3-E6AC-44B5-996B-63CD39F4B9A1}" destId="{F5DB9953-AD3B-4073-AA4D-43AE92FDFD28}" srcOrd="1" destOrd="0" presId="urn:microsoft.com/office/officeart/2005/8/layout/hierarchy4"/>
    <dgm:cxn modelId="{06EFA972-84CC-48DE-B49E-968F54A82354}" type="presParOf" srcId="{DA6BEDEE-3EDD-4447-B2AB-BF47A2AF54FE}" destId="{157299A9-0BC8-4807-863D-2B3E14D0412D}" srcOrd="17" destOrd="0" presId="urn:microsoft.com/office/officeart/2005/8/layout/hierarchy4"/>
    <dgm:cxn modelId="{2DDD65B9-618B-4917-9650-D94837CA1228}" type="presParOf" srcId="{DA6BEDEE-3EDD-4447-B2AB-BF47A2AF54FE}" destId="{AF908929-6902-44DA-AAE5-B42BCE93ED35}" srcOrd="18" destOrd="0" presId="urn:microsoft.com/office/officeart/2005/8/layout/hierarchy4"/>
    <dgm:cxn modelId="{CE5C1B66-B14F-4468-A916-1A2D3A3BF697}" type="presParOf" srcId="{AF908929-6902-44DA-AAE5-B42BCE93ED35}" destId="{DF50857C-7BAD-4B02-A4D8-124ED847A302}" srcOrd="0" destOrd="0" presId="urn:microsoft.com/office/officeart/2005/8/layout/hierarchy4"/>
    <dgm:cxn modelId="{5D0B6BD0-6E5E-4A99-8D19-C19D94650C01}" type="presParOf" srcId="{AF908929-6902-44DA-AAE5-B42BCE93ED35}" destId="{781D93DF-1750-40CF-AC07-9E32DC61E98B}" srcOrd="1" destOrd="0" presId="urn:microsoft.com/office/officeart/2005/8/layout/hierarchy4"/>
    <dgm:cxn modelId="{97112089-90C5-4A03-ADC0-C3EC2DF3DBD0}" type="presParOf" srcId="{DA6BEDEE-3EDD-4447-B2AB-BF47A2AF54FE}" destId="{C716C8AE-3A6F-4822-9D81-12E0BB5594A1}" srcOrd="19" destOrd="0" presId="urn:microsoft.com/office/officeart/2005/8/layout/hierarchy4"/>
    <dgm:cxn modelId="{BFA2C0AE-BCCE-4418-AFA2-769260C6AE00}" type="presParOf" srcId="{DA6BEDEE-3EDD-4447-B2AB-BF47A2AF54FE}" destId="{3CF73C25-2EC9-422F-B7FE-AAA1AA19A37D}" srcOrd="20" destOrd="0" presId="urn:microsoft.com/office/officeart/2005/8/layout/hierarchy4"/>
    <dgm:cxn modelId="{F6EDFAE4-0D68-4952-8FAE-49338D730E45}" type="presParOf" srcId="{3CF73C25-2EC9-422F-B7FE-AAA1AA19A37D}" destId="{AC7CE723-C373-48E7-9DB5-D9191F379A86}" srcOrd="0" destOrd="0" presId="urn:microsoft.com/office/officeart/2005/8/layout/hierarchy4"/>
    <dgm:cxn modelId="{17329DFF-F9AA-47E4-92BD-B6ED76B84C05}" type="presParOf" srcId="{3CF73C25-2EC9-422F-B7FE-AAA1AA19A37D}" destId="{0E3B802D-C772-4C29-B0FA-4E7A9A2487E4}" srcOrd="1" destOrd="0" presId="urn:microsoft.com/office/officeart/2005/8/layout/hierarchy4"/>
    <dgm:cxn modelId="{13C2C3D6-37CF-4608-834A-27815C0DB3BF}" type="presParOf" srcId="{DA6BEDEE-3EDD-4447-B2AB-BF47A2AF54FE}" destId="{DB8213A0-DC53-4648-92BC-6D846E7D6193}" srcOrd="21" destOrd="0" presId="urn:microsoft.com/office/officeart/2005/8/layout/hierarchy4"/>
    <dgm:cxn modelId="{1E48D14B-B2C9-4CA6-A6CD-F83519A2DD45}" type="presParOf" srcId="{DA6BEDEE-3EDD-4447-B2AB-BF47A2AF54FE}" destId="{3396783D-7BAA-4357-B513-9BAE5E1B7880}" srcOrd="22" destOrd="0" presId="urn:microsoft.com/office/officeart/2005/8/layout/hierarchy4"/>
    <dgm:cxn modelId="{A6A6390C-890A-4E8C-AD00-8503D6DA6863}" type="presParOf" srcId="{3396783D-7BAA-4357-B513-9BAE5E1B7880}" destId="{46E4D9A1-3176-43A4-85E6-FC1242530567}" srcOrd="0" destOrd="0" presId="urn:microsoft.com/office/officeart/2005/8/layout/hierarchy4"/>
    <dgm:cxn modelId="{CA8E57DD-01FE-4B74-900B-C361EB17D94C}" type="presParOf" srcId="{3396783D-7BAA-4357-B513-9BAE5E1B7880}" destId="{EC01A7A7-C310-4CCA-BAD0-417F1A46B4CB}" srcOrd="1" destOrd="0" presId="urn:microsoft.com/office/officeart/2005/8/layout/hierarchy4"/>
    <dgm:cxn modelId="{C2B2542B-3BCF-4708-8122-EC9344796616}" type="presParOf" srcId="{DA6BEDEE-3EDD-4447-B2AB-BF47A2AF54FE}" destId="{C5236776-77CC-4E06-84A5-C512CEFF0B1B}" srcOrd="23" destOrd="0" presId="urn:microsoft.com/office/officeart/2005/8/layout/hierarchy4"/>
    <dgm:cxn modelId="{B88698EE-5E98-48FE-A3DA-5EE2E6170170}" type="presParOf" srcId="{DA6BEDEE-3EDD-4447-B2AB-BF47A2AF54FE}" destId="{87631E57-4A2D-4C4C-96FF-2B3166F591AB}" srcOrd="24" destOrd="0" presId="urn:microsoft.com/office/officeart/2005/8/layout/hierarchy4"/>
    <dgm:cxn modelId="{6124BBCC-0D94-44A6-AB99-B2A747708323}" type="presParOf" srcId="{87631E57-4A2D-4C4C-96FF-2B3166F591AB}" destId="{641D1ABE-D6AD-4DF0-B338-9F9A3F75D0CE}" srcOrd="0" destOrd="0" presId="urn:microsoft.com/office/officeart/2005/8/layout/hierarchy4"/>
    <dgm:cxn modelId="{80ACCBFE-885A-452F-A5D2-FB00430EBAA0}" type="presParOf" srcId="{87631E57-4A2D-4C4C-96FF-2B3166F591AB}" destId="{8D84B37D-9C27-4F9C-A260-28D3C5720AAD}" srcOrd="1" destOrd="0" presId="urn:microsoft.com/office/officeart/2005/8/layout/hierarchy4"/>
    <dgm:cxn modelId="{ECF4DD71-21CA-42E3-A583-6AA77D4D9D69}" type="presParOf" srcId="{DA6BEDEE-3EDD-4447-B2AB-BF47A2AF54FE}" destId="{10EC4C2B-4422-4E2E-8F4E-0601F27776E0}" srcOrd="25" destOrd="0" presId="urn:microsoft.com/office/officeart/2005/8/layout/hierarchy4"/>
    <dgm:cxn modelId="{3D32B851-2F35-4376-B29A-58D6D4FEFAD2}" type="presParOf" srcId="{DA6BEDEE-3EDD-4447-B2AB-BF47A2AF54FE}" destId="{379DF506-BB49-4C2F-9F37-9F79EE47FDC2}" srcOrd="26" destOrd="0" presId="urn:microsoft.com/office/officeart/2005/8/layout/hierarchy4"/>
    <dgm:cxn modelId="{1713D957-412F-4560-B5F2-712C11236FF6}" type="presParOf" srcId="{379DF506-BB49-4C2F-9F37-9F79EE47FDC2}" destId="{8A6F70EB-27B4-498A-8E23-E74FEB0DE387}" srcOrd="0" destOrd="0" presId="urn:microsoft.com/office/officeart/2005/8/layout/hierarchy4"/>
    <dgm:cxn modelId="{FBF4799C-F2F2-432C-A00F-4D7B7150AAD7}" type="presParOf" srcId="{379DF506-BB49-4C2F-9F37-9F79EE47FDC2}" destId="{0ED3A616-A115-487A-B5D0-9ECBC43DF29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7B96C-D5F5-4FAC-9C1E-773FBECDF56A}">
      <dsp:nvSpPr>
        <dsp:cNvPr id="0" name=""/>
        <dsp:cNvSpPr/>
      </dsp:nvSpPr>
      <dsp:spPr>
        <a:xfrm>
          <a:off x="703594" y="7139"/>
          <a:ext cx="2525710" cy="1885389"/>
        </a:xfrm>
        <a:prstGeom prst="round2SameRect">
          <a:avLst>
            <a:gd name="adj1" fmla="val 8000"/>
            <a:gd name="adj2" fmla="val 0"/>
          </a:avLst>
        </a:prstGeom>
        <a:solidFill>
          <a:srgbClr val="FFFF99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err="1" smtClean="0"/>
            <a:t>Identificadores</a:t>
          </a:r>
          <a:r>
            <a:rPr lang="en-US" sz="1900" b="1" kern="1200" dirty="0" smtClean="0"/>
            <a:t> de </a:t>
          </a:r>
          <a:r>
            <a:rPr lang="en-US" sz="1900" b="1" kern="1200" dirty="0" err="1" smtClean="0"/>
            <a:t>Vulnerabilidades</a:t>
          </a:r>
          <a:endParaRPr lang="en-US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err="1" smtClean="0"/>
            <a:t>Ferramentas</a:t>
          </a:r>
          <a:r>
            <a:rPr lang="en-US" sz="1900" b="1" kern="1200" dirty="0" smtClean="0"/>
            <a:t> de </a:t>
          </a:r>
          <a:r>
            <a:rPr lang="en-US" sz="1900" b="1" kern="1200" dirty="0" err="1" smtClean="0"/>
            <a:t>Análise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Estática</a:t>
          </a:r>
          <a:endParaRPr lang="en-US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err="1" smtClean="0"/>
            <a:t>Ferramentas</a:t>
          </a:r>
          <a:r>
            <a:rPr lang="en-US" sz="1900" b="1" kern="1200" dirty="0" smtClean="0"/>
            <a:t> de </a:t>
          </a:r>
          <a:r>
            <a:rPr lang="en-US" sz="1900" b="1" kern="1200" dirty="0" err="1" smtClean="0"/>
            <a:t>Análise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Dinâmica</a:t>
          </a:r>
          <a:endParaRPr lang="en-US" sz="1900" b="1" kern="1200" dirty="0"/>
        </a:p>
      </dsp:txBody>
      <dsp:txXfrm>
        <a:off x="747771" y="51316"/>
        <a:ext cx="2437356" cy="1841212"/>
      </dsp:txXfrm>
    </dsp:sp>
    <dsp:sp modelId="{D7435304-3840-4626-8FF6-FEDBD702BE4A}">
      <dsp:nvSpPr>
        <dsp:cNvPr id="0" name=""/>
        <dsp:cNvSpPr/>
      </dsp:nvSpPr>
      <dsp:spPr>
        <a:xfrm>
          <a:off x="703594" y="1892529"/>
          <a:ext cx="2525710" cy="810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Verificação</a:t>
          </a:r>
          <a:r>
            <a:rPr lang="en-US" sz="1500" b="1" kern="1200" dirty="0" smtClean="0"/>
            <a:t>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Automatizada de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Segurança</a:t>
          </a:r>
          <a:endParaRPr lang="en-US" sz="1500" b="1" kern="1200" dirty="0"/>
        </a:p>
      </dsp:txBody>
      <dsp:txXfrm>
        <a:off x="703594" y="1892529"/>
        <a:ext cx="1778669" cy="810717"/>
      </dsp:txXfrm>
    </dsp:sp>
    <dsp:sp modelId="{76D6D26D-F2C7-4FA1-AFE7-4ABFC17D0B57}">
      <dsp:nvSpPr>
        <dsp:cNvPr id="0" name=""/>
        <dsp:cNvSpPr/>
      </dsp:nvSpPr>
      <dsp:spPr>
        <a:xfrm>
          <a:off x="2553711" y="2021304"/>
          <a:ext cx="883998" cy="8839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EE8F6C-37EB-4912-9ECB-2F95BEA00FFA}">
      <dsp:nvSpPr>
        <dsp:cNvPr id="0" name=""/>
        <dsp:cNvSpPr/>
      </dsp:nvSpPr>
      <dsp:spPr>
        <a:xfrm>
          <a:off x="3656715" y="7139"/>
          <a:ext cx="2525710" cy="1885389"/>
        </a:xfrm>
        <a:prstGeom prst="round2SameRect">
          <a:avLst>
            <a:gd name="adj1" fmla="val 8000"/>
            <a:gd name="adj2" fmla="val 0"/>
          </a:avLst>
        </a:prstGeom>
        <a:solidFill>
          <a:srgbClr val="66FF66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err="1" smtClean="0"/>
            <a:t>Ferramentas</a:t>
          </a:r>
          <a:r>
            <a:rPr lang="en-US" sz="1900" b="1" kern="1200" dirty="0" smtClean="0"/>
            <a:t> de Testes de </a:t>
          </a:r>
          <a:r>
            <a:rPr lang="en-US" sz="1900" b="1" kern="1200" dirty="0" err="1" smtClean="0"/>
            <a:t>Penetração</a:t>
          </a:r>
          <a:endParaRPr lang="en-US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err="1" smtClean="0"/>
            <a:t>Ferramentas</a:t>
          </a:r>
          <a:r>
            <a:rPr lang="en-US" sz="1900" b="1" kern="1200" dirty="0" smtClean="0"/>
            <a:t> de </a:t>
          </a:r>
          <a:r>
            <a:rPr lang="en-US" sz="1900" b="1" kern="1200" dirty="0" err="1" smtClean="0"/>
            <a:t>Revisão</a:t>
          </a:r>
          <a:r>
            <a:rPr lang="en-US" sz="1900" b="1" kern="1200" dirty="0" smtClean="0"/>
            <a:t> de </a:t>
          </a:r>
          <a:r>
            <a:rPr lang="en-US" sz="1900" b="1" kern="1200" dirty="0" err="1" smtClean="0"/>
            <a:t>Código</a:t>
          </a:r>
          <a:endParaRPr lang="en-US" sz="1900" b="1" kern="1200" dirty="0"/>
        </a:p>
      </dsp:txBody>
      <dsp:txXfrm>
        <a:off x="3700892" y="51316"/>
        <a:ext cx="2437356" cy="1841212"/>
      </dsp:txXfrm>
    </dsp:sp>
    <dsp:sp modelId="{915EB4B3-AC30-4CAE-AB21-401B7EB2B950}">
      <dsp:nvSpPr>
        <dsp:cNvPr id="0" name=""/>
        <dsp:cNvSpPr/>
      </dsp:nvSpPr>
      <dsp:spPr>
        <a:xfrm>
          <a:off x="3656715" y="1892529"/>
          <a:ext cx="2525710" cy="810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Verificação</a:t>
          </a:r>
          <a:endParaRPr lang="en-US" sz="1500" b="1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Manual de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Segurança</a:t>
          </a:r>
          <a:endParaRPr lang="en-US" sz="1500" b="1" kern="1200" dirty="0" smtClean="0"/>
        </a:p>
      </dsp:txBody>
      <dsp:txXfrm>
        <a:off x="3656715" y="1892529"/>
        <a:ext cx="1778669" cy="810717"/>
      </dsp:txXfrm>
    </dsp:sp>
    <dsp:sp modelId="{6F6955CA-3641-4894-B774-6FCB2E977C9C}">
      <dsp:nvSpPr>
        <dsp:cNvPr id="0" name=""/>
        <dsp:cNvSpPr/>
      </dsp:nvSpPr>
      <dsp:spPr>
        <a:xfrm>
          <a:off x="5506833" y="2021304"/>
          <a:ext cx="883998" cy="88399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8B1426-E412-4408-BD22-011F316CCD90}">
      <dsp:nvSpPr>
        <dsp:cNvPr id="0" name=""/>
        <dsp:cNvSpPr/>
      </dsp:nvSpPr>
      <dsp:spPr>
        <a:xfrm>
          <a:off x="6609837" y="7139"/>
          <a:ext cx="2525710" cy="1885389"/>
        </a:xfrm>
        <a:prstGeom prst="round2SameRect">
          <a:avLst>
            <a:gd name="adj1" fmla="val 8000"/>
            <a:gd name="adj2" fmla="val 0"/>
          </a:avLst>
        </a:prstGeom>
        <a:solidFill>
          <a:srgbClr val="FF5050">
            <a:alpha val="89804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ESAPI</a:t>
          </a:r>
          <a:endParaRPr lang="en-US" sz="1900" b="1" kern="1200" dirty="0"/>
        </a:p>
      </dsp:txBody>
      <dsp:txXfrm>
        <a:off x="6654014" y="51316"/>
        <a:ext cx="2437356" cy="1841212"/>
      </dsp:txXfrm>
    </dsp:sp>
    <dsp:sp modelId="{D893FBCC-7EA7-4BE2-8672-A842F5054AAA}">
      <dsp:nvSpPr>
        <dsp:cNvPr id="0" name=""/>
        <dsp:cNvSpPr/>
      </dsp:nvSpPr>
      <dsp:spPr>
        <a:xfrm>
          <a:off x="6609837" y="1892529"/>
          <a:ext cx="2525710" cy="810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Arquitetura</a:t>
          </a:r>
          <a:endParaRPr lang="en-US" sz="1500" b="1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Segura</a:t>
          </a:r>
          <a:endParaRPr lang="en-US" sz="1500" b="1" kern="1200" dirty="0"/>
        </a:p>
      </dsp:txBody>
      <dsp:txXfrm>
        <a:off x="6609837" y="1892529"/>
        <a:ext cx="1778669" cy="810717"/>
      </dsp:txXfrm>
    </dsp:sp>
    <dsp:sp modelId="{65A3AE3E-346B-4AFC-9976-4453D7C4DCEE}">
      <dsp:nvSpPr>
        <dsp:cNvPr id="0" name=""/>
        <dsp:cNvSpPr/>
      </dsp:nvSpPr>
      <dsp:spPr>
        <a:xfrm>
          <a:off x="8459955" y="2021304"/>
          <a:ext cx="883998" cy="88399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50E638-66DB-40C4-8075-FE856D3FF33D}">
      <dsp:nvSpPr>
        <dsp:cNvPr id="0" name=""/>
        <dsp:cNvSpPr/>
      </dsp:nvSpPr>
      <dsp:spPr>
        <a:xfrm>
          <a:off x="703594" y="3343129"/>
          <a:ext cx="2525710" cy="1885389"/>
        </a:xfrm>
        <a:prstGeom prst="round2SameRect">
          <a:avLst>
            <a:gd name="adj1" fmla="val 8000"/>
            <a:gd name="adj2" fmla="val 0"/>
          </a:avLst>
        </a:prstGeom>
        <a:solidFill>
          <a:srgbClr val="66FF66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err="1" smtClean="0"/>
            <a:t>Bibliotecas</a:t>
          </a:r>
          <a:r>
            <a:rPr lang="en-US" sz="1900" b="1" kern="1200" dirty="0" smtClean="0"/>
            <a:t> de </a:t>
          </a:r>
          <a:r>
            <a:rPr lang="en-US" sz="1900" b="1" kern="1200" dirty="0" err="1" smtClean="0"/>
            <a:t>Programação</a:t>
          </a:r>
          <a:r>
            <a:rPr lang="en-US" sz="1900" b="1" kern="1200" dirty="0" smtClean="0"/>
            <a:t> Segura</a:t>
          </a:r>
          <a:endParaRPr lang="en-US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err="1" smtClean="0"/>
            <a:t>Referências</a:t>
          </a:r>
          <a:r>
            <a:rPr lang="en-US" sz="1900" b="1" kern="1200" dirty="0" smtClean="0"/>
            <a:t> de </a:t>
          </a:r>
          <a:r>
            <a:rPr lang="en-US" sz="1900" b="1" kern="1200" dirty="0" err="1" smtClean="0"/>
            <a:t>Implementação</a:t>
          </a:r>
          <a:r>
            <a:rPr lang="en-US" sz="1900" b="1" kern="1200" dirty="0" smtClean="0"/>
            <a:t> Segura</a:t>
          </a:r>
          <a:endParaRPr lang="en-US" sz="1900" b="1" kern="1200" dirty="0"/>
        </a:p>
      </dsp:txBody>
      <dsp:txXfrm>
        <a:off x="747771" y="3387306"/>
        <a:ext cx="2437356" cy="1841212"/>
      </dsp:txXfrm>
    </dsp:sp>
    <dsp:sp modelId="{E225F878-4C95-493A-8489-A235148C0C1E}">
      <dsp:nvSpPr>
        <dsp:cNvPr id="0" name=""/>
        <dsp:cNvSpPr/>
      </dsp:nvSpPr>
      <dsp:spPr>
        <a:xfrm>
          <a:off x="703594" y="5228518"/>
          <a:ext cx="2525710" cy="810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Codificação</a:t>
          </a:r>
          <a:r>
            <a:rPr lang="en-US" sz="1500" b="1" kern="1200" dirty="0" smtClean="0"/>
            <a:t> Segura</a:t>
          </a:r>
          <a:endParaRPr lang="en-US" sz="1500" b="1" kern="1200" dirty="0"/>
        </a:p>
      </dsp:txBody>
      <dsp:txXfrm>
        <a:off x="703594" y="5228518"/>
        <a:ext cx="1778669" cy="810717"/>
      </dsp:txXfrm>
    </dsp:sp>
    <dsp:sp modelId="{39467E3B-638E-4267-80EF-97116CC3C90E}">
      <dsp:nvSpPr>
        <dsp:cNvPr id="0" name=""/>
        <dsp:cNvSpPr/>
      </dsp:nvSpPr>
      <dsp:spPr>
        <a:xfrm>
          <a:off x="2553711" y="5357293"/>
          <a:ext cx="883998" cy="88399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8F4D7D-64B3-4C4F-879F-1B3B73938E3A}">
      <dsp:nvSpPr>
        <dsp:cNvPr id="0" name=""/>
        <dsp:cNvSpPr/>
      </dsp:nvSpPr>
      <dsp:spPr>
        <a:xfrm>
          <a:off x="3656715" y="3343129"/>
          <a:ext cx="2525710" cy="1885389"/>
        </a:xfrm>
        <a:prstGeom prst="round2SameRect">
          <a:avLst>
            <a:gd name="adj1" fmla="val 8000"/>
            <a:gd name="adj2" fmla="val 0"/>
          </a:avLst>
        </a:prstGeom>
        <a:solidFill>
          <a:srgbClr val="FF505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err="1" smtClean="0"/>
            <a:t>Ferramentas</a:t>
          </a:r>
          <a:r>
            <a:rPr lang="en-US" sz="1900" b="1" kern="1200" dirty="0" smtClean="0"/>
            <a:t> de </a:t>
          </a:r>
          <a:r>
            <a:rPr lang="en-US" sz="1900" b="1" kern="1200" dirty="0" err="1" smtClean="0"/>
            <a:t>Geração</a:t>
          </a:r>
          <a:r>
            <a:rPr lang="en-US" sz="1900" b="1" kern="1200" dirty="0" smtClean="0"/>
            <a:t> de </a:t>
          </a:r>
          <a:r>
            <a:rPr lang="en-US" sz="1900" b="1" kern="1200" dirty="0" err="1" smtClean="0"/>
            <a:t>Relatórios</a:t>
          </a:r>
          <a:endParaRPr lang="en-US" sz="1900" b="1" kern="1200" dirty="0"/>
        </a:p>
      </dsp:txBody>
      <dsp:txXfrm>
        <a:off x="3700892" y="3387306"/>
        <a:ext cx="2437356" cy="1841212"/>
      </dsp:txXfrm>
    </dsp:sp>
    <dsp:sp modelId="{749AEAFF-CA08-4B8C-935C-E3D8713C1D06}">
      <dsp:nvSpPr>
        <dsp:cNvPr id="0" name=""/>
        <dsp:cNvSpPr/>
      </dsp:nvSpPr>
      <dsp:spPr>
        <a:xfrm>
          <a:off x="3656715" y="5228518"/>
          <a:ext cx="2525710" cy="810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Gerenciamento</a:t>
          </a:r>
          <a:endParaRPr lang="en-US" sz="1500" b="1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de aplicações</a:t>
          </a:r>
          <a:endParaRPr lang="en-US" sz="1500" b="1" kern="1200" dirty="0"/>
        </a:p>
      </dsp:txBody>
      <dsp:txXfrm>
        <a:off x="3656715" y="5228518"/>
        <a:ext cx="1778669" cy="810717"/>
      </dsp:txXfrm>
    </dsp:sp>
    <dsp:sp modelId="{18A76ADE-C35A-44C0-83BF-071E05291FE8}">
      <dsp:nvSpPr>
        <dsp:cNvPr id="0" name=""/>
        <dsp:cNvSpPr/>
      </dsp:nvSpPr>
      <dsp:spPr>
        <a:xfrm>
          <a:off x="5506833" y="5357293"/>
          <a:ext cx="883998" cy="88399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B7D297-66DE-4FC1-A4A8-71E907F41A0A}">
      <dsp:nvSpPr>
        <dsp:cNvPr id="0" name=""/>
        <dsp:cNvSpPr/>
      </dsp:nvSpPr>
      <dsp:spPr>
        <a:xfrm>
          <a:off x="6609837" y="3343129"/>
          <a:ext cx="2525710" cy="1885389"/>
        </a:xfrm>
        <a:prstGeom prst="round2SameRect">
          <a:avLst>
            <a:gd name="adj1" fmla="val 8000"/>
            <a:gd name="adj2" fmla="val 0"/>
          </a:avLst>
        </a:prstGeom>
        <a:solidFill>
          <a:srgbClr val="FFFF99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err="1" smtClean="0"/>
            <a:t>Aplicações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Vulneráveis</a:t>
          </a:r>
          <a:endParaRPr lang="en-US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b="1" kern="1200" dirty="0" smtClean="0"/>
            <a:t>Ambientes de aprendizagem</a:t>
          </a:r>
          <a:endParaRPr lang="en-US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/>
            <a:t>Live CD</a:t>
          </a:r>
          <a:endParaRPr lang="en-US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b="1" kern="1200" dirty="0" smtClean="0"/>
            <a:t>Geradores de Site</a:t>
          </a:r>
          <a:endParaRPr lang="en-US" sz="1900" b="1" kern="1200" dirty="0"/>
        </a:p>
      </dsp:txBody>
      <dsp:txXfrm>
        <a:off x="6654014" y="3387306"/>
        <a:ext cx="2437356" cy="1841212"/>
      </dsp:txXfrm>
    </dsp:sp>
    <dsp:sp modelId="{0D7F37AF-CF11-4130-ACE0-9091BBBE6FAC}">
      <dsp:nvSpPr>
        <dsp:cNvPr id="0" name=""/>
        <dsp:cNvSpPr/>
      </dsp:nvSpPr>
      <dsp:spPr>
        <a:xfrm>
          <a:off x="6609837" y="5228518"/>
          <a:ext cx="2525710" cy="810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Educação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em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Segurança</a:t>
          </a:r>
          <a:r>
            <a:rPr lang="en-US" sz="1500" b="1" kern="1200" dirty="0" smtClean="0"/>
            <a:t> de </a:t>
          </a:r>
          <a:r>
            <a:rPr lang="en-US" sz="1500" b="1" kern="1200" dirty="0" err="1" smtClean="0"/>
            <a:t>Aplicações</a:t>
          </a:r>
          <a:endParaRPr lang="en-US" sz="1500" b="1" kern="1200" dirty="0"/>
        </a:p>
      </dsp:txBody>
      <dsp:txXfrm>
        <a:off x="6609837" y="5228518"/>
        <a:ext cx="1778669" cy="810717"/>
      </dsp:txXfrm>
    </dsp:sp>
    <dsp:sp modelId="{81CCA801-1B0A-4076-8378-9F7FA57B5D53}">
      <dsp:nvSpPr>
        <dsp:cNvPr id="0" name=""/>
        <dsp:cNvSpPr/>
      </dsp:nvSpPr>
      <dsp:spPr>
        <a:xfrm>
          <a:off x="8459955" y="5357293"/>
          <a:ext cx="883998" cy="88399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E9B06-A06B-443C-83A3-58564550A9C4}">
      <dsp:nvSpPr>
        <dsp:cNvPr id="0" name=""/>
        <dsp:cNvSpPr/>
      </dsp:nvSpPr>
      <dsp:spPr>
        <a:xfrm>
          <a:off x="3714" y="405764"/>
          <a:ext cx="2947034" cy="176822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5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</a:rPr>
            <a:t>A1: Injection</a:t>
          </a:r>
          <a:endParaRPr lang="en-US" sz="2500" b="1" kern="1200" dirty="0"/>
        </a:p>
      </dsp:txBody>
      <dsp:txXfrm>
        <a:off x="3714" y="405764"/>
        <a:ext cx="2947034" cy="1768221"/>
      </dsp:txXfrm>
    </dsp:sp>
    <dsp:sp modelId="{BA79777C-83D7-4A20-8C72-9B06E33970B3}">
      <dsp:nvSpPr>
        <dsp:cNvPr id="0" name=""/>
        <dsp:cNvSpPr/>
      </dsp:nvSpPr>
      <dsp:spPr>
        <a:xfrm>
          <a:off x="3245453" y="405764"/>
          <a:ext cx="2947034" cy="176822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5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</a:rPr>
            <a:t>A2: Cross-Site Scripting (XSS)</a:t>
          </a:r>
          <a:endParaRPr lang="en-US" sz="2500" b="1" kern="1200" dirty="0"/>
        </a:p>
      </dsp:txBody>
      <dsp:txXfrm>
        <a:off x="3245453" y="405764"/>
        <a:ext cx="2947034" cy="1768221"/>
      </dsp:txXfrm>
    </dsp:sp>
    <dsp:sp modelId="{049F4145-C84A-42C6-8C4A-A73F5D1F13B1}">
      <dsp:nvSpPr>
        <dsp:cNvPr id="0" name=""/>
        <dsp:cNvSpPr/>
      </dsp:nvSpPr>
      <dsp:spPr>
        <a:xfrm>
          <a:off x="6482388" y="409442"/>
          <a:ext cx="2947034" cy="176822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5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</a:rPr>
            <a:t>A3: </a:t>
          </a:r>
          <a:r>
            <a:rPr lang="en-US" altLang="ja-JP" sz="2500" b="1" kern="1200" dirty="0" smtClean="0">
              <a:ea typeface="ＭＳ Ｐゴシック" pitchFamily="1" charset="-128"/>
            </a:rPr>
            <a:t>Broken Authentication and Session Management</a:t>
          </a:r>
          <a:endParaRPr kumimoji="0" lang="en-US" sz="2500" b="1" i="0" u="none" strike="noStrike" kern="1200" cap="none" spc="0" normalizeH="0" baseline="0" noProof="0" dirty="0" smtClean="0">
            <a:ln/>
            <a:effectLst/>
            <a:uLnTx/>
            <a:uFillTx/>
            <a:latin typeface="+mn-lt"/>
          </a:endParaRPr>
        </a:p>
      </dsp:txBody>
      <dsp:txXfrm>
        <a:off x="6482388" y="409442"/>
        <a:ext cx="2947034" cy="1768221"/>
      </dsp:txXfrm>
    </dsp:sp>
    <dsp:sp modelId="{C3E7A39C-1CAB-4280-9674-550D9EBD3664}">
      <dsp:nvSpPr>
        <dsp:cNvPr id="0" name=""/>
        <dsp:cNvSpPr/>
      </dsp:nvSpPr>
      <dsp:spPr>
        <a:xfrm>
          <a:off x="9728930" y="385748"/>
          <a:ext cx="2947034" cy="176822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5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</a:rPr>
            <a:t>A4: </a:t>
          </a:r>
          <a:r>
            <a:rPr kumimoji="0" lang="en-US" altLang="ja-JP" sz="25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ＭＳ Ｐゴシック" pitchFamily="1" charset="-128"/>
            </a:rPr>
            <a:t>Insecure Direct Object References </a:t>
          </a:r>
          <a:endParaRPr kumimoji="0" lang="en-US" sz="2500" b="1" i="0" u="none" strike="noStrike" kern="1200" cap="none" spc="0" normalizeH="0" baseline="0" noProof="0" dirty="0" smtClean="0">
            <a:ln/>
            <a:effectLst/>
            <a:uLnTx/>
            <a:uFillTx/>
            <a:latin typeface="+mn-lt"/>
          </a:endParaRPr>
        </a:p>
      </dsp:txBody>
      <dsp:txXfrm>
        <a:off x="9728930" y="385748"/>
        <a:ext cx="2947034" cy="1768221"/>
      </dsp:txXfrm>
    </dsp:sp>
    <dsp:sp modelId="{E75F8F30-3FA0-429A-A777-BC11F620C600}">
      <dsp:nvSpPr>
        <dsp:cNvPr id="0" name=""/>
        <dsp:cNvSpPr/>
      </dsp:nvSpPr>
      <dsp:spPr>
        <a:xfrm>
          <a:off x="3714" y="2468689"/>
          <a:ext cx="2947034" cy="176822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5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</a:rPr>
            <a:t>A5: </a:t>
          </a:r>
          <a:r>
            <a:rPr kumimoji="0" lang="en-US" altLang="ja-JP" sz="25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ＭＳ Ｐゴシック" pitchFamily="1" charset="-128"/>
            </a:rPr>
            <a:t>Cross Site Request Forgery (CSRF) </a:t>
          </a:r>
          <a:endParaRPr kumimoji="0" lang="en-US" sz="2500" b="1" i="0" u="none" strike="noStrike" kern="1200" cap="none" spc="0" normalizeH="0" baseline="0" noProof="0" dirty="0">
            <a:ln/>
            <a:effectLst/>
            <a:uLnTx/>
            <a:uFillTx/>
            <a:latin typeface="+mn-lt"/>
          </a:endParaRPr>
        </a:p>
      </dsp:txBody>
      <dsp:txXfrm>
        <a:off x="3714" y="2468689"/>
        <a:ext cx="2947034" cy="1768221"/>
      </dsp:txXfrm>
    </dsp:sp>
    <dsp:sp modelId="{764C6158-AD60-4271-9C65-2ABDF85CAA50}">
      <dsp:nvSpPr>
        <dsp:cNvPr id="0" name=""/>
        <dsp:cNvSpPr/>
      </dsp:nvSpPr>
      <dsp:spPr>
        <a:xfrm>
          <a:off x="3245453" y="2468689"/>
          <a:ext cx="2947034" cy="1768221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A6: Security Misconfiguration</a:t>
          </a:r>
        </a:p>
      </dsp:txBody>
      <dsp:txXfrm>
        <a:off x="3245453" y="2468689"/>
        <a:ext cx="2947034" cy="1768221"/>
      </dsp:txXfrm>
    </dsp:sp>
    <dsp:sp modelId="{EA75EA57-6CCA-4563-87BD-023630ABCFA8}">
      <dsp:nvSpPr>
        <dsp:cNvPr id="0" name=""/>
        <dsp:cNvSpPr/>
      </dsp:nvSpPr>
      <dsp:spPr>
        <a:xfrm>
          <a:off x="6487191" y="2468689"/>
          <a:ext cx="2947034" cy="1768221"/>
        </a:xfrm>
        <a:prstGeom prst="rect">
          <a:avLst/>
        </a:prstGeom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A7: </a:t>
          </a:r>
          <a:r>
            <a:rPr lang="en-US" altLang="ja-JP" sz="2500" b="1" kern="1200" dirty="0" smtClean="0">
              <a:ea typeface="ＭＳ Ｐゴシック" pitchFamily="1" charset="-128"/>
            </a:rPr>
            <a:t>Failure to Restrict URL Access</a:t>
          </a:r>
          <a:endParaRPr lang="en-US" sz="2500" b="1" kern="1200" dirty="0"/>
        </a:p>
      </dsp:txBody>
      <dsp:txXfrm>
        <a:off x="6487191" y="2468689"/>
        <a:ext cx="2947034" cy="1768221"/>
      </dsp:txXfrm>
    </dsp:sp>
    <dsp:sp modelId="{41C906C3-FECE-4AA6-9B2E-E742275892E7}">
      <dsp:nvSpPr>
        <dsp:cNvPr id="0" name=""/>
        <dsp:cNvSpPr/>
      </dsp:nvSpPr>
      <dsp:spPr>
        <a:xfrm>
          <a:off x="9728930" y="2468689"/>
          <a:ext cx="2947034" cy="1768221"/>
        </a:xfrm>
        <a:prstGeom prst="rect">
          <a:avLst/>
        </a:prstGeom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A8: Insecure Cryptographic Storage</a:t>
          </a:r>
          <a:endParaRPr lang="en-US" sz="2500" b="1" kern="1200" dirty="0"/>
        </a:p>
      </dsp:txBody>
      <dsp:txXfrm>
        <a:off x="9728930" y="2468689"/>
        <a:ext cx="2947034" cy="1768221"/>
      </dsp:txXfrm>
    </dsp:sp>
    <dsp:sp modelId="{0E5BD108-059F-48AE-801C-18529182DE42}">
      <dsp:nvSpPr>
        <dsp:cNvPr id="0" name=""/>
        <dsp:cNvSpPr/>
      </dsp:nvSpPr>
      <dsp:spPr>
        <a:xfrm>
          <a:off x="3245453" y="4531614"/>
          <a:ext cx="2947034" cy="1768221"/>
        </a:xfrm>
        <a:prstGeom prst="rect">
          <a:avLst/>
        </a:prstGeom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500" b="1" kern="1200" dirty="0" smtClean="0">
              <a:ea typeface="ＭＳ Ｐゴシック" pitchFamily="1" charset="-128"/>
            </a:rPr>
            <a:t>A9: </a:t>
          </a:r>
          <a:r>
            <a:rPr lang="en-US" sz="2500" b="1" i="0" u="none" kern="1200" dirty="0" smtClean="0"/>
            <a:t>Insufficient Transport Layer Protection</a:t>
          </a:r>
          <a:endParaRPr lang="en-US" sz="2500" b="1" kern="1200" dirty="0"/>
        </a:p>
      </dsp:txBody>
      <dsp:txXfrm>
        <a:off x="3245453" y="4531614"/>
        <a:ext cx="2947034" cy="1768221"/>
      </dsp:txXfrm>
    </dsp:sp>
    <dsp:sp modelId="{AB8EC8CA-2DD9-43B0-BAC8-DBF5D6A86196}">
      <dsp:nvSpPr>
        <dsp:cNvPr id="0" name=""/>
        <dsp:cNvSpPr/>
      </dsp:nvSpPr>
      <dsp:spPr>
        <a:xfrm>
          <a:off x="6487191" y="4531613"/>
          <a:ext cx="2947034" cy="1768221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A10: </a:t>
          </a:r>
          <a:r>
            <a:rPr lang="en-US" altLang="ja-JP" sz="2500" b="1" kern="1200" dirty="0" smtClean="0">
              <a:ea typeface="ＭＳ Ｐゴシック" pitchFamily="1" charset="-128"/>
            </a:rPr>
            <a:t>Unvalidated Redirects and Forwards</a:t>
          </a:r>
          <a:endParaRPr lang="en-US" sz="2500" b="1" kern="1200" dirty="0"/>
        </a:p>
      </dsp:txBody>
      <dsp:txXfrm>
        <a:off x="6487191" y="4531613"/>
        <a:ext cx="2947034" cy="17682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E8D77-A450-48C2-8A88-CD223B4541FB}">
      <dsp:nvSpPr>
        <dsp:cNvPr id="0" name=""/>
        <dsp:cNvSpPr/>
      </dsp:nvSpPr>
      <dsp:spPr>
        <a:xfrm>
          <a:off x="0" y="517419"/>
          <a:ext cx="11578802" cy="791130"/>
        </a:xfrm>
        <a:prstGeom prst="roundRect">
          <a:avLst>
            <a:gd name="adj" fmla="val 10000"/>
          </a:avLst>
        </a:prstGeom>
        <a:solidFill>
          <a:srgbClr val="659A2A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Custom Enterprise Web Application</a:t>
          </a:r>
          <a:endParaRPr lang="en-US" sz="24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23171" y="540590"/>
        <a:ext cx="11532460" cy="744788"/>
      </dsp:txXfrm>
    </dsp:sp>
    <dsp:sp modelId="{B2BCDAB2-FFE4-478F-8E30-EC5D46553CCE}">
      <dsp:nvSpPr>
        <dsp:cNvPr id="0" name=""/>
        <dsp:cNvSpPr/>
      </dsp:nvSpPr>
      <dsp:spPr>
        <a:xfrm>
          <a:off x="0" y="1429858"/>
          <a:ext cx="11556198" cy="737160"/>
        </a:xfrm>
        <a:prstGeom prst="roundRect">
          <a:avLst>
            <a:gd name="adj" fmla="val 10000"/>
          </a:avLst>
        </a:prstGeom>
        <a:solidFill>
          <a:srgbClr val="2D2D8A">
            <a:lumMod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OWASP Enterprise Security API</a:t>
          </a:r>
          <a:endParaRPr lang="en-US" sz="24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21591" y="1451449"/>
        <a:ext cx="11513016" cy="693978"/>
      </dsp:txXfrm>
    </dsp:sp>
    <dsp:sp modelId="{1310CA2D-92B0-429D-9BF5-B01897562CFE}">
      <dsp:nvSpPr>
        <dsp:cNvPr id="0" name=""/>
        <dsp:cNvSpPr/>
      </dsp:nvSpPr>
      <dsp:spPr>
        <a:xfrm>
          <a:off x="13141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Authenticator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36410" y="2238647"/>
        <a:ext cx="747920" cy="2445133"/>
      </dsp:txXfrm>
    </dsp:sp>
    <dsp:sp modelId="{1E148C46-ACC1-4792-B37F-63750643FA1A}">
      <dsp:nvSpPr>
        <dsp:cNvPr id="0" name=""/>
        <dsp:cNvSpPr/>
      </dsp:nvSpPr>
      <dsp:spPr>
        <a:xfrm>
          <a:off x="840967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User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864236" y="2238647"/>
        <a:ext cx="747920" cy="2445133"/>
      </dsp:txXfrm>
    </dsp:sp>
    <dsp:sp modelId="{B7224589-3D84-4F26-B38F-F65CF9D69FE3}">
      <dsp:nvSpPr>
        <dsp:cNvPr id="0" name=""/>
        <dsp:cNvSpPr/>
      </dsp:nvSpPr>
      <dsp:spPr>
        <a:xfrm>
          <a:off x="1668793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AccessController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1692062" y="2238647"/>
        <a:ext cx="747920" cy="2445133"/>
      </dsp:txXfrm>
    </dsp:sp>
    <dsp:sp modelId="{DA047933-D13A-4FC2-82C0-447337779992}">
      <dsp:nvSpPr>
        <dsp:cNvPr id="0" name=""/>
        <dsp:cNvSpPr/>
      </dsp:nvSpPr>
      <dsp:spPr>
        <a:xfrm>
          <a:off x="2496619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AccessReferenceMap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2519888" y="2238647"/>
        <a:ext cx="747920" cy="2445133"/>
      </dsp:txXfrm>
    </dsp:sp>
    <dsp:sp modelId="{EAEDB256-52C4-4E72-98E0-BF8BEF9CBF16}">
      <dsp:nvSpPr>
        <dsp:cNvPr id="0" name=""/>
        <dsp:cNvSpPr/>
      </dsp:nvSpPr>
      <dsp:spPr>
        <a:xfrm>
          <a:off x="3324445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Validator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3347714" y="2238647"/>
        <a:ext cx="747920" cy="2445133"/>
      </dsp:txXfrm>
    </dsp:sp>
    <dsp:sp modelId="{897B20DD-66A0-4F0F-A77B-FBF79348313E}">
      <dsp:nvSpPr>
        <dsp:cNvPr id="0" name=""/>
        <dsp:cNvSpPr/>
      </dsp:nvSpPr>
      <dsp:spPr>
        <a:xfrm>
          <a:off x="4152271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Encoder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4175540" y="2238647"/>
        <a:ext cx="747920" cy="2445133"/>
      </dsp:txXfrm>
    </dsp:sp>
    <dsp:sp modelId="{C5167C67-47E1-40A4-BEBE-FE2E97251587}">
      <dsp:nvSpPr>
        <dsp:cNvPr id="0" name=""/>
        <dsp:cNvSpPr/>
      </dsp:nvSpPr>
      <dsp:spPr>
        <a:xfrm>
          <a:off x="4980098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HTTPUtilities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5003367" y="2238647"/>
        <a:ext cx="747920" cy="2445133"/>
      </dsp:txXfrm>
    </dsp:sp>
    <dsp:sp modelId="{B16DC942-FBD3-493D-8BB5-1546DB4F6A46}">
      <dsp:nvSpPr>
        <dsp:cNvPr id="0" name=""/>
        <dsp:cNvSpPr/>
      </dsp:nvSpPr>
      <dsp:spPr>
        <a:xfrm>
          <a:off x="5807924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Encryptor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5831193" y="2238647"/>
        <a:ext cx="747920" cy="2445133"/>
      </dsp:txXfrm>
    </dsp:sp>
    <dsp:sp modelId="{1E59F0C6-1250-4508-985F-398145FC6B04}">
      <dsp:nvSpPr>
        <dsp:cNvPr id="0" name=""/>
        <dsp:cNvSpPr/>
      </dsp:nvSpPr>
      <dsp:spPr>
        <a:xfrm>
          <a:off x="6635750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EncryptedProperties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6659019" y="2238647"/>
        <a:ext cx="747920" cy="2445133"/>
      </dsp:txXfrm>
    </dsp:sp>
    <dsp:sp modelId="{DF50857C-7BAD-4B02-A4D8-124ED847A302}">
      <dsp:nvSpPr>
        <dsp:cNvPr id="0" name=""/>
        <dsp:cNvSpPr/>
      </dsp:nvSpPr>
      <dsp:spPr>
        <a:xfrm>
          <a:off x="7463576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Randomizer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7486845" y="2238647"/>
        <a:ext cx="747920" cy="2445133"/>
      </dsp:txXfrm>
    </dsp:sp>
    <dsp:sp modelId="{AC7CE723-C373-48E7-9DB5-D9191F379A86}">
      <dsp:nvSpPr>
        <dsp:cNvPr id="0" name=""/>
        <dsp:cNvSpPr/>
      </dsp:nvSpPr>
      <dsp:spPr>
        <a:xfrm>
          <a:off x="8291402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Exception Handling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8314671" y="2238647"/>
        <a:ext cx="747920" cy="2445133"/>
      </dsp:txXfrm>
    </dsp:sp>
    <dsp:sp modelId="{46E4D9A1-3176-43A4-85E6-FC1242530567}">
      <dsp:nvSpPr>
        <dsp:cNvPr id="0" name=""/>
        <dsp:cNvSpPr/>
      </dsp:nvSpPr>
      <dsp:spPr>
        <a:xfrm>
          <a:off x="9119228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Logger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9142497" y="2238647"/>
        <a:ext cx="747920" cy="2445133"/>
      </dsp:txXfrm>
    </dsp:sp>
    <dsp:sp modelId="{641D1ABE-D6AD-4DF0-B338-9F9A3F75D0CE}">
      <dsp:nvSpPr>
        <dsp:cNvPr id="0" name=""/>
        <dsp:cNvSpPr/>
      </dsp:nvSpPr>
      <dsp:spPr>
        <a:xfrm>
          <a:off x="9947054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IntrusionDetector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9970323" y="2238647"/>
        <a:ext cx="747920" cy="2445133"/>
      </dsp:txXfrm>
    </dsp:sp>
    <dsp:sp modelId="{8A6F70EB-27B4-498A-8E23-E74FEB0DE387}">
      <dsp:nvSpPr>
        <dsp:cNvPr id="0" name=""/>
        <dsp:cNvSpPr/>
      </dsp:nvSpPr>
      <dsp:spPr>
        <a:xfrm>
          <a:off x="10774880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SecurityConfiguration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10798149" y="2238647"/>
        <a:ext cx="747920" cy="2445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131BF-00A7-403E-99F6-5F8C4C2A0F48}" type="datetimeFigureOut">
              <a:rPr lang="en-US" smtClean="0"/>
              <a:t>4/5/2011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24FC2-8475-4DFA-9D20-7A1EF3CA1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0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497E7E-A0B3-4C1B-9CB9-A4BC8BF2CB8F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0"/>
            <a:ext cx="6772275" cy="5080000"/>
          </a:xfrm>
          <a:solidFill>
            <a:srgbClr val="FFFFFF"/>
          </a:solidFill>
          <a:ln cap="flat" algn="ctr"/>
        </p:spPr>
      </p:sp>
      <p:sp>
        <p:nvSpPr>
          <p:cNvPr id="1723395" name="Rectangle 3"/>
          <p:cNvSpPr>
            <a:spLocks noGrp="1" noChangeAspect="1" noChangeArrowheads="1"/>
          </p:cNvSpPr>
          <p:nvPr>
            <p:ph type="body" idx="1"/>
          </p:nvPr>
        </p:nvSpPr>
        <p:spPr>
          <a:ln cap="flat" algn="ctr"/>
        </p:spPr>
        <p:txBody>
          <a:bodyPr lIns="91405" rIns="91405"/>
          <a:lstStyle/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ahoma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85" tIns="44892" rIns="89785" bIns="44892"/>
          <a:lstStyle/>
          <a:p>
            <a:fld id="{1D0E91AF-C8B1-4C6B-BFAB-DFB225041059}" type="slidenum">
              <a:rPr lang="en-US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419100" y="0"/>
            <a:ext cx="4103688" cy="3078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Char char=""/>
            </a:pPr>
            <a:endParaRPr lang="en-GB" sz="18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3F6EE7CC-2428-48D9-800B-9124C15D0A3C}" type="slidenum">
              <a:rPr lang="en-GB" sz="1200" smtClean="0"/>
              <a:pPr eaLnBrk="1" hangingPunct="1"/>
              <a:t>19</a:t>
            </a:fld>
            <a:endParaRPr lang="en-GB" sz="1200" dirty="0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0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ln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43AF4-DCC3-459F-AFD7-E11B7AD88EBB}" type="slidenum">
              <a:rPr lang="en-GB"/>
              <a:pPr/>
              <a:t>20</a:t>
            </a:fld>
            <a:endParaRPr lang="en-GB" dirty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3F6EE7CC-2428-48D9-800B-9124C15D0A3C}" type="slidenum">
              <a:rPr lang="en-GB" sz="1200" smtClean="0"/>
              <a:pPr eaLnBrk="1" hangingPunct="1"/>
              <a:t>21</a:t>
            </a:fld>
            <a:endParaRPr lang="en-GB" sz="1200" dirty="0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0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ln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6691F-353B-4637-A522-BCD58BFCD90B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C24022-9AC7-4BFB-84C3-7ADF07967411}" type="slidenum">
              <a:rPr lang="he-IL" smtClean="0"/>
              <a:pPr>
                <a:defRPr/>
              </a:pPr>
              <a:t>23</a:t>
            </a:fld>
            <a:endParaRPr 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2EE2B1-5019-4113-A5E9-7147EF2B88E5}" type="slidenum">
              <a:rPr lang="en-US" smtClean="0"/>
              <a:pPr>
                <a:defRPr/>
              </a:pPr>
              <a:t>24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6691F-353B-4637-A522-BCD58BFCD90B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2EE2B1-5019-4113-A5E9-7147EF2B88E5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6691F-353B-4637-A522-BCD58BFCD90B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6691F-353B-4637-A522-BCD58BFCD90B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6691F-353B-4637-A522-BCD58BFCD90B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E1D74-07DF-4067-900E-8DFA24F2DE2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497E7E-A0B3-4C1B-9CB9-A4BC8BF2CB8F}" type="slidenum">
              <a:rPr lang="en-US" smtClean="0"/>
              <a:pPr>
                <a:defRPr/>
              </a:pPr>
              <a:t>5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7BCEF7-0203-4E4E-AD6B-8AEA9B59E6E5}" type="slidenum">
              <a:rPr lang="en-US" smtClean="0"/>
              <a:pPr>
                <a:defRPr/>
              </a:pPr>
              <a:t>6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7BCEF7-0203-4E4E-AD6B-8AEA9B59E6E5}" type="slidenum">
              <a:rPr lang="en-US" smtClean="0"/>
              <a:pPr>
                <a:defRPr/>
              </a:pPr>
              <a:t>8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7BCEF7-0203-4E4E-AD6B-8AEA9B59E6E5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7BCEF7-0203-4E4E-AD6B-8AEA9B59E6E5}" type="slidenum">
              <a:rPr lang="en-US" smtClean="0"/>
              <a:pPr>
                <a:defRPr/>
              </a:pPr>
              <a:t>10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7BCEF7-0203-4E4E-AD6B-8AEA9B59E6E5}" type="slidenum">
              <a:rPr lang="en-US" smtClean="0"/>
              <a:pPr>
                <a:defRPr/>
              </a:pPr>
              <a:t>11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F2CB1-F23D-4AF8-BC5D-0E06C5A59E0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854200"/>
            <a:ext cx="2616200" cy="694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854200"/>
            <a:ext cx="7696200" cy="694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57" name="Picture 2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81700" y="2070100"/>
            <a:ext cx="8750300" cy="875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91159" name="Group 23"/>
          <p:cNvGrpSpPr>
            <a:grpSpLocks/>
          </p:cNvGrpSpPr>
          <p:nvPr userDrawn="1"/>
        </p:nvGrpSpPr>
        <p:grpSpPr bwMode="auto">
          <a:xfrm>
            <a:off x="0" y="0"/>
            <a:ext cx="13004800" cy="3084513"/>
            <a:chOff x="0" y="0"/>
            <a:chExt cx="8192" cy="1944"/>
          </a:xfrm>
        </p:grpSpPr>
        <p:sp>
          <p:nvSpPr>
            <p:cNvPr id="91160" name="Rectangle 24"/>
            <p:cNvSpPr>
              <a:spLocks/>
            </p:cNvSpPr>
            <p:nvPr/>
          </p:nvSpPr>
          <p:spPr bwMode="auto">
            <a:xfrm>
              <a:off x="0" y="160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1161" name="Rectangle 25"/>
            <p:cNvSpPr>
              <a:spLocks/>
            </p:cNvSpPr>
            <p:nvPr/>
          </p:nvSpPr>
          <p:spPr bwMode="auto">
            <a:xfrm>
              <a:off x="0" y="0"/>
              <a:ext cx="8192" cy="16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pic>
          <p:nvPicPr>
            <p:cNvPr id="91162" name="Picture 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1" y="0"/>
              <a:ext cx="1944" cy="19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91163" name="Rectangle 27"/>
          <p:cNvSpPr>
            <a:spLocks/>
          </p:cNvSpPr>
          <p:nvPr userDrawn="1"/>
        </p:nvSpPr>
        <p:spPr bwMode="auto">
          <a:xfrm>
            <a:off x="0" y="7213600"/>
            <a:ext cx="13004800" cy="2540000"/>
          </a:xfrm>
          <a:prstGeom prst="rect">
            <a:avLst/>
          </a:prstGeom>
          <a:gradFill rotWithShape="0">
            <a:gsLst>
              <a:gs pos="0">
                <a:srgbClr val="1A2464"/>
              </a:gs>
              <a:gs pos="100000">
                <a:srgbClr val="46558F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91164" name="Rectangle 28"/>
          <p:cNvSpPr>
            <a:spLocks/>
          </p:cNvSpPr>
          <p:nvPr userDrawn="1"/>
        </p:nvSpPr>
        <p:spPr bwMode="auto">
          <a:xfrm>
            <a:off x="0" y="7150100"/>
            <a:ext cx="13004800" cy="63500"/>
          </a:xfrm>
          <a:prstGeom prst="rect">
            <a:avLst/>
          </a:prstGeom>
          <a:gradFill rotWithShape="0">
            <a:gsLst>
              <a:gs pos="0">
                <a:srgbClr val="B3B3B3"/>
              </a:gs>
              <a:gs pos="100000">
                <a:srgbClr val="000000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91168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3276600"/>
            <a:ext cx="11125200" cy="2286000"/>
          </a:xfrm>
          <a:ln w="9525"/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989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57" name="Picture 2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81700" y="2070100"/>
            <a:ext cx="8750300" cy="875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91159" name="Group 23"/>
          <p:cNvGrpSpPr>
            <a:grpSpLocks/>
          </p:cNvGrpSpPr>
          <p:nvPr userDrawn="1"/>
        </p:nvGrpSpPr>
        <p:grpSpPr bwMode="auto">
          <a:xfrm>
            <a:off x="0" y="0"/>
            <a:ext cx="13004800" cy="3084513"/>
            <a:chOff x="0" y="0"/>
            <a:chExt cx="8192" cy="1944"/>
          </a:xfrm>
        </p:grpSpPr>
        <p:sp>
          <p:nvSpPr>
            <p:cNvPr id="91160" name="Rectangle 24"/>
            <p:cNvSpPr>
              <a:spLocks/>
            </p:cNvSpPr>
            <p:nvPr/>
          </p:nvSpPr>
          <p:spPr bwMode="auto">
            <a:xfrm>
              <a:off x="0" y="160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1161" name="Rectangle 25"/>
            <p:cNvSpPr>
              <a:spLocks/>
            </p:cNvSpPr>
            <p:nvPr/>
          </p:nvSpPr>
          <p:spPr bwMode="auto">
            <a:xfrm>
              <a:off x="0" y="0"/>
              <a:ext cx="8192" cy="16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pic>
          <p:nvPicPr>
            <p:cNvPr id="91162" name="Picture 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1" y="0"/>
              <a:ext cx="1944" cy="19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91163" name="Rectangle 27"/>
          <p:cNvSpPr>
            <a:spLocks/>
          </p:cNvSpPr>
          <p:nvPr userDrawn="1"/>
        </p:nvSpPr>
        <p:spPr bwMode="auto">
          <a:xfrm>
            <a:off x="0" y="7213600"/>
            <a:ext cx="13004800" cy="2540000"/>
          </a:xfrm>
          <a:prstGeom prst="rect">
            <a:avLst/>
          </a:prstGeom>
          <a:gradFill rotWithShape="0">
            <a:gsLst>
              <a:gs pos="0">
                <a:srgbClr val="1A2464"/>
              </a:gs>
              <a:gs pos="100000">
                <a:srgbClr val="46558F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91164" name="Rectangle 28"/>
          <p:cNvSpPr>
            <a:spLocks/>
          </p:cNvSpPr>
          <p:nvPr userDrawn="1"/>
        </p:nvSpPr>
        <p:spPr bwMode="auto">
          <a:xfrm>
            <a:off x="0" y="7150100"/>
            <a:ext cx="13004800" cy="63500"/>
          </a:xfrm>
          <a:prstGeom prst="rect">
            <a:avLst/>
          </a:prstGeom>
          <a:gradFill rotWithShape="0">
            <a:gsLst>
              <a:gs pos="0">
                <a:srgbClr val="B3B3B3"/>
              </a:gs>
              <a:gs pos="100000">
                <a:srgbClr val="000000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91168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3276600"/>
            <a:ext cx="11125200" cy="2286000"/>
          </a:xfrm>
          <a:ln w="9525"/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B424F0-30A2-4201-84E1-0E06B2061B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ACC532-A94C-429A-9709-1A62D7685B5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5908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08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6DA1E7-4226-4BE8-9E05-1C17CDFFF0F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6D15E3-D551-49D3-B386-5D314CB83A7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022641-C76C-4504-9BDD-DE1B25E1A4E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86420B-FCD8-407C-B41F-D9BD6548DF4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78A869-B041-40AE-AEF5-E6B4C85D16E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6E05CA-876E-41D7-B620-956421822FA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0C8096-E2F9-4B74-86B0-BF5FE3E051C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762000"/>
            <a:ext cx="2616200" cy="7543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762000"/>
            <a:ext cx="7696200" cy="7543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EC7DE9-C28F-4996-AC25-2B92674A62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740400"/>
            <a:ext cx="5156200" cy="306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740400"/>
            <a:ext cx="5156200" cy="306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81700" y="2070100"/>
            <a:ext cx="8750300" cy="875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740400"/>
            <a:ext cx="10464800" cy="306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8542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Presentation Title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3004800" cy="2043113"/>
            <a:chOff x="0" y="0"/>
            <a:chExt cx="8192" cy="1288"/>
          </a:xfrm>
        </p:grpSpPr>
        <p:sp>
          <p:nvSpPr>
            <p:cNvPr id="1029" name="Rectangle 5"/>
            <p:cNvSpPr>
              <a:spLocks/>
            </p:cNvSpPr>
            <p:nvPr/>
          </p:nvSpPr>
          <p:spPr bwMode="auto">
            <a:xfrm>
              <a:off x="0" y="96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030" name="Rectangle 6"/>
            <p:cNvSpPr>
              <a:spLocks/>
            </p:cNvSpPr>
            <p:nvPr/>
          </p:nvSpPr>
          <p:spPr bwMode="auto">
            <a:xfrm>
              <a:off x="0" y="0"/>
              <a:ext cx="8192" cy="96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449" y="0"/>
              <a:ext cx="1288" cy="1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032" name="Rectangle 8"/>
          <p:cNvSpPr>
            <a:spLocks/>
          </p:cNvSpPr>
          <p:nvPr/>
        </p:nvSpPr>
        <p:spPr bwMode="auto">
          <a:xfrm>
            <a:off x="7696200" y="282575"/>
            <a:ext cx="5133975" cy="944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400" b="1" dirty="0">
                <a:solidFill>
                  <a:srgbClr val="919191"/>
                </a:solidFill>
                <a:latin typeface="Tahoma" pitchFamily="34" charset="0"/>
                <a:ea typeface="Gill Sans" charset="0"/>
                <a:cs typeface="Gill Sans" charset="0"/>
              </a:rPr>
              <a:t>The OWASP Foundation</a:t>
            </a:r>
          </a:p>
          <a:p>
            <a:r>
              <a:rPr lang="en-US" sz="2800" dirty="0">
                <a:solidFill>
                  <a:srgbClr val="919191"/>
                </a:solidFill>
                <a:latin typeface="Tahoma" pitchFamily="34" charset="0"/>
                <a:ea typeface="Gill Sans" charset="0"/>
                <a:cs typeface="Gill Sans" charset="0"/>
              </a:rPr>
              <a:t>http://www.owasp.org</a:t>
            </a:r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0" y="9372600"/>
            <a:ext cx="13004800" cy="381000"/>
            <a:chOff x="0" y="0"/>
            <a:chExt cx="8192" cy="240"/>
          </a:xfrm>
        </p:grpSpPr>
        <p:sp>
          <p:nvSpPr>
            <p:cNvPr id="1034" name="Rectangle 10"/>
            <p:cNvSpPr>
              <a:spLocks/>
            </p:cNvSpPr>
            <p:nvPr/>
          </p:nvSpPr>
          <p:spPr bwMode="auto">
            <a:xfrm>
              <a:off x="0" y="40"/>
              <a:ext cx="8192" cy="2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035" name="Rectangle 11"/>
            <p:cNvSpPr>
              <a:spLocks/>
            </p:cNvSpPr>
            <p:nvPr/>
          </p:nvSpPr>
          <p:spPr bwMode="auto">
            <a:xfrm>
              <a:off x="0" y="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B3B3B3"/>
                </a:gs>
                <a:gs pos="100000">
                  <a:srgbClr val="000000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13" name="Text Box 9"/>
          <p:cNvSpPr txBox="1">
            <a:spLocks noChangeArrowheads="1"/>
          </p:cNvSpPr>
          <p:nvPr userDrawn="1"/>
        </p:nvSpPr>
        <p:spPr bwMode="auto">
          <a:xfrm>
            <a:off x="406400" y="8820090"/>
            <a:ext cx="1203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969696"/>
                </a:solidFill>
                <a:latin typeface="Tahoma" pitchFamily="34" charset="0"/>
              </a:rPr>
              <a:t>Copyright © The OWASP Foundation</a:t>
            </a:r>
          </a:p>
          <a:p>
            <a:r>
              <a:rPr lang="en-US" sz="1000" dirty="0">
                <a:solidFill>
                  <a:srgbClr val="969696"/>
                </a:solidFill>
                <a:latin typeface="Tahoma" pitchFamily="34" charset="0"/>
              </a:rPr>
              <a:t>Permission is granted to copy, distribute and/or modify this document under the terms of the OWASP License.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8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81700" y="2070100"/>
            <a:ext cx="8750300" cy="875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3004800" cy="698500"/>
            <a:chOff x="0" y="0"/>
            <a:chExt cx="8192" cy="440"/>
          </a:xfrm>
        </p:grpSpPr>
        <p:sp>
          <p:nvSpPr>
            <p:cNvPr id="2051" name="Rectangle 3"/>
            <p:cNvSpPr>
              <a:spLocks/>
            </p:cNvSpPr>
            <p:nvPr/>
          </p:nvSpPr>
          <p:spPr bwMode="auto">
            <a:xfrm>
              <a:off x="0" y="0"/>
              <a:ext cx="8192" cy="4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4"/>
            <a:srcRect l="28503" t="22818" b="44373"/>
            <a:stretch>
              <a:fillRect/>
            </a:stretch>
          </p:blipFill>
          <p:spPr bwMode="auto">
            <a:xfrm>
              <a:off x="1" y="0"/>
              <a:ext cx="872" cy="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053" name="Rectangle 5"/>
            <p:cNvSpPr>
              <a:spLocks/>
            </p:cNvSpPr>
            <p:nvPr/>
          </p:nvSpPr>
          <p:spPr bwMode="auto">
            <a:xfrm>
              <a:off x="0" y="40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62000"/>
            <a:ext cx="104648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Presentation Title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5908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0" y="9372600"/>
            <a:ext cx="13004800" cy="381000"/>
            <a:chOff x="0" y="0"/>
            <a:chExt cx="8192" cy="240"/>
          </a:xfrm>
        </p:grpSpPr>
        <p:sp>
          <p:nvSpPr>
            <p:cNvPr id="2057" name="Rectangle 9"/>
            <p:cNvSpPr>
              <a:spLocks/>
            </p:cNvSpPr>
            <p:nvPr/>
          </p:nvSpPr>
          <p:spPr bwMode="auto">
            <a:xfrm>
              <a:off x="0" y="40"/>
              <a:ext cx="8192" cy="2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058" name="Rectangle 10"/>
            <p:cNvSpPr>
              <a:spLocks/>
            </p:cNvSpPr>
            <p:nvPr/>
          </p:nvSpPr>
          <p:spPr bwMode="auto">
            <a:xfrm>
              <a:off x="0" y="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B3B3B3"/>
                </a:gs>
                <a:gs pos="100000">
                  <a:srgbClr val="000000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2059" name="Text Box 1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98400" y="9385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808080"/>
                </a:solidFill>
                <a:ea typeface="Gill Sans" charset="0"/>
                <a:cs typeface="Gill Sans" charset="0"/>
              </a:defRPr>
            </a:lvl1pPr>
          </a:lstStyle>
          <a:p>
            <a:fld id="{22362EC9-522D-4396-B2FE-684F39CDE28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20000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Porto_Alegre" TargetMode="External"/><Relationship Id="rId2" Type="http://schemas.openxmlformats.org/officeDocument/2006/relationships/hyperlink" Target="mailto:lgbarbato@owasp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wasp.org/index.php/Global_Committee_Pages" TargetMode="External"/><Relationship Id="rId4" Type="http://schemas.openxmlformats.org/officeDocument/2006/relationships/hyperlink" Target="http://www.owasp.org/index.php/Category:Brasi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wasp.org/index.php/Sao_Paulo" TargetMode="External"/><Relationship Id="rId13" Type="http://schemas.openxmlformats.org/officeDocument/2006/relationships/hyperlink" Target="http://www.owasp.org/index.php/Paraiba" TargetMode="External"/><Relationship Id="rId3" Type="http://schemas.openxmlformats.org/officeDocument/2006/relationships/hyperlink" Target="http://www.owasp.org/index.php/User:Sdeleersnyder" TargetMode="External"/><Relationship Id="rId7" Type="http://schemas.openxmlformats.org/officeDocument/2006/relationships/hyperlink" Target="http://www.owasp.org/index.php/Curitiba" TargetMode="External"/><Relationship Id="rId12" Type="http://schemas.openxmlformats.org/officeDocument/2006/relationships/hyperlink" Target="http://www.owasp.org/index.php/Recife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owasp.org/index.php/Porto_Alegre" TargetMode="External"/><Relationship Id="rId11" Type="http://schemas.openxmlformats.org/officeDocument/2006/relationships/hyperlink" Target="http://www.owasp.org/index.php/Goiania" TargetMode="External"/><Relationship Id="rId5" Type="http://schemas.openxmlformats.org/officeDocument/2006/relationships/hyperlink" Target="http://www.owasp.org/index.php/Category:Brasil" TargetMode="External"/><Relationship Id="rId15" Type="http://schemas.openxmlformats.org/officeDocument/2006/relationships/image" Target="../media/image24.png"/><Relationship Id="rId10" Type="http://schemas.openxmlformats.org/officeDocument/2006/relationships/hyperlink" Target="http://www.owasp.org/index.php/Brasilia" TargetMode="External"/><Relationship Id="rId4" Type="http://schemas.openxmlformats.org/officeDocument/2006/relationships/hyperlink" Target="http://www.owasp.org/index.php/Category:OWASP_Chapter#Local_Chapters" TargetMode="External"/><Relationship Id="rId9" Type="http://schemas.openxmlformats.org/officeDocument/2006/relationships/hyperlink" Target="http://www.owasp.org/index.php/Campinas" TargetMode="External"/><Relationship Id="rId14" Type="http://schemas.openxmlformats.org/officeDocument/2006/relationships/hyperlink" Target="http://www.owasp.org/index.php/Category:OWASP_Chapt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owasp.org/index.php/Membership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wasp.org/index.php/Category:OWASP_Project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://www.owasp.org/index.php/Top_10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hyperlink" Target="http://www.owasp.org/index.php/ESAP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Software_Assurance_Maturity_Mode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owasp.org/index.php/OWASP_CLASP_Projec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hyperlink" Target="http://www.owasp.org/index.php/ASV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owasp.org/index.php/OWASP_Testing_Projec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owasp.org/index.php/OWASP_WebScarab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OWASP_WebGoat_Projec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owasp.org/index.php/Category:OWASP_Live_CD_Projec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Category:OWASP_ModSecurity_Core_Rule_Set_Projec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hyperlink" Target="http://stores.lulu.com/owasp" TargetMode="External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2.png"/><Relationship Id="rId1" Type="http://schemas.openxmlformats.org/officeDocument/2006/relationships/tags" Target="../tags/tag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AppSecEU201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secusa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China_AppSec_201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seclatam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About_OWAS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Porto_Alegr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regonline.com/owasp_membership" TargetMode="Externa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wasp.org/images/4/46/AppSecEU09_OWASP_Live_CD-mtesauro.ppt" TargetMode="External"/><Relationship Id="rId3" Type="http://schemas.openxmlformats.org/officeDocument/2006/relationships/hyperlink" Target="http://owasp-esapi-java.googlecode.com/files/OWASP%20ESAPI.ppt" TargetMode="External"/><Relationship Id="rId7" Type="http://schemas.openxmlformats.org/officeDocument/2006/relationships/hyperlink" Target="http://www.owasp.org/images/a/ac/CLASPOverviewPresentation20080807NickCoblentz.ppt" TargetMode="External"/><Relationship Id="rId2" Type="http://schemas.openxmlformats.org/officeDocument/2006/relationships/hyperlink" Target="https://owasptop10.googlecode.com/files/OWASP_Top_10_-_2010%20Presentation.pptx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opensamm.org/downloads/resources/OpenSAMM-1.0.ppt" TargetMode="External"/><Relationship Id="rId5" Type="http://schemas.openxmlformats.org/officeDocument/2006/relationships/hyperlink" Target="https://www.owasp.org/images/8/88/OWASP_EU_Summit_2008_WebScarab_treasures.ppt" TargetMode="External"/><Relationship Id="rId4" Type="http://schemas.openxmlformats.org/officeDocument/2006/relationships/hyperlink" Target="http://www.owasp.org/images/7/71/About_OWASP_ASVS.ppt" TargetMode="External"/><Relationship Id="rId9" Type="http://schemas.openxmlformats.org/officeDocument/2006/relationships/hyperlink" Target="http://www.owasp.org/images/2/21/OWASPAppSec2007Milan_ModSecurityCoreRuleSet.pp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books.google.com/books?vid=ISBN059600611X&amp;id=QvTzBiwehOoC&amp;pg=PA96&amp;lpg=PA96&amp;ots=uscGD05ZSd&amp;dq=owasp&amp;num=100&amp;sig=UzWqVHxlHNw984PTMgfGngzuvug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books.google.com/books?vid=ISBN0849329981&amp;id=tbo_JZ5IRKQC&amp;pg=RA2-PA275&amp;lpg=RA2-PA275&amp;dq=owasp&amp;num=100&amp;sig=cV6tieHfrr9Eo_wuEfeyuC-Gwow" TargetMode="External"/><Relationship Id="rId26" Type="http://schemas.openxmlformats.org/officeDocument/2006/relationships/hyperlink" Target="http://books.google.com/books?vid=ISBN0130355488&amp;id=O3VB-zspJo4C&amp;pg=PA716&amp;lpg=PA716&amp;dq=owasp&amp;num=100&amp;sig=_joUK2T4cwJO9075QLXOBvqw8XU" TargetMode="External"/><Relationship Id="rId39" Type="http://schemas.openxmlformats.org/officeDocument/2006/relationships/hyperlink" Target="http://www.owasp.org/" TargetMode="External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2.jpeg"/><Relationship Id="rId34" Type="http://schemas.openxmlformats.org/officeDocument/2006/relationships/hyperlink" Target="http://www.amazon.com/Applied-Cryptography-Protocols-Algorithms-Source/dp/0471128457/sr=8-3/qid=1169351746/ref=pd_bbs_sr_3/103-6175548-3897446?ie=UTF8&amp;s=books" TargetMode="External"/><Relationship Id="rId7" Type="http://schemas.openxmlformats.org/officeDocument/2006/relationships/image" Target="../media/image5.jpeg"/><Relationship Id="rId12" Type="http://schemas.openxmlformats.org/officeDocument/2006/relationships/hyperlink" Target="http://books.google.com/books?vid=ISBN0072227842&amp;id=6T4jrz6PbjAC&amp;pg=PP1&amp;lpg=PP1&amp;ots=dBoN7I40n0&amp;dq=owasp&amp;num=100&amp;sig=LpexheevY0rqKxeFd8e5-LOkXe8" TargetMode="External"/><Relationship Id="rId17" Type="http://schemas.openxmlformats.org/officeDocument/2006/relationships/image" Target="../media/image10.jpeg"/><Relationship Id="rId25" Type="http://schemas.openxmlformats.org/officeDocument/2006/relationships/image" Target="../media/image14.jpeg"/><Relationship Id="rId33" Type="http://schemas.openxmlformats.org/officeDocument/2006/relationships/image" Target="../media/image18.jpeg"/><Relationship Id="rId38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6" Type="http://schemas.openxmlformats.org/officeDocument/2006/relationships/hyperlink" Target="http://books.google.com/books?vid=ISBN0596007949&amp;id=iV8DRekYvg0C&amp;pg=PA183&amp;lpg=PA183&amp;dq=owasp&amp;num=100&amp;sig=ViVx6MhMJRaokqE2QrCoJJKwcCM" TargetMode="External"/><Relationship Id="rId20" Type="http://schemas.openxmlformats.org/officeDocument/2006/relationships/hyperlink" Target="http://books.google.com/books?vid=ISBN0596002424&amp;id=-Qj5aMPujwMC&amp;pg=RA2-PA194&amp;lpg=RA2-PA194&amp;dq=owasp&amp;num=100&amp;sig=6Dcl8qgL2dWy7SRviwtv8VqQQXc" TargetMode="External"/><Relationship Id="rId29" Type="http://schemas.openxmlformats.org/officeDocument/2006/relationships/image" Target="../media/image16.jpeg"/><Relationship Id="rId1" Type="http://schemas.openxmlformats.org/officeDocument/2006/relationships/tags" Target="../tags/tag1.xml"/><Relationship Id="rId6" Type="http://schemas.openxmlformats.org/officeDocument/2006/relationships/hyperlink" Target="http://books.google.com/books?vid=ISBN0072227834&amp;id=MDVTbFceXvwC&amp;pg=RA7-PA134&amp;lpg=RA7-PA134&amp;ots=xrEpp_SM9R&amp;dq=owasp&amp;num=100&amp;sig=Rp9XAMFxtQ2bDMq0RTXjddpkcKQ" TargetMode="External"/><Relationship Id="rId11" Type="http://schemas.openxmlformats.org/officeDocument/2006/relationships/image" Target="../media/image7.jpeg"/><Relationship Id="rId24" Type="http://schemas.openxmlformats.org/officeDocument/2006/relationships/hyperlink" Target="http://books.google.com/books?vid=ISBN0072226307&amp;id=npYOWjVR0q4C&amp;pg=RA4-PA301&amp;lpg=RA4-PA301&amp;dq=owasp&amp;num=100&amp;sig=O6rHxhdcuFiGDPMMMkPN1GbWXsE" TargetMode="External"/><Relationship Id="rId32" Type="http://schemas.openxmlformats.org/officeDocument/2006/relationships/hyperlink" Target="http://books.google.com/books?vid=ISBN0201440997&amp;id=NHWRH3xXQpgC&amp;pg=PP1&amp;lpg=PP1&amp;ots=uBTf_a0YcT&amp;dq=computer+security&amp;num=100&amp;sig=HC69to8ZQFU6RnPepyU9likCLyg" TargetMode="External"/><Relationship Id="rId37" Type="http://schemas.openxmlformats.org/officeDocument/2006/relationships/image" Target="../media/image21.pn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image" Target="../media/image13.jpeg"/><Relationship Id="rId28" Type="http://schemas.openxmlformats.org/officeDocument/2006/relationships/hyperlink" Target="http://books.google.com/books?vid=ISBN1932266658&amp;id=79FMJAl_-qoC&amp;pg=PP1&amp;lpg=PP1&amp;dq=owasp&amp;num=100&amp;sig=W6bbEaUrpKFQ3CAWpvu5P_G0_eQ" TargetMode="External"/><Relationship Id="rId36" Type="http://schemas.openxmlformats.org/officeDocument/2006/relationships/image" Target="../media/image20.jpeg"/><Relationship Id="rId10" Type="http://schemas.openxmlformats.org/officeDocument/2006/relationships/hyperlink" Target="http://books.google.com/books?vid=ISBN193226647X&amp;id=i8j865qq7dYC&amp;pg=PA260&amp;lpg=PA260&amp;ots=Mb5TcIyFKC&amp;dq=owasp&amp;num=100&amp;sig=a4fd0jjbmWu48n_HMKzkfWzKjJE" TargetMode="External"/><Relationship Id="rId19" Type="http://schemas.openxmlformats.org/officeDocument/2006/relationships/image" Target="../media/image11.jpeg"/><Relationship Id="rId31" Type="http://schemas.openxmlformats.org/officeDocument/2006/relationships/image" Target="../media/image17.jpeg"/><Relationship Id="rId4" Type="http://schemas.openxmlformats.org/officeDocument/2006/relationships/hyperlink" Target="http://www.amazon.com/Security-Development-Lifecycle-Michael-Howard/dp/0735622140/sr=8-36/qid=1169351879/ref=sr_1_36/103-6175548-3897446?ie=UTF8&amp;s=books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books.google.com/books?vid=ISBN1931836361&amp;id=fKsc9NwsNpMC&amp;pg=PA478&amp;lpg=PA478&amp;dq=owasp&amp;num=100&amp;sig=p23ci0e9s72yyc9q7F5cKipwuyY" TargetMode="External"/><Relationship Id="rId22" Type="http://schemas.openxmlformats.org/officeDocument/2006/relationships/hyperlink" Target="http://books.google.com/books?vid=ISBN0596007248&amp;id=5yiULnTkN6oC&amp;pg=RA1-PA377&amp;lpg=RA1-PA377&amp;dq=owasp&amp;num=100&amp;sig=fASJI79UXTDdYiYjEI9YPMwEoR0" TargetMode="External"/><Relationship Id="rId27" Type="http://schemas.openxmlformats.org/officeDocument/2006/relationships/image" Target="../media/image15.jpeg"/><Relationship Id="rId30" Type="http://schemas.openxmlformats.org/officeDocument/2006/relationships/hyperlink" Target="http://books.google.com/books?vid=ISBN1565924029&amp;id=nuhf5r_TL14C&amp;pg=PP1&amp;lpg=PP1&amp;ots=GyKee8-_23&amp;dq=cryptography&amp;num=100&amp;sig=JK8NV6zwR-Wsw47Hv0h2q_jPYY8" TargetMode="External"/><Relationship Id="rId35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play.waybackmachine.org/20011225110113/http:/www.owasp.org/about_owasp/orgchart.shtml" TargetMode="External"/><Relationship Id="rId7" Type="http://schemas.openxmlformats.org/officeDocument/2006/relationships/hyperlink" Target="http://en.wikipedia.org/wiki/OWA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owasp.org/index.php/Category:OWASP_Chapter#Local_Chapters" TargetMode="External"/><Relationship Id="rId5" Type="http://schemas.openxmlformats.org/officeDocument/2006/relationships/hyperlink" Target="https://secure.wikimedia.org/wikipedia/en/wiki/501(c)" TargetMode="External"/><Relationship Id="rId4" Type="http://schemas.openxmlformats.org/officeDocument/2006/relationships/hyperlink" Target="http://www.owasp.org/index.php/User:Jeff_William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mages/0/0d/OWASP_ByLaw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wasp.org/index.php/User:Mtesauro" TargetMode="External"/><Relationship Id="rId3" Type="http://schemas.openxmlformats.org/officeDocument/2006/relationships/hyperlink" Target="http://www.owasp.org/index.php/User:Jeff_Williams" TargetMode="External"/><Relationship Id="rId7" Type="http://schemas.openxmlformats.org/officeDocument/2006/relationships/hyperlink" Target="http://www.owasp.org/index.php/User:Wicher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owasp.org/index.php/User:EoinKeary" TargetMode="External"/><Relationship Id="rId5" Type="http://schemas.openxmlformats.org/officeDocument/2006/relationships/hyperlink" Target="http://www.owasp.org/index.php/User:Brennan" TargetMode="External"/><Relationship Id="rId4" Type="http://schemas.openxmlformats.org/officeDocument/2006/relationships/hyperlink" Target="http://www.owasp.org/index.php/User:Sdeleersnyder" TargetMode="External"/><Relationship Id="rId9" Type="http://schemas.openxmlformats.org/officeDocument/2006/relationships/hyperlink" Target="http://www.owasp.org/index.php/Contac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Global_Committee_Pag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/>
          </p:cNvSpPr>
          <p:nvPr/>
        </p:nvSpPr>
        <p:spPr bwMode="auto">
          <a:xfrm>
            <a:off x="225425" y="184150"/>
            <a:ext cx="5029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b="1" dirty="0" smtClean="0">
                <a:solidFill>
                  <a:srgbClr val="B3B3B3"/>
                </a:solidFill>
                <a:latin typeface="Tahoma" pitchFamily="34" charset="0"/>
                <a:ea typeface="Gill Sans" charset="0"/>
                <a:cs typeface="Gill Sans" charset="0"/>
              </a:rPr>
              <a:t>OWASP</a:t>
            </a:r>
            <a:endParaRPr lang="en-US" sz="3600" b="1" dirty="0">
              <a:solidFill>
                <a:srgbClr val="B3B3B3"/>
              </a:solidFill>
              <a:latin typeface="Tahoma" pitchFamily="34" charset="0"/>
              <a:ea typeface="Gill Sans" charset="0"/>
              <a:cs typeface="Gill Sans" charset="0"/>
            </a:endParaRPr>
          </a:p>
          <a:p>
            <a:r>
              <a:rPr lang="pt-BR" sz="2800" dirty="0" smtClean="0">
                <a:solidFill>
                  <a:srgbClr val="B3B3B3"/>
                </a:solidFill>
                <a:latin typeface="Tahoma" pitchFamily="34" charset="0"/>
                <a:ea typeface="Gill Sans" charset="0"/>
                <a:cs typeface="Gill Sans" charset="0"/>
              </a:rPr>
              <a:t>Capítulo Porto Alegre</a:t>
            </a:r>
            <a:endParaRPr lang="en-US" sz="2800" dirty="0">
              <a:solidFill>
                <a:srgbClr val="B3B3B3"/>
              </a:solidFill>
              <a:latin typeface="Tahoma" pitchFamily="34" charset="0"/>
              <a:ea typeface="Gill Sans" charset="0"/>
              <a:cs typeface="Gill Sans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1270000" y="1854200"/>
            <a:ext cx="10718800" cy="3022600"/>
          </a:xfrm>
          <a:ln/>
        </p:spPr>
        <p:txBody>
          <a:bodyPr/>
          <a:lstStyle/>
          <a:p>
            <a:r>
              <a:rPr lang="en-US" sz="8300" dirty="0" smtClean="0"/>
              <a:t>OWASP</a:t>
            </a:r>
            <a:r>
              <a:rPr lang="en-US" sz="7100" dirty="0"/>
              <a:t/>
            </a:r>
            <a:br>
              <a:rPr lang="en-US" sz="7100" dirty="0"/>
            </a:br>
            <a:r>
              <a:rPr lang="en-US" sz="4800" b="1" i="1" dirty="0" err="1" smtClean="0">
                <a:latin typeface="Arial" charset="0"/>
              </a:rPr>
              <a:t>em</a:t>
            </a:r>
            <a:r>
              <a:rPr lang="en-US" sz="4800" b="1" i="1" dirty="0" smtClean="0">
                <a:latin typeface="Arial" charset="0"/>
              </a:rPr>
              <a:t> </a:t>
            </a:r>
            <a:r>
              <a:rPr lang="en-US" sz="4800" b="1" i="1" dirty="0" err="1" smtClean="0">
                <a:latin typeface="Arial" charset="0"/>
              </a:rPr>
              <a:t>prol</a:t>
            </a:r>
            <a:r>
              <a:rPr lang="en-US" sz="4800" b="1" i="1" dirty="0" smtClean="0">
                <a:latin typeface="Arial" charset="0"/>
              </a:rPr>
              <a:t> de um </a:t>
            </a:r>
            <a:r>
              <a:rPr lang="en-US" sz="4800" b="1" i="1" dirty="0" err="1" smtClean="0">
                <a:latin typeface="Arial" charset="0"/>
              </a:rPr>
              <a:t>mundo</a:t>
            </a:r>
            <a:r>
              <a:rPr lang="en-US" sz="4800" b="1" i="1" dirty="0" smtClean="0">
                <a:latin typeface="Arial" charset="0"/>
              </a:rPr>
              <a:t> </a:t>
            </a:r>
            <a:r>
              <a:rPr lang="en-US" sz="4800" b="1" i="1" dirty="0" err="1" smtClean="0">
                <a:latin typeface="Arial" charset="0"/>
              </a:rPr>
              <a:t>mais</a:t>
            </a:r>
            <a:r>
              <a:rPr lang="en-US" sz="4800" b="1" i="1" dirty="0" smtClean="0">
                <a:latin typeface="Arial" charset="0"/>
              </a:rPr>
              <a:t> </a:t>
            </a:r>
            <a:r>
              <a:rPr lang="en-US" sz="4800" b="1" i="1" dirty="0" err="1" smtClean="0">
                <a:latin typeface="Arial" charset="0"/>
              </a:rPr>
              <a:t>seguro</a:t>
            </a:r>
            <a:endParaRPr lang="en-US" sz="3400" b="1" i="1" dirty="0">
              <a:latin typeface="Arial" charset="0"/>
            </a:endParaRP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95400" y="5352150"/>
            <a:ext cx="10464800" cy="3060700"/>
          </a:xfrm>
          <a:ln/>
        </p:spPr>
        <p:txBody>
          <a:bodyPr/>
          <a:lstStyle/>
          <a:p>
            <a:r>
              <a:rPr lang="pt-BR" sz="2800" dirty="0" smtClean="0"/>
              <a:t>L. </a:t>
            </a:r>
            <a:r>
              <a:rPr lang="pt-BR" sz="2800" b="1" dirty="0" smtClean="0"/>
              <a:t>GUSTAVO</a:t>
            </a:r>
            <a:r>
              <a:rPr lang="pt-BR" sz="2800" dirty="0" smtClean="0"/>
              <a:t>. C. </a:t>
            </a:r>
            <a:r>
              <a:rPr lang="pt-BR" sz="2800" b="1" dirty="0" smtClean="0"/>
              <a:t>BARBATO</a:t>
            </a:r>
            <a:r>
              <a:rPr lang="pt-BR" sz="2800" dirty="0" smtClean="0"/>
              <a:t>, </a:t>
            </a:r>
            <a:r>
              <a:rPr lang="en-US" sz="2800" dirty="0" smtClean="0"/>
              <a:t>Ph.D.</a:t>
            </a:r>
          </a:p>
          <a:p>
            <a:r>
              <a:rPr lang="en-US" sz="2400" dirty="0" smtClean="0">
                <a:hlinkClick r:id="rId2"/>
              </a:rPr>
              <a:t>lgbarbato@owasp.org</a:t>
            </a:r>
            <a:endParaRPr lang="en-US" sz="2400" dirty="0" smtClean="0"/>
          </a:p>
          <a:p>
            <a:pPr lvl="4"/>
            <a:r>
              <a:rPr lang="en-US" sz="2000" dirty="0" err="1" smtClean="0"/>
              <a:t>Líder</a:t>
            </a:r>
            <a:r>
              <a:rPr lang="en-US" sz="2000" dirty="0" smtClean="0"/>
              <a:t> do </a:t>
            </a:r>
            <a:r>
              <a:rPr lang="en-US" sz="2000" dirty="0" err="1" smtClean="0"/>
              <a:t>capítulo</a:t>
            </a:r>
            <a:r>
              <a:rPr lang="en-US" sz="2000" dirty="0" smtClean="0"/>
              <a:t> </a:t>
            </a:r>
            <a:r>
              <a:rPr lang="en-US" sz="2000" u="sng" dirty="0">
                <a:hlinkClick r:id="rId3"/>
              </a:rPr>
              <a:t>OWASP Porto Alegre</a:t>
            </a:r>
            <a:r>
              <a:rPr lang="en-US" sz="2000" dirty="0"/>
              <a:t> / </a:t>
            </a:r>
            <a:r>
              <a:rPr lang="en-US" sz="2000" u="sng" dirty="0" err="1" smtClean="0">
                <a:hlinkClick r:id="rId4"/>
              </a:rPr>
              <a:t>Brasil</a:t>
            </a: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 smtClean="0"/>
              <a:t>Membro</a:t>
            </a:r>
            <a:r>
              <a:rPr lang="en-US" sz="2000" dirty="0" smtClean="0"/>
              <a:t> do </a:t>
            </a:r>
            <a:r>
              <a:rPr lang="en-US" sz="2000" u="sng" dirty="0" smtClean="0">
                <a:hlinkClick r:id="rId5"/>
              </a:rPr>
              <a:t>Comitê Global de Capítulos</a:t>
            </a:r>
            <a:endParaRPr lang="en-US" sz="2000" u="sng" dirty="0" smtClean="0"/>
          </a:p>
          <a:p>
            <a:pPr lvl="4"/>
            <a:endParaRPr lang="pt-BR" sz="2000" u="sng" dirty="0"/>
          </a:p>
          <a:p>
            <a:pPr lvl="4"/>
            <a:r>
              <a:rPr lang="pt-BR" sz="2000" i="0" dirty="0" smtClean="0"/>
              <a:t>Reunião do Capítulo Porto Alegre</a:t>
            </a:r>
            <a:endParaRPr lang="en-US" sz="2000" u="sng" dirty="0"/>
          </a:p>
          <a:p>
            <a:pPr lvl="4"/>
            <a:endParaRPr lang="pt-BR" sz="2000" i="0" dirty="0" smtClean="0"/>
          </a:p>
          <a:p>
            <a:pPr lvl="4"/>
            <a:r>
              <a:rPr lang="pt-BR" sz="2000" i="0" dirty="0" smtClean="0"/>
              <a:t>31/03/2011</a:t>
            </a:r>
          </a:p>
          <a:p>
            <a:pPr lvl="4"/>
            <a:r>
              <a:rPr lang="pt-BR" sz="2000" i="0" dirty="0" smtClean="0"/>
              <a:t>UNISINOS –São Leopoldo</a:t>
            </a:r>
            <a:endParaRPr lang="en-US" sz="2000" i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44F573-EF5B-4BAE-82EF-09ECA9D4C9E1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Capítulos Locais</a:t>
            </a:r>
            <a:endParaRPr lang="en-AU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502" y="1484899"/>
            <a:ext cx="12357697" cy="8225536"/>
          </a:xfrm>
        </p:spPr>
        <p:txBody>
          <a:bodyPr/>
          <a:lstStyle/>
          <a:p>
            <a:pPr>
              <a:spcBef>
                <a:spcPts val="1500"/>
              </a:spcBef>
              <a:buFont typeface="Arial" pitchFamily="34" charset="0"/>
              <a:buChar char="•"/>
            </a:pPr>
            <a:endParaRPr lang="en-US" sz="2800" dirty="0" smtClean="0">
              <a:hlinkClick r:id="rId3" tooltip="User:Sdeleersnyder"/>
            </a:endParaRPr>
          </a:p>
          <a:p>
            <a:pPr lvl="1" eaLnBrk="1" hangingPunct="1">
              <a:spcBef>
                <a:spcPts val="1500"/>
              </a:spcBef>
            </a:pPr>
            <a:r>
              <a:rPr lang="en-US" sz="3200" dirty="0" err="1" smtClean="0"/>
              <a:t>Centenas</a:t>
            </a:r>
            <a:r>
              <a:rPr lang="en-US" sz="3200" dirty="0" smtClean="0"/>
              <a:t> </a:t>
            </a:r>
            <a:r>
              <a:rPr lang="en-US" sz="3200" dirty="0" smtClean="0">
                <a:hlinkClick r:id="rId4"/>
              </a:rPr>
              <a:t>Capítulos </a:t>
            </a:r>
            <a:r>
              <a:rPr lang="en-US" sz="3200" dirty="0" err="1">
                <a:hlinkClick r:id="rId4"/>
              </a:rPr>
              <a:t>L</a:t>
            </a:r>
            <a:r>
              <a:rPr lang="en-US" sz="3200" dirty="0" err="1" smtClean="0">
                <a:hlinkClick r:id="rId4"/>
              </a:rPr>
              <a:t>ocais</a:t>
            </a:r>
            <a:r>
              <a:rPr lang="en-US" sz="3200" dirty="0" smtClean="0"/>
              <a:t> mas </a:t>
            </a:r>
            <a:r>
              <a:rPr lang="en-US" sz="3200" dirty="0" err="1" smtClean="0"/>
              <a:t>somente</a:t>
            </a:r>
            <a:r>
              <a:rPr lang="en-US" sz="3200" dirty="0" smtClean="0"/>
              <a:t> </a:t>
            </a:r>
            <a:r>
              <a:rPr lang="en-US" sz="3200" dirty="0" err="1" smtClean="0"/>
              <a:t>por</a:t>
            </a:r>
            <a:r>
              <a:rPr lang="en-US" sz="3200" dirty="0" smtClean="0"/>
              <a:t> </a:t>
            </a:r>
            <a:r>
              <a:rPr lang="en-US" sz="3200" dirty="0" err="1" smtClean="0"/>
              <a:t>volta</a:t>
            </a:r>
            <a:r>
              <a:rPr lang="en-US" sz="3200" dirty="0" smtClean="0"/>
              <a:t> de </a:t>
            </a:r>
            <a:r>
              <a:rPr lang="en-US" sz="3200" b="1" dirty="0" smtClean="0"/>
              <a:t>80</a:t>
            </a:r>
            <a:r>
              <a:rPr lang="en-US" sz="3200" dirty="0" smtClean="0"/>
              <a:t> </a:t>
            </a:r>
            <a:r>
              <a:rPr lang="en-US" sz="3200" dirty="0" err="1" smtClean="0"/>
              <a:t>estão</a:t>
            </a:r>
            <a:r>
              <a:rPr lang="en-US" sz="3200" dirty="0" smtClean="0"/>
              <a:t> </a:t>
            </a:r>
            <a:r>
              <a:rPr lang="en-US" sz="3200" dirty="0" err="1" smtClean="0"/>
              <a:t>ativos</a:t>
            </a:r>
            <a:r>
              <a:rPr lang="en-US" sz="3200" dirty="0" smtClean="0"/>
              <a:t> </a:t>
            </a:r>
          </a:p>
          <a:p>
            <a:pPr lvl="1" eaLnBrk="1" hangingPunct="1">
              <a:spcBef>
                <a:spcPts val="1500"/>
              </a:spcBef>
            </a:pPr>
            <a:r>
              <a:rPr lang="en-US" sz="3200" dirty="0" smtClean="0">
                <a:hlinkClick r:id="rId5"/>
              </a:rPr>
              <a:t>http</a:t>
            </a:r>
            <a:r>
              <a:rPr lang="en-US" sz="3200" dirty="0">
                <a:hlinkClick r:id="rId5"/>
              </a:rPr>
              <a:t>://</a:t>
            </a:r>
            <a:r>
              <a:rPr lang="en-US" sz="3200" dirty="0" smtClean="0">
                <a:hlinkClick r:id="rId5"/>
              </a:rPr>
              <a:t>www.owasp.org/index.php/Category:Brasil</a:t>
            </a:r>
            <a:endParaRPr lang="en-US" sz="3200" dirty="0" smtClean="0"/>
          </a:p>
          <a:p>
            <a:pPr lvl="3">
              <a:spcBef>
                <a:spcPts val="1500"/>
              </a:spcBef>
            </a:pPr>
            <a:r>
              <a:rPr lang="en-US" sz="2800" dirty="0" smtClean="0">
                <a:hlinkClick r:id="rId6"/>
              </a:rPr>
              <a:t>Porto Alegre</a:t>
            </a:r>
            <a:endParaRPr lang="en-US" sz="2800" dirty="0" smtClean="0"/>
          </a:p>
          <a:p>
            <a:pPr lvl="3">
              <a:spcBef>
                <a:spcPts val="1500"/>
              </a:spcBef>
            </a:pPr>
            <a:r>
              <a:rPr lang="en-US" sz="2800" dirty="0" smtClean="0">
                <a:hlinkClick r:id="rId7"/>
              </a:rPr>
              <a:t>Curitiba</a:t>
            </a:r>
            <a:endParaRPr lang="en-US" sz="2800" dirty="0" smtClean="0"/>
          </a:p>
          <a:p>
            <a:pPr lvl="3">
              <a:spcBef>
                <a:spcPts val="1500"/>
              </a:spcBef>
            </a:pPr>
            <a:r>
              <a:rPr lang="pt-BR" sz="2800" dirty="0" smtClean="0">
                <a:hlinkClick r:id="rId8"/>
              </a:rPr>
              <a:t>São Paulo</a:t>
            </a:r>
            <a:endParaRPr lang="pt-BR" sz="2800" dirty="0" smtClean="0"/>
          </a:p>
          <a:p>
            <a:pPr lvl="3">
              <a:spcBef>
                <a:spcPts val="1500"/>
              </a:spcBef>
            </a:pPr>
            <a:r>
              <a:rPr lang="pt-BR" sz="2800" dirty="0" smtClean="0">
                <a:hlinkClick r:id="rId9"/>
              </a:rPr>
              <a:t>Campinas</a:t>
            </a:r>
            <a:endParaRPr lang="pt-BR" sz="2800" dirty="0" smtClean="0"/>
          </a:p>
          <a:p>
            <a:pPr lvl="3">
              <a:spcBef>
                <a:spcPts val="1500"/>
              </a:spcBef>
            </a:pPr>
            <a:r>
              <a:rPr lang="pt-BR" sz="2800" dirty="0" smtClean="0">
                <a:hlinkClick r:id="rId10"/>
              </a:rPr>
              <a:t>Brasília</a:t>
            </a:r>
            <a:endParaRPr lang="pt-BR" sz="2800" dirty="0" smtClean="0"/>
          </a:p>
          <a:p>
            <a:pPr lvl="3">
              <a:spcBef>
                <a:spcPts val="1500"/>
              </a:spcBef>
            </a:pPr>
            <a:r>
              <a:rPr lang="pt-BR" sz="2800" dirty="0" smtClean="0">
                <a:hlinkClick r:id="rId11"/>
              </a:rPr>
              <a:t>Goiania</a:t>
            </a:r>
            <a:endParaRPr lang="pt-BR" sz="2800" dirty="0" smtClean="0"/>
          </a:p>
          <a:p>
            <a:pPr lvl="3">
              <a:spcBef>
                <a:spcPts val="1500"/>
              </a:spcBef>
            </a:pPr>
            <a:r>
              <a:rPr lang="pt-BR" sz="2800" dirty="0" smtClean="0">
                <a:hlinkClick r:id="rId12"/>
              </a:rPr>
              <a:t>Recife</a:t>
            </a:r>
            <a:endParaRPr lang="pt-BR" sz="2800" dirty="0" smtClean="0"/>
          </a:p>
          <a:p>
            <a:pPr lvl="3">
              <a:spcBef>
                <a:spcPts val="1500"/>
              </a:spcBef>
            </a:pPr>
            <a:r>
              <a:rPr lang="pt-BR" sz="2800" dirty="0" smtClean="0">
                <a:hlinkClick r:id="rId13"/>
              </a:rPr>
              <a:t>Paraíba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-903502" y="8802895"/>
            <a:ext cx="12206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14"/>
              </a:rPr>
              <a:t>http://</a:t>
            </a:r>
            <a:r>
              <a:rPr lang="en-US" sz="2800" b="1" dirty="0" smtClean="0">
                <a:hlinkClick r:id="rId14"/>
              </a:rPr>
              <a:t>www.owasp.org/index.php/Category:OWASP_Chapter</a:t>
            </a:r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890036"/>
            <a:ext cx="2909835" cy="115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86" y="5061858"/>
            <a:ext cx="7648470" cy="381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7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44F573-EF5B-4BAE-82EF-09ECA9D4C9E1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12903200" cy="1371600"/>
          </a:xfrm>
        </p:spPr>
        <p:txBody>
          <a:bodyPr/>
          <a:lstStyle/>
          <a:p>
            <a:pPr eaLnBrk="1" hangingPunct="1"/>
            <a:r>
              <a:rPr lang="en-US" sz="7200" dirty="0" err="1" smtClean="0"/>
              <a:t>Patrocinadores</a:t>
            </a:r>
            <a:r>
              <a:rPr lang="en-US" sz="7200" dirty="0" smtClean="0"/>
              <a:t> </a:t>
            </a:r>
            <a:r>
              <a:rPr lang="en-US" sz="7200" dirty="0" err="1" smtClean="0"/>
              <a:t>Corporativos</a:t>
            </a:r>
            <a:endParaRPr lang="en-AU" sz="7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133600"/>
            <a:ext cx="1175112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634984" y="8784762"/>
            <a:ext cx="92027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4"/>
              </a:rPr>
              <a:t>http://</a:t>
            </a:r>
            <a:r>
              <a:rPr lang="en-US" sz="2800" b="1" dirty="0" smtClean="0">
                <a:hlinkClick r:id="rId4"/>
              </a:rPr>
              <a:t>www.owasp.org/index.php/Membership</a:t>
            </a:r>
            <a:endParaRPr lang="en-US" sz="2800" b="1" dirty="0" smtClean="0"/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58018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3581400"/>
            <a:ext cx="11049000" cy="2590800"/>
          </a:xfrm>
          <a:noFill/>
          <a:ln/>
        </p:spPr>
        <p:txBody>
          <a:bodyPr/>
          <a:lstStyle/>
          <a:p>
            <a:r>
              <a:rPr lang="en-US" sz="8300" dirty="0" err="1" smtClean="0"/>
              <a:t>Projetos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" y="762000"/>
            <a:ext cx="13030200" cy="1371600"/>
          </a:xfrm>
        </p:spPr>
        <p:txBody>
          <a:bodyPr/>
          <a:lstStyle/>
          <a:p>
            <a:r>
              <a:rPr lang="en-US" dirty="0" err="1" smtClean="0"/>
              <a:t>Recursos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18ADF-7E9F-4575-8104-F8388F16CE5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96752409"/>
              </p:ext>
            </p:extLst>
          </p:nvPr>
        </p:nvGraphicFramePr>
        <p:xfrm>
          <a:off x="1549400" y="2362200"/>
          <a:ext cx="10047548" cy="624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-689410" y="8744856"/>
            <a:ext cx="11810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8"/>
              </a:rPr>
              <a:t>http://</a:t>
            </a:r>
            <a:r>
              <a:rPr lang="en-US" sz="2800" b="1" dirty="0" smtClean="0">
                <a:hlinkClick r:id="rId8"/>
              </a:rPr>
              <a:t>www.owasp.org/index.php/Category:OWASP_Project</a:t>
            </a:r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1343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OWASP Top Ten 2010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078524"/>
              </p:ext>
            </p:extLst>
          </p:nvPr>
        </p:nvGraphicFramePr>
        <p:xfrm>
          <a:off x="325120" y="1524000"/>
          <a:ext cx="1267968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87084" y="8711558"/>
            <a:ext cx="7110725" cy="511094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wrap="none" lIns="130046" tIns="65023" rIns="130046" bIns="65023" anchor="ctr">
            <a:spAutoFit/>
          </a:bodyPr>
          <a:lstStyle/>
          <a:p>
            <a:r>
              <a:rPr lang="en-US" sz="2800" b="1" dirty="0" smtClean="0">
                <a:hlinkClick r:id="rId9"/>
              </a:rPr>
              <a:t>http</a:t>
            </a:r>
            <a:r>
              <a:rPr lang="en-US" sz="2800" b="1" dirty="0">
                <a:hlinkClick r:id="rId9"/>
              </a:rPr>
              <a:t>://www.owasp.org/index.php/Top_10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03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ESAPI</a:t>
            </a:r>
            <a:r>
              <a:rPr lang="en-US" sz="5400" dirty="0"/>
              <a:t>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4800" dirty="0" smtClean="0"/>
              <a:t>(Enterprise Security API)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283688533"/>
              </p:ext>
            </p:extLst>
          </p:nvPr>
        </p:nvGraphicFramePr>
        <p:xfrm>
          <a:off x="758613" y="2438400"/>
          <a:ext cx="11582481" cy="4707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Group 12"/>
          <p:cNvGrpSpPr/>
          <p:nvPr/>
        </p:nvGrpSpPr>
        <p:grpSpPr>
          <a:xfrm>
            <a:off x="756348" y="7187794"/>
            <a:ext cx="11578802" cy="1156954"/>
            <a:chOff x="0" y="433514"/>
            <a:chExt cx="8141345" cy="813483"/>
          </a:xfrm>
          <a:scene3d>
            <a:camera prst="orthographicFront"/>
            <a:lightRig rig="chilly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0" y="433514"/>
              <a:ext cx="8141345" cy="813483"/>
            </a:xfrm>
            <a:prstGeom prst="roundRect">
              <a:avLst>
                <a:gd name="adj" fmla="val 10000"/>
              </a:avLst>
            </a:prstGeom>
            <a:solidFill>
              <a:srgbClr val="659A2A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15" name="Rounded Rectangle 4"/>
            <p:cNvSpPr/>
            <p:nvPr/>
          </p:nvSpPr>
          <p:spPr>
            <a:xfrm>
              <a:off x="23826" y="457340"/>
              <a:ext cx="8093693" cy="76583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tIns="91440" bIns="91440" spcCol="1270" anchor="ctr"/>
            <a:lstStyle/>
            <a:p>
              <a:pPr defTabSz="1517203" fontAlgn="auto">
                <a:spcAft>
                  <a:spcPct val="35000"/>
                </a:spcAft>
                <a:defRPr/>
              </a:pPr>
              <a:r>
                <a:rPr lang="en-US" sz="3400" u="sng" dirty="0">
                  <a:solidFill>
                    <a:srgbClr val="FFFFFF"/>
                  </a:solidFill>
                  <a:latin typeface="Tahoma"/>
                </a:rPr>
                <a:t>Your</a:t>
              </a:r>
              <a:r>
                <a:rPr lang="en-US" sz="3400" dirty="0">
                  <a:solidFill>
                    <a:srgbClr val="FFFFFF"/>
                  </a:solidFill>
                  <a:latin typeface="Tahoma"/>
                </a:rPr>
                <a:t> Existing Enterprise Services or Libraries</a:t>
              </a:r>
            </a:p>
          </p:txBody>
        </p:sp>
      </p:grp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-2510974" y="8675407"/>
            <a:ext cx="11704320" cy="5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lvl="1"/>
            <a:r>
              <a:rPr lang="en-US" sz="2800" b="1" dirty="0" smtClean="0">
                <a:hlinkClick r:id="rId9"/>
              </a:rPr>
              <a:t>http</a:t>
            </a:r>
            <a:r>
              <a:rPr lang="en-US" sz="2800" b="1" dirty="0">
                <a:hlinkClick r:id="rId9"/>
              </a:rPr>
              <a:t>://www.owasp.org/index.php/ESAPI</a:t>
            </a:r>
            <a:r>
              <a:rPr lang="en-US" sz="2800" b="1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59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13004800" cy="1371600"/>
          </a:xfrm>
          <a:ln/>
        </p:spPr>
        <p:txBody>
          <a:bodyPr/>
          <a:lstStyle/>
          <a:p>
            <a:r>
              <a:rPr lang="en-US" sz="7200" dirty="0" smtClean="0"/>
              <a:t>SAMM</a:t>
            </a:r>
            <a:br>
              <a:rPr lang="en-US" sz="7200" dirty="0" smtClean="0"/>
            </a:br>
            <a:r>
              <a:rPr lang="en-US" sz="4800" dirty="0" smtClean="0"/>
              <a:t>(</a:t>
            </a:r>
            <a:r>
              <a:rPr lang="en-US" sz="4800" dirty="0"/>
              <a:t>Software Assurance </a:t>
            </a:r>
            <a:r>
              <a:rPr lang="en-US" sz="4800" dirty="0" smtClean="0"/>
              <a:t>Maturity Model)</a:t>
            </a:r>
            <a:endParaRPr lang="en-US" sz="48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57" y="3505200"/>
            <a:ext cx="12319000" cy="4724400"/>
          </a:xfrm>
          <a:prstGeom prst="rect">
            <a:avLst/>
          </a:prstGeom>
          <a:noFill/>
          <a:ln>
            <a:noFill/>
          </a:ln>
          <a:effectLst>
            <a:outerShdw blurRad="9525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88683" y="8726923"/>
            <a:ext cx="12716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3"/>
              </a:rPr>
              <a:t>http://</a:t>
            </a:r>
            <a:r>
              <a:rPr lang="en-US" sz="2800" b="1" dirty="0" smtClean="0">
                <a:hlinkClick r:id="rId3"/>
              </a:rPr>
              <a:t>www.owasp.org/index.php/Software_Assurance_Maturity_Model</a:t>
            </a:r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6144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590800"/>
            <a:ext cx="5768720" cy="602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13004800" cy="1371600"/>
          </a:xfrm>
        </p:spPr>
        <p:txBody>
          <a:bodyPr/>
          <a:lstStyle/>
          <a:p>
            <a:r>
              <a:rPr lang="pt-BR" dirty="0" smtClean="0"/>
              <a:t>CLASP</a:t>
            </a:r>
            <a:br>
              <a:rPr lang="pt-BR" dirty="0" smtClean="0"/>
            </a:br>
            <a:r>
              <a:rPr lang="pt-BR" sz="3600" dirty="0" smtClean="0"/>
              <a:t>(</a:t>
            </a:r>
            <a:r>
              <a:rPr lang="en-GB" sz="3600" b="1" dirty="0"/>
              <a:t>C</a:t>
            </a:r>
            <a:r>
              <a:rPr lang="en-GB" sz="3600" dirty="0"/>
              <a:t>omprehensive, </a:t>
            </a:r>
            <a:r>
              <a:rPr lang="en-GB" sz="3600" b="1" dirty="0"/>
              <a:t>L</a:t>
            </a:r>
            <a:r>
              <a:rPr lang="en-GB" sz="3600" dirty="0"/>
              <a:t>ightweight, </a:t>
            </a:r>
            <a:r>
              <a:rPr lang="en-GB" sz="3600" b="1" dirty="0"/>
              <a:t>A</a:t>
            </a:r>
            <a:r>
              <a:rPr lang="en-GB" sz="3600" dirty="0"/>
              <a:t>pplication </a:t>
            </a:r>
            <a:r>
              <a:rPr lang="en-GB" sz="3600" b="1" dirty="0"/>
              <a:t>S</a:t>
            </a:r>
            <a:r>
              <a:rPr lang="en-GB" sz="3600" dirty="0"/>
              <a:t>ecurity </a:t>
            </a:r>
            <a:r>
              <a:rPr lang="en-GB" sz="3600" b="1" dirty="0" smtClean="0"/>
              <a:t>P</a:t>
            </a:r>
            <a:r>
              <a:rPr lang="en-GB" sz="3600" dirty="0" smtClean="0"/>
              <a:t>rocess</a:t>
            </a:r>
            <a:r>
              <a:rPr lang="pt-BR" sz="3600" dirty="0" smtClean="0"/>
              <a:t>)</a:t>
            </a:r>
            <a:endParaRPr lang="en-US" sz="11500" dirty="0"/>
          </a:p>
        </p:txBody>
      </p:sp>
      <p:sp>
        <p:nvSpPr>
          <p:cNvPr id="4" name="Rectangle 3"/>
          <p:cNvSpPr/>
          <p:nvPr/>
        </p:nvSpPr>
        <p:spPr>
          <a:xfrm>
            <a:off x="-333822" y="8506309"/>
            <a:ext cx="10744200" cy="53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4"/>
              </a:rPr>
              <a:t>http://</a:t>
            </a:r>
            <a:r>
              <a:rPr lang="en-US" sz="2800" b="1" dirty="0" smtClean="0">
                <a:hlinkClick r:id="rId4"/>
              </a:rPr>
              <a:t>www.owasp.org/index.php/OWASP_CLASP_Project</a:t>
            </a:r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6108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95F8C-D55F-46A5-B4EC-742432E8E2F4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13004800" cy="1371600"/>
          </a:xfrm>
        </p:spPr>
        <p:txBody>
          <a:bodyPr/>
          <a:lstStyle/>
          <a:p>
            <a:pPr eaLnBrk="1" hangingPunct="1"/>
            <a:r>
              <a:rPr sz="7200" dirty="0" smtClean="0"/>
              <a:t>ASVS</a:t>
            </a:r>
            <a:r>
              <a:rPr lang="pt-BR" sz="6600" dirty="0" smtClean="0"/>
              <a:t> </a:t>
            </a:r>
            <a:br>
              <a:rPr lang="pt-BR" sz="6600" dirty="0" smtClean="0"/>
            </a:br>
            <a:r>
              <a:rPr lang="pt-BR" sz="4800" dirty="0" smtClean="0"/>
              <a:t>(Application Security Verification Standard)</a:t>
            </a:r>
            <a:endParaRPr sz="4800" dirty="0" smtClean="0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60" y="2926080"/>
            <a:ext cx="7696765" cy="520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1" y="8702326"/>
            <a:ext cx="7065818" cy="7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4"/>
              </a:rPr>
              <a:t>http://</a:t>
            </a:r>
            <a:r>
              <a:rPr lang="en-US" sz="2800" b="1" dirty="0" smtClean="0">
                <a:hlinkClick r:id="rId4"/>
              </a:rPr>
              <a:t>www.owasp.org/index.php/ASVS</a:t>
            </a:r>
            <a:endParaRPr lang="en-US" sz="2800" b="1" dirty="0" smtClean="0"/>
          </a:p>
          <a:p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2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2362200"/>
            <a:ext cx="5181600" cy="60629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13004800" cy="1371600"/>
          </a:xfrm>
        </p:spPr>
        <p:txBody>
          <a:bodyPr/>
          <a:lstStyle/>
          <a:p>
            <a:r>
              <a:rPr lang="pt-BR" dirty="0" smtClean="0"/>
              <a:t>OWASP Testing Guide</a:t>
            </a:r>
            <a:br>
              <a:rPr lang="pt-BR" dirty="0" smtClean="0"/>
            </a:br>
            <a:endParaRPr lang="en-US" sz="11500" dirty="0"/>
          </a:p>
        </p:txBody>
      </p:sp>
      <p:sp>
        <p:nvSpPr>
          <p:cNvPr id="2" name="Rectangle 1"/>
          <p:cNvSpPr/>
          <p:nvPr/>
        </p:nvSpPr>
        <p:spPr>
          <a:xfrm>
            <a:off x="-867214" y="8715822"/>
            <a:ext cx="1181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4"/>
              </a:rPr>
              <a:t>http://</a:t>
            </a:r>
            <a:r>
              <a:rPr lang="en-US" sz="2800" b="1" dirty="0" smtClean="0">
                <a:hlinkClick r:id="rId4"/>
              </a:rPr>
              <a:t>www.owasp.org/index.php/OWASP_Testing_Project</a:t>
            </a:r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3399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3581400"/>
            <a:ext cx="11049000" cy="2590800"/>
          </a:xfrm>
          <a:noFill/>
          <a:ln/>
        </p:spPr>
        <p:txBody>
          <a:bodyPr/>
          <a:lstStyle/>
          <a:p>
            <a:r>
              <a:rPr lang="en-US" sz="8300" dirty="0" err="1" smtClean="0"/>
              <a:t>Introdução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WebScarab</a:t>
            </a:r>
            <a:endParaRPr lang="en-US" dirty="0"/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000" y="2438400"/>
            <a:ext cx="11658600" cy="6096000"/>
          </a:xfrm>
          <a:noFill/>
          <a:ln/>
        </p:spPr>
      </p:pic>
      <p:sp>
        <p:nvSpPr>
          <p:cNvPr id="2" name="Rectangle 1"/>
          <p:cNvSpPr/>
          <p:nvPr/>
        </p:nvSpPr>
        <p:spPr>
          <a:xfrm>
            <a:off x="-1937650" y="8741439"/>
            <a:ext cx="13480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4"/>
              </a:rPr>
              <a:t>http://</a:t>
            </a:r>
            <a:r>
              <a:rPr lang="en-US" sz="2800" b="1" dirty="0" smtClean="0">
                <a:hlinkClick r:id="rId4"/>
              </a:rPr>
              <a:t>www.owasp.org/index.php/OWASP_WebScarab</a:t>
            </a:r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0718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13004800" cy="1371600"/>
          </a:xfrm>
        </p:spPr>
        <p:txBody>
          <a:bodyPr/>
          <a:lstStyle/>
          <a:p>
            <a:r>
              <a:rPr lang="pt-BR" dirty="0" smtClean="0"/>
              <a:t>WebGoat</a:t>
            </a:r>
            <a:endParaRPr lang="en-US" sz="11500" dirty="0"/>
          </a:p>
        </p:txBody>
      </p:sp>
      <p:sp>
        <p:nvSpPr>
          <p:cNvPr id="2" name="Rectangle 1"/>
          <p:cNvSpPr/>
          <p:nvPr/>
        </p:nvSpPr>
        <p:spPr>
          <a:xfrm>
            <a:off x="-780130" y="8759364"/>
            <a:ext cx="1181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3"/>
              </a:rPr>
              <a:t>http://</a:t>
            </a:r>
            <a:r>
              <a:rPr lang="en-US" sz="2800" b="1" dirty="0" smtClean="0">
                <a:hlinkClick r:id="rId3"/>
              </a:rPr>
              <a:t>www.owasp.org/index.php/OWASP_WebGoat_Project</a:t>
            </a:r>
            <a:endParaRPr lang="en-US" sz="2800" b="1" dirty="0" smtClean="0"/>
          </a:p>
          <a:p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1" y="2162982"/>
            <a:ext cx="7696200" cy="646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29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D2E7036-520F-4337-82BD-D836DB0B6451}" type="slidenum">
              <a:rPr lang="en-US"/>
              <a:pPr/>
              <a:t>22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147385"/>
            <a:ext cx="9622650" cy="651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13004800" cy="1371600"/>
          </a:xfrm>
        </p:spPr>
        <p:txBody>
          <a:bodyPr/>
          <a:lstStyle/>
          <a:p>
            <a:r>
              <a:rPr lang="pt-BR" dirty="0" smtClean="0"/>
              <a:t>OWASP Live CD</a:t>
            </a:r>
            <a:endParaRPr lang="en-US" sz="11500" dirty="0"/>
          </a:p>
        </p:txBody>
      </p:sp>
      <p:sp>
        <p:nvSpPr>
          <p:cNvPr id="6" name="Rectangle 5"/>
          <p:cNvSpPr/>
          <p:nvPr/>
        </p:nvSpPr>
        <p:spPr>
          <a:xfrm>
            <a:off x="-536998" y="8799493"/>
            <a:ext cx="12982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4"/>
              </a:rPr>
              <a:t>http://</a:t>
            </a:r>
            <a:r>
              <a:rPr lang="en-US" sz="2800" b="1" dirty="0" smtClean="0">
                <a:hlinkClick r:id="rId4"/>
              </a:rPr>
              <a:t>www.owasp.org/index.php/Category:OWASP_Live_CD_Project</a:t>
            </a:r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1939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758613" y="2693530"/>
            <a:ext cx="11812693" cy="491292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46" tIns="65023" rIns="130046" bIns="65023">
            <a:spAutoFit/>
          </a:bodyPr>
          <a:lstStyle/>
          <a:p>
            <a:r>
              <a:rPr lang="en-US" sz="2800" b="1" dirty="0"/>
              <a:t>SecRule REQUEST_FILENAME|ARGS|ARGS_NAMES|</a:t>
            </a:r>
            <a:br>
              <a:rPr lang="en-US" sz="2800" b="1" dirty="0"/>
            </a:br>
            <a:r>
              <a:rPr lang="en-US" sz="2800" b="1" dirty="0"/>
              <a:t>REQUEST_HEADERS|!REQUEST_HEADERS:Referer \</a:t>
            </a:r>
          </a:p>
          <a:p>
            <a:endParaRPr lang="en-US" sz="2800" b="1" dirty="0"/>
          </a:p>
          <a:p>
            <a:r>
              <a:rPr lang="en-US" sz="2800" b="1" dirty="0"/>
              <a:t>	"(?:\b(?:(?:s(?:elect\b(?:.{1,100}?\b(?:(?:length|count|top)\b.{1,100}?\bfrom|from\b.{1,100}?\bwhere)|.*?\b(?:d(?:ump\b.*\bfrom|ata_type)|(?:to_(?:numbe|cha)|inst)r))|p_(?:(?:addextendedpro|sqlexe)c|(?:oacreat|prepar)e|execute(?:sql)?|makewebtask)|ql_(?:… … … \   </a:t>
            </a:r>
          </a:p>
          <a:p>
            <a:endParaRPr lang="en-US" sz="2800" b="1" dirty="0"/>
          </a:p>
          <a:p>
            <a:r>
              <a:rPr lang="en-US" sz="2800" b="1" dirty="0"/>
              <a:t>	“capture,log,deny,t:replaceComments, t:urlDecodeUni, t:htmlEntityDecode, t:lowercase,msg:'SQL Injection Attack. Matched signature &lt;%{TX.0}&gt;',id:'950001',severity:'2'“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2218" name="Oval 10"/>
          <p:cNvSpPr>
            <a:spLocks noChangeArrowheads="1"/>
          </p:cNvSpPr>
          <p:nvPr/>
        </p:nvSpPr>
        <p:spPr bwMode="auto">
          <a:xfrm>
            <a:off x="8019627" y="2675466"/>
            <a:ext cx="1733973" cy="54186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046" tIns="65023" rIns="130046" bIns="65023" anchor="ctr"/>
          <a:lstStyle/>
          <a:p>
            <a:endParaRPr lang="en-US" dirty="0"/>
          </a:p>
        </p:txBody>
      </p:sp>
      <p:sp>
        <p:nvSpPr>
          <p:cNvPr id="222219" name="AutoShape 11"/>
          <p:cNvSpPr>
            <a:spLocks/>
          </p:cNvSpPr>
          <p:nvPr/>
        </p:nvSpPr>
        <p:spPr bwMode="auto">
          <a:xfrm>
            <a:off x="3793067" y="1981200"/>
            <a:ext cx="2275840" cy="1474652"/>
          </a:xfrm>
          <a:prstGeom prst="borderCallout2">
            <a:avLst>
              <a:gd name="adj1" fmla="val 12500"/>
              <a:gd name="adj2" fmla="val 104764"/>
              <a:gd name="adj3" fmla="val 12500"/>
              <a:gd name="adj4" fmla="val 151292"/>
              <a:gd name="adj5" fmla="val 40106"/>
              <a:gd name="adj6" fmla="val 199801"/>
            </a:avLst>
          </a:prstGeom>
          <a:solidFill>
            <a:srgbClr val="FFFF00"/>
          </a:solidFill>
          <a:ln w="57150" algn="ctr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51199" tIns="51199" rIns="51199" bIns="51199" anchor="ctr"/>
          <a:lstStyle/>
          <a:p>
            <a:r>
              <a:rPr lang="en-US" sz="2000" b="1" dirty="0"/>
              <a:t>Supports any type of parameters,  POST , GET or any other</a:t>
            </a:r>
          </a:p>
        </p:txBody>
      </p:sp>
      <p:sp>
        <p:nvSpPr>
          <p:cNvPr id="222220" name="AutoShape 12"/>
          <p:cNvSpPr>
            <a:spLocks/>
          </p:cNvSpPr>
          <p:nvPr/>
        </p:nvSpPr>
        <p:spPr bwMode="auto">
          <a:xfrm>
            <a:off x="3225800" y="7617340"/>
            <a:ext cx="2600960" cy="975360"/>
          </a:xfrm>
          <a:prstGeom prst="borderCallout2">
            <a:avLst>
              <a:gd name="adj1" fmla="val 16667"/>
              <a:gd name="adj2" fmla="val -4167"/>
              <a:gd name="adj3" fmla="val 16667"/>
              <a:gd name="adj4" fmla="val -7986"/>
              <a:gd name="adj5" fmla="val -68981"/>
              <a:gd name="adj6" fmla="val -15106"/>
            </a:avLst>
          </a:prstGeom>
          <a:solidFill>
            <a:srgbClr val="FFFF00"/>
          </a:solidFill>
          <a:ln w="57150" algn="ctr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51199" tIns="51199" rIns="51199" bIns="51199" anchor="ctr"/>
          <a:lstStyle/>
          <a:p>
            <a:r>
              <a:rPr lang="en-US" sz="2000" b="1" dirty="0"/>
              <a:t>Common </a:t>
            </a:r>
            <a:r>
              <a:rPr lang="en-US" sz="2000" b="1" dirty="0" smtClean="0"/>
              <a:t>evasiontechniques </a:t>
            </a:r>
            <a:r>
              <a:rPr lang="en-US" sz="2000" b="1" dirty="0"/>
              <a:t>are mitigated</a:t>
            </a:r>
          </a:p>
        </p:txBody>
      </p:sp>
      <p:sp>
        <p:nvSpPr>
          <p:cNvPr id="222221" name="AutoShape 13"/>
          <p:cNvSpPr>
            <a:spLocks/>
          </p:cNvSpPr>
          <p:nvPr/>
        </p:nvSpPr>
        <p:spPr bwMode="auto">
          <a:xfrm>
            <a:off x="10236200" y="5484142"/>
            <a:ext cx="2600960" cy="1038578"/>
          </a:xfrm>
          <a:prstGeom prst="borderCallout2">
            <a:avLst>
              <a:gd name="adj1" fmla="val 15653"/>
              <a:gd name="adj2" fmla="val -4167"/>
              <a:gd name="adj3" fmla="val 15653"/>
              <a:gd name="adj4" fmla="val -30037"/>
              <a:gd name="adj5" fmla="val -20435"/>
              <a:gd name="adj6" fmla="val -78384"/>
            </a:avLst>
          </a:prstGeom>
          <a:solidFill>
            <a:srgbClr val="FFFF00"/>
          </a:solidFill>
          <a:ln w="57150" algn="ctr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51199" tIns="51199" rIns="51199" bIns="51199" anchor="ctr"/>
          <a:lstStyle/>
          <a:p>
            <a:r>
              <a:rPr lang="en-US" sz="2000" b="1" dirty="0"/>
              <a:t>Every SQL injection related keyword is checked</a:t>
            </a:r>
          </a:p>
        </p:txBody>
      </p:sp>
      <p:sp>
        <p:nvSpPr>
          <p:cNvPr id="222222" name="Oval 14"/>
          <p:cNvSpPr>
            <a:spLocks noChangeArrowheads="1"/>
          </p:cNvSpPr>
          <p:nvPr/>
        </p:nvSpPr>
        <p:spPr bwMode="auto">
          <a:xfrm>
            <a:off x="1625600" y="6522720"/>
            <a:ext cx="5310293" cy="54186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046" tIns="65023" rIns="130046" bIns="65023" anchor="ctr"/>
          <a:lstStyle/>
          <a:p>
            <a:endParaRPr lang="en-US" dirty="0"/>
          </a:p>
        </p:txBody>
      </p:sp>
      <p:sp>
        <p:nvSpPr>
          <p:cNvPr id="222224" name="Oval 16"/>
          <p:cNvSpPr>
            <a:spLocks noChangeArrowheads="1"/>
          </p:cNvSpPr>
          <p:nvPr/>
        </p:nvSpPr>
        <p:spPr bwMode="auto">
          <a:xfrm>
            <a:off x="5527040" y="6110515"/>
            <a:ext cx="3684693" cy="54186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046" tIns="65023" rIns="130046" bIns="65023" anchor="ctr"/>
          <a:lstStyle/>
          <a:p>
            <a:endParaRPr lang="en-US" dirty="0"/>
          </a:p>
        </p:txBody>
      </p:sp>
      <p:sp>
        <p:nvSpPr>
          <p:cNvPr id="222225" name="AutoShape 17"/>
          <p:cNvSpPr>
            <a:spLocks/>
          </p:cNvSpPr>
          <p:nvPr/>
        </p:nvSpPr>
        <p:spPr bwMode="auto">
          <a:xfrm>
            <a:off x="8178800" y="7704265"/>
            <a:ext cx="2384213" cy="801510"/>
          </a:xfrm>
          <a:prstGeom prst="borderCallout2">
            <a:avLst>
              <a:gd name="adj1" fmla="val 20282"/>
              <a:gd name="adj2" fmla="val -4546"/>
              <a:gd name="adj3" fmla="val 20282"/>
              <a:gd name="adj4" fmla="val -14394"/>
              <a:gd name="adj5" fmla="val -143662"/>
              <a:gd name="adj6" fmla="val -32671"/>
            </a:avLst>
          </a:prstGeom>
          <a:solidFill>
            <a:srgbClr val="FFFF00"/>
          </a:solidFill>
          <a:ln w="57150" algn="ctr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51199" tIns="51199" rIns="51199" bIns="51199" anchor="ctr"/>
          <a:lstStyle/>
          <a:p>
            <a:r>
              <a:rPr lang="en-US" sz="2000" b="1" dirty="0"/>
              <a:t>SQL comments are compensated for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13004800" cy="1371600"/>
          </a:xfrm>
        </p:spPr>
        <p:txBody>
          <a:bodyPr/>
          <a:lstStyle/>
          <a:p>
            <a:r>
              <a:rPr lang="pt-BR" sz="6000" dirty="0" smtClean="0"/>
              <a:t>ModSecurity Core Rules Set Project</a:t>
            </a:r>
            <a:endParaRPr lang="en-US" sz="8000" dirty="0"/>
          </a:p>
        </p:txBody>
      </p:sp>
      <p:sp>
        <p:nvSpPr>
          <p:cNvPr id="13" name="Rectangle 12"/>
          <p:cNvSpPr/>
          <p:nvPr/>
        </p:nvSpPr>
        <p:spPr>
          <a:xfrm>
            <a:off x="-482598" y="8780553"/>
            <a:ext cx="13842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3"/>
              </a:rPr>
              <a:t>http://</a:t>
            </a:r>
            <a:r>
              <a:rPr lang="en-US" sz="2400" b="1" dirty="0" smtClean="0">
                <a:hlinkClick r:id="rId3"/>
              </a:rPr>
              <a:t>www.owasp.org/index.php/Category:OWASP_ModSecurity_Core_Rule_Set_Project</a:t>
            </a:r>
            <a:endParaRPr lang="en-US" sz="2400" b="1" dirty="0" smtClean="0"/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0505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33144-FCA4-4C4B-8C20-4794EFC088CF}" type="slidenum">
              <a:rPr lang="en-US" smtClean="0"/>
              <a:pPr>
                <a:defRPr/>
              </a:pPr>
              <a:t>24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Livros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0" y="2057400"/>
            <a:ext cx="142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400" y="2725057"/>
            <a:ext cx="142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3352800"/>
            <a:ext cx="142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029" y="2057400"/>
            <a:ext cx="142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6059715"/>
            <a:ext cx="142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54" y="4220029"/>
            <a:ext cx="142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4695371"/>
            <a:ext cx="142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971" y="5260521"/>
            <a:ext cx="142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391229"/>
            <a:ext cx="142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4604657"/>
            <a:ext cx="142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0" y="6433457"/>
            <a:ext cx="142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800" y="7086600"/>
            <a:ext cx="13004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65" y="2391229"/>
            <a:ext cx="14020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38" y="6705600"/>
            <a:ext cx="142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656762" y="8726359"/>
            <a:ext cx="65024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hlinkClick r:id="rId18"/>
              </a:rPr>
              <a:t>http://</a:t>
            </a:r>
            <a:r>
              <a:rPr lang="en-US" sz="2800" b="1" dirty="0" smtClean="0">
                <a:hlinkClick r:id="rId18"/>
              </a:rPr>
              <a:t>stores.lulu.com/owasp</a:t>
            </a:r>
            <a:endParaRPr lang="en-US" sz="2800" b="1" dirty="0" smtClean="0"/>
          </a:p>
          <a:p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52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3581400"/>
            <a:ext cx="11049000" cy="2590800"/>
          </a:xfrm>
          <a:noFill/>
          <a:ln/>
        </p:spPr>
        <p:txBody>
          <a:bodyPr/>
          <a:lstStyle/>
          <a:p>
            <a:r>
              <a:rPr lang="en-US" sz="8300" dirty="0" err="1" smtClean="0"/>
              <a:t>Conferências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5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D2E7036-520F-4337-82BD-D836DB0B6451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13004800" cy="1371600"/>
          </a:xfrm>
        </p:spPr>
        <p:txBody>
          <a:bodyPr/>
          <a:lstStyle/>
          <a:p>
            <a:r>
              <a:rPr lang="en-US" dirty="0"/>
              <a:t>Global </a:t>
            </a:r>
            <a:r>
              <a:rPr lang="en-US" dirty="0" err="1"/>
              <a:t>AppSec</a:t>
            </a:r>
            <a:r>
              <a:rPr lang="en-US" dirty="0"/>
              <a:t> Europe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da-DK" sz="6000" dirty="0" smtClean="0"/>
              <a:t>6 a 10 de Junho de 2011)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-211493" y="8783147"/>
            <a:ext cx="93203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3"/>
              </a:rPr>
              <a:t>http://</a:t>
            </a:r>
            <a:r>
              <a:rPr lang="en-US" sz="2800" b="1" dirty="0" smtClean="0">
                <a:hlinkClick r:id="rId3"/>
              </a:rPr>
              <a:t>www.owasp.org/index.php/AppSecEU2011</a:t>
            </a:r>
            <a:endParaRPr lang="en-US" sz="2800" b="1" dirty="0" smtClean="0"/>
          </a:p>
          <a:p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3733800"/>
            <a:ext cx="9144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89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D2E7036-520F-4337-82BD-D836DB0B6451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13004800" cy="1371600"/>
          </a:xfrm>
        </p:spPr>
        <p:txBody>
          <a:bodyPr/>
          <a:lstStyle/>
          <a:p>
            <a:r>
              <a:rPr lang="en-US" dirty="0"/>
              <a:t>Global </a:t>
            </a:r>
            <a:r>
              <a:rPr lang="en-US" dirty="0" err="1"/>
              <a:t>AppSec</a:t>
            </a:r>
            <a:r>
              <a:rPr lang="en-US" dirty="0"/>
              <a:t> North </a:t>
            </a:r>
            <a:r>
              <a:rPr lang="en-US" dirty="0" smtClean="0"/>
              <a:t>America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fr-FR" sz="6000" dirty="0" smtClean="0"/>
              <a:t>20 a 23 de </a:t>
            </a:r>
            <a:r>
              <a:rPr lang="fr-FR" sz="6000" dirty="0" err="1" smtClean="0"/>
              <a:t>Setembro</a:t>
            </a:r>
            <a:r>
              <a:rPr lang="fr-FR" sz="6000" dirty="0" smtClean="0"/>
              <a:t> de 2011)</a:t>
            </a:r>
            <a:endParaRPr lang="en-US" sz="11500" dirty="0"/>
          </a:p>
        </p:txBody>
      </p:sp>
      <p:sp>
        <p:nvSpPr>
          <p:cNvPr id="2" name="Rectangle 1"/>
          <p:cNvSpPr/>
          <p:nvPr/>
        </p:nvSpPr>
        <p:spPr>
          <a:xfrm>
            <a:off x="-1894102" y="8783146"/>
            <a:ext cx="93203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3"/>
              </a:rPr>
              <a:t>http://</a:t>
            </a:r>
            <a:r>
              <a:rPr lang="en-US" sz="2800" b="1" dirty="0" smtClean="0">
                <a:hlinkClick r:id="rId3"/>
              </a:rPr>
              <a:t>www.appsecusa.org</a:t>
            </a:r>
            <a:endParaRPr lang="en-US" sz="2800" b="1" dirty="0" smtClean="0"/>
          </a:p>
          <a:p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658632"/>
            <a:ext cx="11805830" cy="151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66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D2E7036-520F-4337-82BD-D836DB0B6451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13004800" cy="1371600"/>
          </a:xfrm>
        </p:spPr>
        <p:txBody>
          <a:bodyPr/>
          <a:lstStyle/>
          <a:p>
            <a:r>
              <a:rPr lang="en-US" dirty="0"/>
              <a:t>Global </a:t>
            </a:r>
            <a:r>
              <a:rPr lang="en-US" dirty="0" err="1"/>
              <a:t>AppSec</a:t>
            </a:r>
            <a:r>
              <a:rPr lang="en-US" dirty="0"/>
              <a:t> </a:t>
            </a:r>
            <a:r>
              <a:rPr lang="en-US" dirty="0" smtClean="0"/>
              <a:t>Asia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6000" dirty="0" smtClean="0"/>
              <a:t>3</a:t>
            </a:r>
            <a:r>
              <a:rPr lang="en-US" sz="6000" dirty="0"/>
              <a:t> </a:t>
            </a:r>
            <a:r>
              <a:rPr lang="en-US" sz="6000" dirty="0" smtClean="0"/>
              <a:t>a 5</a:t>
            </a:r>
            <a:r>
              <a:rPr lang="en-US" sz="6000" dirty="0"/>
              <a:t> </a:t>
            </a:r>
            <a:r>
              <a:rPr lang="en-US" sz="6000" dirty="0" smtClean="0"/>
              <a:t>de </a:t>
            </a:r>
            <a:r>
              <a:rPr lang="en-US" sz="6000" dirty="0" err="1" smtClean="0"/>
              <a:t>Novembro</a:t>
            </a:r>
            <a:r>
              <a:rPr lang="en-US" sz="6000" dirty="0" smtClean="0"/>
              <a:t> de 2011)</a:t>
            </a:r>
            <a:endParaRPr lang="en-US" sz="11500" dirty="0"/>
          </a:p>
        </p:txBody>
      </p:sp>
      <p:sp>
        <p:nvSpPr>
          <p:cNvPr id="2" name="Rectangle 1"/>
          <p:cNvSpPr/>
          <p:nvPr/>
        </p:nvSpPr>
        <p:spPr>
          <a:xfrm>
            <a:off x="36290" y="8701313"/>
            <a:ext cx="93203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3"/>
              </a:rPr>
              <a:t>http://</a:t>
            </a:r>
            <a:r>
              <a:rPr lang="en-US" sz="2800" b="1" dirty="0" smtClean="0">
                <a:hlinkClick r:id="rId3"/>
              </a:rPr>
              <a:t>www.owasp.org/index.php/China_AppSec_2011</a:t>
            </a:r>
            <a:endParaRPr lang="en-US" sz="2800" b="1" dirty="0" smtClean="0"/>
          </a:p>
          <a:p>
            <a:endParaRPr 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343400"/>
            <a:ext cx="894969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6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D2E7036-520F-4337-82BD-D836DB0B6451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13004800" cy="1371600"/>
          </a:xfrm>
        </p:spPr>
        <p:txBody>
          <a:bodyPr/>
          <a:lstStyle/>
          <a:p>
            <a:r>
              <a:rPr lang="en-US" dirty="0"/>
              <a:t>Global </a:t>
            </a:r>
            <a:r>
              <a:rPr lang="en-US" dirty="0" err="1"/>
              <a:t>AppSec</a:t>
            </a:r>
            <a:r>
              <a:rPr lang="en-US" dirty="0"/>
              <a:t> Latin America</a:t>
            </a:r>
            <a:br>
              <a:rPr lang="en-US" dirty="0"/>
            </a:br>
            <a:r>
              <a:rPr lang="en-US" sz="6000" dirty="0" smtClean="0"/>
              <a:t>(4</a:t>
            </a:r>
            <a:r>
              <a:rPr lang="en-US" sz="6000" dirty="0"/>
              <a:t> </a:t>
            </a:r>
            <a:r>
              <a:rPr lang="en-US" sz="6000" dirty="0" smtClean="0"/>
              <a:t>a 7 de </a:t>
            </a:r>
            <a:r>
              <a:rPr lang="en-US" sz="6000" dirty="0" err="1" smtClean="0"/>
              <a:t>Outubro</a:t>
            </a:r>
            <a:r>
              <a:rPr lang="en-US" sz="6000" dirty="0" smtClean="0"/>
              <a:t> 2011)</a:t>
            </a:r>
            <a:endParaRPr lang="en-US" sz="11500" dirty="0"/>
          </a:p>
        </p:txBody>
      </p:sp>
      <p:sp>
        <p:nvSpPr>
          <p:cNvPr id="2" name="Rectangle 1"/>
          <p:cNvSpPr/>
          <p:nvPr/>
        </p:nvSpPr>
        <p:spPr>
          <a:xfrm>
            <a:off x="-1981180" y="8701313"/>
            <a:ext cx="93203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3"/>
              </a:rPr>
              <a:t>http</a:t>
            </a:r>
            <a:r>
              <a:rPr lang="en-US" sz="2800" b="1" dirty="0" smtClean="0">
                <a:hlinkClick r:id="rId3"/>
              </a:rPr>
              <a:t>://www.appseclatam.org</a:t>
            </a:r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3147785"/>
            <a:ext cx="10753725" cy="555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93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27BD07-9275-4F72-B347-22FA5A87D151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13004800" cy="1371600"/>
          </a:xfrm>
        </p:spPr>
        <p:txBody>
          <a:bodyPr/>
          <a:lstStyle/>
          <a:p>
            <a:r>
              <a:rPr lang="en-US" dirty="0" smtClean="0"/>
              <a:t>OWASP</a:t>
            </a:r>
            <a:br>
              <a:rPr lang="en-US" dirty="0" smtClean="0"/>
            </a:br>
            <a:r>
              <a:rPr lang="en-US" sz="5400" dirty="0" smtClean="0"/>
              <a:t>(</a:t>
            </a:r>
            <a:r>
              <a:rPr lang="en-AU" sz="5400" b="1" dirty="0" smtClean="0"/>
              <a:t>O</a:t>
            </a:r>
            <a:r>
              <a:rPr lang="en-AU" sz="5400" dirty="0" smtClean="0"/>
              <a:t>pen </a:t>
            </a:r>
            <a:r>
              <a:rPr lang="en-AU" sz="5400" b="1" dirty="0"/>
              <a:t>W</a:t>
            </a:r>
            <a:r>
              <a:rPr lang="en-AU" sz="5400" dirty="0"/>
              <a:t>eb </a:t>
            </a:r>
            <a:r>
              <a:rPr lang="en-AU" sz="5400" b="1" dirty="0"/>
              <a:t>A</a:t>
            </a:r>
            <a:r>
              <a:rPr lang="en-AU" sz="5400" dirty="0"/>
              <a:t>pplication </a:t>
            </a:r>
            <a:r>
              <a:rPr lang="en-AU" sz="5400" b="1" dirty="0"/>
              <a:t>S</a:t>
            </a:r>
            <a:r>
              <a:rPr lang="en-AU" sz="5400" dirty="0"/>
              <a:t>ecurity </a:t>
            </a:r>
            <a:r>
              <a:rPr lang="en-AU" sz="5400" b="1" dirty="0" smtClean="0"/>
              <a:t>P</a:t>
            </a:r>
            <a:r>
              <a:rPr lang="en-AU" sz="5400" dirty="0" smtClean="0"/>
              <a:t>roject)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AU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3164094"/>
            <a:ext cx="12115800" cy="6870418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sz="27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smtClean="0"/>
              <a:t>OWASP é </a:t>
            </a:r>
            <a:r>
              <a:rPr lang="en-US" sz="3200" dirty="0" err="1" smtClean="0"/>
              <a:t>uma</a:t>
            </a:r>
            <a:r>
              <a:rPr lang="en-US" sz="3200" dirty="0" smtClean="0"/>
              <a:t> </a:t>
            </a:r>
            <a:r>
              <a:rPr lang="en-US" sz="3200" dirty="0" err="1" smtClean="0"/>
              <a:t>organização</a:t>
            </a:r>
            <a:r>
              <a:rPr lang="en-US" sz="3200" dirty="0" smtClean="0"/>
              <a:t> </a:t>
            </a:r>
            <a:r>
              <a:rPr lang="en-US" sz="3200" dirty="0" err="1" smtClean="0"/>
              <a:t>internacional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suporta</a:t>
            </a:r>
            <a:r>
              <a:rPr lang="en-US" sz="3200" dirty="0" smtClean="0"/>
              <a:t> </a:t>
            </a:r>
            <a:r>
              <a:rPr lang="en-US" sz="3200" dirty="0" err="1" smtClean="0"/>
              <a:t>iniciativas</a:t>
            </a:r>
            <a:r>
              <a:rPr lang="en-US" sz="3200" dirty="0" smtClean="0"/>
              <a:t> </a:t>
            </a:r>
            <a:r>
              <a:rPr lang="en-US" sz="3200" dirty="0" err="1" smtClean="0"/>
              <a:t>por</a:t>
            </a:r>
            <a:r>
              <a:rPr lang="en-US" sz="3200" dirty="0" smtClean="0"/>
              <a:t> </a:t>
            </a:r>
            <a:r>
              <a:rPr lang="en-US" sz="3200" dirty="0" err="1" smtClean="0"/>
              <a:t>todo</a:t>
            </a:r>
            <a:r>
              <a:rPr lang="en-US" sz="3200" dirty="0" smtClean="0"/>
              <a:t> o </a:t>
            </a:r>
            <a:r>
              <a:rPr lang="en-US" sz="3200" dirty="0" err="1" smtClean="0"/>
              <a:t>mundo</a:t>
            </a:r>
            <a:endParaRPr lang="en-US" sz="32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smtClean="0"/>
              <a:t>OWASP é </a:t>
            </a:r>
            <a:r>
              <a:rPr lang="en-US" sz="3200" dirty="0" err="1" smtClean="0"/>
              <a:t>uma</a:t>
            </a:r>
            <a:r>
              <a:rPr lang="en-US" sz="3200" dirty="0" smtClean="0"/>
              <a:t> </a:t>
            </a:r>
            <a:r>
              <a:rPr lang="en-US" sz="3200" dirty="0" err="1" smtClean="0"/>
              <a:t>comunidade</a:t>
            </a:r>
            <a:r>
              <a:rPr lang="en-US" sz="3200" dirty="0" smtClean="0"/>
              <a:t> </a:t>
            </a:r>
            <a:r>
              <a:rPr lang="en-US" sz="3200" dirty="0" err="1" smtClean="0"/>
              <a:t>aberta</a:t>
            </a:r>
            <a:r>
              <a:rPr lang="en-US" sz="3200" dirty="0" smtClean="0"/>
              <a:t> </a:t>
            </a:r>
            <a:r>
              <a:rPr lang="en-US" sz="3200" dirty="0" err="1" smtClean="0"/>
              <a:t>dedicada</a:t>
            </a:r>
            <a:r>
              <a:rPr lang="en-US" sz="3200" dirty="0" smtClean="0"/>
              <a:t> a </a:t>
            </a:r>
            <a:r>
              <a:rPr lang="en-US" sz="3200" dirty="0" err="1" smtClean="0"/>
              <a:t>possibilitar</a:t>
            </a:r>
            <a:r>
              <a:rPr lang="en-US" sz="3200" dirty="0"/>
              <a:t> </a:t>
            </a:r>
            <a:r>
              <a:rPr lang="en-US" sz="3200" dirty="0" smtClean="0"/>
              <a:t>a </a:t>
            </a:r>
            <a:r>
              <a:rPr lang="en-US" sz="3200" dirty="0" err="1" smtClean="0"/>
              <a:t>concepção</a:t>
            </a:r>
            <a:r>
              <a:rPr lang="en-US" sz="3200" dirty="0" smtClean="0"/>
              <a:t>, </a:t>
            </a:r>
            <a:r>
              <a:rPr lang="en-US" sz="3200" dirty="0" err="1" smtClean="0"/>
              <a:t>desenvolvimento</a:t>
            </a:r>
            <a:r>
              <a:rPr lang="en-US" sz="3200" dirty="0" smtClean="0"/>
              <a:t>, </a:t>
            </a:r>
            <a:r>
              <a:rPr lang="en-US" sz="3200" dirty="0" err="1" smtClean="0"/>
              <a:t>aquisição</a:t>
            </a:r>
            <a:r>
              <a:rPr lang="en-US" sz="3200" dirty="0" smtClean="0"/>
              <a:t>, </a:t>
            </a:r>
            <a:r>
              <a:rPr lang="en-US" sz="3200" dirty="0" err="1" smtClean="0"/>
              <a:t>operação</a:t>
            </a:r>
            <a:r>
              <a:rPr lang="en-US" sz="3200" dirty="0" smtClean="0"/>
              <a:t> e </a:t>
            </a:r>
            <a:r>
              <a:rPr lang="en-US" sz="3200" dirty="0" err="1" smtClean="0"/>
              <a:t>manutenção</a:t>
            </a:r>
            <a:r>
              <a:rPr lang="en-US" sz="3200" dirty="0" smtClean="0"/>
              <a:t> de </a:t>
            </a:r>
            <a:r>
              <a:rPr lang="en-US" sz="3200" dirty="0" err="1" smtClean="0"/>
              <a:t>aplicações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podem</a:t>
            </a:r>
            <a:r>
              <a:rPr lang="en-US" sz="3200" dirty="0" smtClean="0"/>
              <a:t> </a:t>
            </a:r>
            <a:r>
              <a:rPr lang="en-US" sz="3200" dirty="0" err="1" smtClean="0"/>
              <a:t>ser</a:t>
            </a:r>
            <a:r>
              <a:rPr lang="en-US" sz="3200" dirty="0" smtClean="0"/>
              <a:t> </a:t>
            </a:r>
            <a:r>
              <a:rPr lang="en-US" sz="3200" dirty="0" err="1" smtClean="0"/>
              <a:t>confiáveis</a:t>
            </a:r>
            <a:endParaRPr lang="en-US" sz="32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pt-BR" sz="3200" dirty="0" smtClean="0"/>
              <a:t>Todas as ferramentas, documentos, fóruns e capítulos do OWASP são livres e abertos a todos interessados em melhorar a segurança das aplicações</a:t>
            </a:r>
            <a:endParaRPr lang="en-US" sz="3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-351970" y="8755740"/>
            <a:ext cx="92027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3"/>
              </a:rPr>
              <a:t>http://</a:t>
            </a:r>
            <a:r>
              <a:rPr lang="en-US" sz="2800" b="1" dirty="0" smtClean="0">
                <a:hlinkClick r:id="rId3"/>
              </a:rPr>
              <a:t>www.owasp.org/index.php/About_OWASP</a:t>
            </a:r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50799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3581400"/>
            <a:ext cx="11049000" cy="2590800"/>
          </a:xfrm>
          <a:noFill/>
          <a:ln/>
        </p:spPr>
        <p:txBody>
          <a:bodyPr/>
          <a:lstStyle/>
          <a:p>
            <a:r>
              <a:rPr lang="en-US" sz="8300" dirty="0" smtClean="0"/>
              <a:t>Como </a:t>
            </a:r>
            <a:r>
              <a:rPr lang="en-US" sz="8300" dirty="0" err="1"/>
              <a:t>P</a:t>
            </a:r>
            <a:r>
              <a:rPr lang="en-US" sz="8300" dirty="0" err="1" smtClean="0"/>
              <a:t>articipar</a:t>
            </a:r>
            <a:r>
              <a:rPr lang="en-US" sz="83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Participar?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270000" y="2590800"/>
            <a:ext cx="11557000" cy="5715000"/>
          </a:xfrm>
        </p:spPr>
        <p:txBody>
          <a:bodyPr/>
          <a:lstStyle/>
          <a:p>
            <a:pPr marL="731509" indent="-731509">
              <a:spcBef>
                <a:spcPts val="1800"/>
              </a:spcBef>
              <a:buFont typeface="Arial" pitchFamily="34" charset="0"/>
              <a:buChar char="•"/>
            </a:pPr>
            <a:r>
              <a:rPr lang="pt-BR" sz="3600" dirty="0" smtClean="0">
                <a:hlinkClick r:id="rId3"/>
              </a:rPr>
              <a:t>http</a:t>
            </a:r>
            <a:r>
              <a:rPr lang="pt-BR" sz="3600" dirty="0">
                <a:hlinkClick r:id="rId3"/>
              </a:rPr>
              <a:t>://</a:t>
            </a:r>
            <a:r>
              <a:rPr lang="pt-BR" sz="3600" dirty="0" smtClean="0">
                <a:hlinkClick r:id="rId3"/>
              </a:rPr>
              <a:t>www.owasp.org/index.php/Porto_Alegre</a:t>
            </a:r>
            <a:endParaRPr lang="pt-BR" sz="1800" dirty="0" smtClean="0"/>
          </a:p>
          <a:p>
            <a:pPr marL="731509" indent="-731509">
              <a:spcBef>
                <a:spcPts val="1800"/>
              </a:spcBef>
              <a:buFont typeface="Arial" pitchFamily="34" charset="0"/>
              <a:buChar char="•"/>
            </a:pPr>
            <a:r>
              <a:rPr lang="pt-BR" sz="3600" dirty="0" smtClean="0"/>
              <a:t>Artigos, wiki</a:t>
            </a:r>
          </a:p>
          <a:p>
            <a:pPr marL="731509" indent="-731509">
              <a:spcBef>
                <a:spcPts val="1800"/>
              </a:spcBef>
              <a:buFont typeface="Arial" pitchFamily="34" charset="0"/>
              <a:buChar char="•"/>
            </a:pPr>
            <a:r>
              <a:rPr lang="pt-BR" sz="3600" dirty="0" smtClean="0"/>
              <a:t>Listas de Discussão</a:t>
            </a:r>
          </a:p>
          <a:p>
            <a:pPr marL="731509" indent="-731509">
              <a:spcBef>
                <a:spcPts val="1800"/>
              </a:spcBef>
              <a:buFont typeface="Arial" pitchFamily="34" charset="0"/>
              <a:buChar char="•"/>
            </a:pPr>
            <a:r>
              <a:rPr lang="pt-BR" sz="3600" dirty="0" smtClean="0"/>
              <a:t>Projetos</a:t>
            </a:r>
          </a:p>
          <a:p>
            <a:pPr marL="1300460" lvl="1" indent="-731509">
              <a:spcBef>
                <a:spcPts val="1800"/>
              </a:spcBef>
            </a:pPr>
            <a:r>
              <a:rPr lang="pt-BR" sz="3600" dirty="0" smtClean="0"/>
              <a:t>Propor novos, testar os existentes, opinar</a:t>
            </a:r>
          </a:p>
          <a:p>
            <a:pPr marL="731509" indent="-731509">
              <a:spcBef>
                <a:spcPts val="1800"/>
              </a:spcBef>
              <a:buFont typeface="Arial" pitchFamily="34" charset="0"/>
              <a:buChar char="•"/>
            </a:pPr>
            <a:r>
              <a:rPr lang="pt-BR" sz="3600" dirty="0" smtClean="0"/>
              <a:t>Traduções</a:t>
            </a:r>
          </a:p>
          <a:p>
            <a:pPr marL="731509" indent="-731509">
              <a:spcBef>
                <a:spcPts val="1800"/>
              </a:spcBef>
              <a:buFont typeface="Arial" pitchFamily="34" charset="0"/>
              <a:buChar char="•"/>
            </a:pPr>
            <a:r>
              <a:rPr lang="pt-BR" sz="3600" dirty="0" smtClean="0"/>
              <a:t>Apresentações</a:t>
            </a:r>
          </a:p>
          <a:p>
            <a:pPr marL="731509" indent="-731509">
              <a:spcBef>
                <a:spcPts val="1800"/>
              </a:spcBef>
              <a:buFont typeface="Arial" pitchFamily="34" charset="0"/>
              <a:buChar char="•"/>
            </a:pPr>
            <a:r>
              <a:rPr lang="pt-BR" sz="3600" dirty="0" smtClean="0"/>
              <a:t>Contribuindo anualmente (50 dólares)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3CAC5-C983-43B8-B547-7FD96D0643B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3200400"/>
            <a:ext cx="43243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286" y="8686800"/>
            <a:ext cx="820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hlinkClick r:id="rId5"/>
              </a:rPr>
              <a:t>http://www.regonline.com/owasp_membership</a:t>
            </a:r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7610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3581400"/>
            <a:ext cx="11049000" cy="2590800"/>
          </a:xfrm>
          <a:noFill/>
          <a:ln/>
        </p:spPr>
        <p:txBody>
          <a:bodyPr/>
          <a:lstStyle/>
          <a:p>
            <a:r>
              <a:rPr lang="en-US" sz="8300" dirty="0" err="1" smtClean="0"/>
              <a:t>Perguntas</a:t>
            </a:r>
            <a:r>
              <a:rPr lang="en-US" sz="8300" dirty="0"/>
              <a:t> </a:t>
            </a:r>
            <a:r>
              <a:rPr lang="en-US" sz="8300" dirty="0" smtClean="0"/>
              <a:t>???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 err="1" smtClean="0"/>
              <a:t>Apresentações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utilizadas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para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criação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desta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pPr marL="711200" lvl="1" indent="0">
              <a:buNone/>
            </a:pPr>
            <a:r>
              <a:rPr lang="en-US" sz="1800" dirty="0">
                <a:hlinkClick r:id="rId2"/>
              </a:rPr>
              <a:t>http://www.owasp.org/images/b/b4/OWASP-Intro-2008-pt-br.ppt</a:t>
            </a:r>
          </a:p>
          <a:p>
            <a:pPr marL="711200" lvl="1" indent="0">
              <a:buNone/>
            </a:pP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://owasptop10.googlecode.com/files/OWASP_Top_10_-_</a:t>
            </a:r>
            <a:r>
              <a:rPr lang="en-US" sz="1800" dirty="0" smtClean="0">
                <a:hlinkClick r:id="rId2"/>
              </a:rPr>
              <a:t>2010%20Presentation.pptx</a:t>
            </a:r>
            <a:endParaRPr lang="en-US" sz="1800" dirty="0" smtClean="0"/>
          </a:p>
          <a:p>
            <a:pPr marL="711200" lvl="1" indent="0">
              <a:buNone/>
            </a:pP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owasp-esapi-java.googlecode.com/files/OWASP%20ESAPI.ppt</a:t>
            </a:r>
            <a:endParaRPr lang="en-US" sz="1800" dirty="0" smtClean="0"/>
          </a:p>
          <a:p>
            <a:pPr marL="711200" lvl="1" indent="0">
              <a:buNone/>
            </a:pPr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www.owasp.org/images/7/71/About_OWASP_ASVS.ppt</a:t>
            </a:r>
            <a:endParaRPr lang="en-US" sz="1800" dirty="0" smtClean="0"/>
          </a:p>
          <a:p>
            <a:pPr marL="711200" lvl="1" indent="0">
              <a:buNone/>
            </a:pPr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www.owasp.org/images/8/88/OWASP_EU_Summit_2008_WebScarab_treasures.ppt</a:t>
            </a:r>
            <a:endParaRPr lang="en-US" sz="1800" dirty="0" smtClean="0"/>
          </a:p>
          <a:p>
            <a:pPr marL="711200" lvl="1" indent="0">
              <a:buNone/>
            </a:pPr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www.opensamm.org/downloads/resources/OpenSAMM-1.0.ppt</a:t>
            </a:r>
            <a:endParaRPr lang="en-US" sz="1800" dirty="0" smtClean="0"/>
          </a:p>
          <a:p>
            <a:pPr marL="711200" lvl="1" indent="0">
              <a:buNone/>
            </a:pPr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www.owasp.org/images/a/ac/CLASPOverviewPresentation20080807NickCoblentz.ppt</a:t>
            </a:r>
            <a:endParaRPr lang="en-US" sz="1800" dirty="0" smtClean="0"/>
          </a:p>
          <a:p>
            <a:pPr marL="711200" lvl="1" indent="0">
              <a:buNone/>
            </a:pPr>
            <a:r>
              <a:rPr lang="en-US" sz="1800" dirty="0">
                <a:hlinkClick r:id="rId8"/>
              </a:rPr>
              <a:t>http://</a:t>
            </a:r>
            <a:r>
              <a:rPr lang="en-US" sz="1800" dirty="0" smtClean="0">
                <a:hlinkClick r:id="rId8"/>
              </a:rPr>
              <a:t>www.owasp.org/images/4/46/AppSecEU09_OWASP_Live_CD-mtesauro.ppt</a:t>
            </a:r>
            <a:endParaRPr lang="en-US" sz="1800" dirty="0" smtClean="0"/>
          </a:p>
          <a:p>
            <a:pPr marL="711200" lvl="1" indent="0">
              <a:buNone/>
            </a:pPr>
            <a:r>
              <a:rPr lang="en-US" sz="1800" dirty="0">
                <a:hlinkClick r:id="rId9"/>
              </a:rPr>
              <a:t>http://</a:t>
            </a:r>
            <a:r>
              <a:rPr lang="en-US" sz="1800" dirty="0" smtClean="0">
                <a:hlinkClick r:id="rId9"/>
              </a:rPr>
              <a:t>www.owasp.org/images/2/21/OWASPAppSec2007Milan_ModSecurityCoreRuleSet.ppt</a:t>
            </a:r>
            <a:endParaRPr lang="en-US" sz="1800" dirty="0" smtClean="0"/>
          </a:p>
          <a:p>
            <a:pPr marL="711200" lvl="1" indent="0">
              <a:buNone/>
            </a:pPr>
            <a:endParaRPr lang="en-US" sz="1800" dirty="0" smtClean="0"/>
          </a:p>
          <a:p>
            <a:pPr marL="711200" lvl="1" indent="0">
              <a:buNone/>
            </a:pPr>
            <a:endParaRPr lang="en-US" sz="1800" dirty="0" smtClean="0"/>
          </a:p>
          <a:p>
            <a:pPr marL="711200" lvl="1" indent="0">
              <a:buNone/>
            </a:pPr>
            <a:endParaRPr lang="en-US" sz="1800" dirty="0" smtClean="0"/>
          </a:p>
          <a:p>
            <a:pPr marL="711200" lvl="1" indent="0">
              <a:buNone/>
            </a:pPr>
            <a:endParaRPr lang="en-US" sz="1800" dirty="0" smtClean="0"/>
          </a:p>
          <a:p>
            <a:pPr marL="711200" lvl="1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9467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33144-FCA4-4C4B-8C20-4794EFC088CF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Base de </a:t>
            </a:r>
            <a:r>
              <a:rPr lang="en-US" dirty="0" err="1" smtClean="0"/>
              <a:t>Conhecimento</a:t>
            </a:r>
            <a:endParaRPr lang="en-US" dirty="0" smtClean="0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7823201" y="1930401"/>
            <a:ext cx="4382346" cy="6190827"/>
            <a:chOff x="5508625" y="1397000"/>
            <a:chExt cx="3081338" cy="4352925"/>
          </a:xfrm>
        </p:grpSpPr>
        <p:pic>
          <p:nvPicPr>
            <p:cNvPr id="13347" name="Picture 35" descr="The Security Development Lifecycl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863" y="4797425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8" name="Picture 8" descr="books?id=MDVTbFceXvwC&amp;pg=PP1&amp;img=1&amp;zoom=5&amp;sig=OrJqtCHAY4wPPBuuwr_KU0Ps23Y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188" y="4565650"/>
              <a:ext cx="4953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9" name="Picture 10" descr="books?id=QvTzBiwehOoC&amp;pg=PP1&amp;img=1&amp;zoom=5&amp;sig=vLlUJcEK3B43kpT7zVAYFdeihg4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7988" y="2349500"/>
              <a:ext cx="5619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0" name="Picture 12" descr="books?id=i8j865qq7dYC&amp;pg=PP1&amp;img=1&amp;zoom=5&amp;sig=PMbF0uEw1tj-UTFl9jE0LEc1CPs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888" y="4565650"/>
              <a:ext cx="5810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1" name="Picture 14" descr="books?id=6T4jrz6PbjAC&amp;pg=PP1&amp;img=1&amp;zoom=5&amp;sig=sKdXXCsjAG8Tel7XTHlKyQYXgSA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63" y="4005263"/>
              <a:ext cx="4953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2" name="Picture 15" descr="books?id=fKsc9NwsNpMC&amp;pg=PP1&amp;img=1&amp;zoom=5&amp;sig=gk2B-3wYVj5PTQaSFfoCPBuJYj8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2050" y="1468438"/>
              <a:ext cx="5715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3" name="Picture 17" descr="books?id=iV8DRekYvg0C&amp;pg=PP1&amp;img=1&amp;zoom=5&amp;sig=TyhZWXVCl8_WZ9bE2dtsYGkM0Yg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7088" y="1397000"/>
              <a:ext cx="5810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4" name="Picture 19" descr="books?id=tbo_JZ5IRKQC&amp;pg=PP1&amp;img=1&amp;zoom=5&amp;sig=rwNilHQBEWPTHcWCiuxhMFGVhwQ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7450" y="1973263"/>
              <a:ext cx="4953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5" name="Picture 21" descr="books?id=-Qj5aMPujwMC&amp;pg=PP1&amp;img=1&amp;zoom=5&amp;sig=dnC_dEWOI9Dp2taUus2g3Uf4Mo0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025" y="4205288"/>
              <a:ext cx="5334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6" name="Picture 23" descr="books?id=5yiULnTkN6oC&amp;pg=PP1&amp;img=1&amp;zoom=5&amp;sig=44kJztwbk5JEo0aBw80mFsouEZI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5788" y="2044700"/>
              <a:ext cx="5715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7" name="Picture 25" descr="books?id=npYOWjVR0q4C&amp;pg=PP1&amp;img=1&amp;zoom=5&amp;sig=hS4IbUFN9gQWpob11ADzl1FsenI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863" y="3357563"/>
              <a:ext cx="5905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8" name="Picture 27" descr="books?id=O3VB-zspJo4C&amp;pg=PP1&amp;img=1&amp;zoom=5&amp;sig=fZ7W-FastXmisAdOs96dLA0y59s">
              <a:hlinkClick r:id="rId26"/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788" y="3844925"/>
              <a:ext cx="5619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9" name="Picture 29" descr="books?id=79FMJAl_-qoC&amp;pg=PP1&amp;img=1&amp;zoom=5&amp;sig=VmnqHWoGRA866rCJA-dhylIDE9o">
              <a:hlinkClick r:id="rId28"/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3850" y="2044700"/>
              <a:ext cx="5715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0" name="Picture 31" descr="books?id=nuhf5r_TL14C&amp;pg=PP1&amp;img=1&amp;zoom=5&amp;sig=9EvDYrlqWm-rMQEFPl1UZbEBQKI">
              <a:hlinkClick r:id="rId30"/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888" y="2636838"/>
              <a:ext cx="5524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1" name="Picture 33" descr="books?id=NHWRH3xXQpgC&amp;pg=PP1&amp;img=1&amp;zoom=5&amp;sig=1huLq8v-66BB-TDOkCWLlrBLk6A">
              <a:hlinkClick r:id="rId32"/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625" y="2924175"/>
              <a:ext cx="5619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2" name="Picture 37" descr="Applied Cryptography: Protocols, Algorithms, and Source Code in C, 2nd Edition">
              <a:hlinkClick r:id="rId34"/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125" y="3573463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3" name="Picture 38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3068638"/>
              <a:ext cx="644525" cy="82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4" name="Picture 6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750" y="3092450"/>
              <a:ext cx="4572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" y="2156827"/>
            <a:ext cx="6758057" cy="6552071"/>
            <a:chOff x="468313" y="1774825"/>
            <a:chExt cx="3816350" cy="4606925"/>
          </a:xfrm>
        </p:grpSpPr>
        <p:pic>
          <p:nvPicPr>
            <p:cNvPr id="13319" name="Picture 87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757238" y="4652963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8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973138" y="4654550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89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189038" y="4652963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90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333500" y="4510088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91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477963" y="4365625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92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620838" y="4221163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93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693863" y="4078288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94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765300" y="3933825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95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836738" y="3790950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8" name="Picture 96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836738" y="3573463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97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838325" y="3357563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9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836738" y="3141663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99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838325" y="2925763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100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836738" y="2709863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101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912938" y="2538413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102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981200" y="2351088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103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2125663" y="2133600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6" name="Picture 104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2341563" y="1917700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7" name="Picture 105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2628900" y="1774825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8" name="Picture 106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2917825" y="1774825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9" name="Picture 107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3205163" y="1774825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0" name="Picture 10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3494088" y="1916113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1" name="Freeform 109"/>
            <p:cNvSpPr>
              <a:spLocks/>
            </p:cNvSpPr>
            <p:nvPr/>
          </p:nvSpPr>
          <p:spPr bwMode="auto">
            <a:xfrm>
              <a:off x="468313" y="2706688"/>
              <a:ext cx="3816350" cy="3098800"/>
            </a:xfrm>
            <a:custGeom>
              <a:avLst/>
              <a:gdLst>
                <a:gd name="T0" fmla="*/ 0 w 2404"/>
                <a:gd name="T1" fmla="*/ 2147483647 h 1952"/>
                <a:gd name="T2" fmla="*/ 2147483647 w 2404"/>
                <a:gd name="T3" fmla="*/ 2147483647 h 1952"/>
                <a:gd name="T4" fmla="*/ 2147483647 w 2404"/>
                <a:gd name="T5" fmla="*/ 2147483647 h 1952"/>
                <a:gd name="T6" fmla="*/ 2147483647 w 2404"/>
                <a:gd name="T7" fmla="*/ 2147483647 h 1952"/>
                <a:gd name="T8" fmla="*/ 2147483647 w 2404"/>
                <a:gd name="T9" fmla="*/ 2147483647 h 1952"/>
                <a:gd name="T10" fmla="*/ 2147483647 w 2404"/>
                <a:gd name="T11" fmla="*/ 2147483647 h 1952"/>
                <a:gd name="T12" fmla="*/ 2147483647 w 2404"/>
                <a:gd name="T13" fmla="*/ 2147483647 h 1952"/>
                <a:gd name="T14" fmla="*/ 2147483647 w 2404"/>
                <a:gd name="T15" fmla="*/ 2147483647 h 1952"/>
                <a:gd name="T16" fmla="*/ 2147483647 w 2404"/>
                <a:gd name="T17" fmla="*/ 2147483647 h 19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4"/>
                <a:gd name="T28" fmla="*/ 0 h 1952"/>
                <a:gd name="T29" fmla="*/ 2404 w 2404"/>
                <a:gd name="T30" fmla="*/ 1952 h 19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4" h="1952">
                  <a:moveTo>
                    <a:pt x="0" y="1952"/>
                  </a:moveTo>
                  <a:cubicBezTo>
                    <a:pt x="89" y="1919"/>
                    <a:pt x="400" y="1828"/>
                    <a:pt x="538" y="1753"/>
                  </a:cubicBezTo>
                  <a:cubicBezTo>
                    <a:pt x="676" y="1678"/>
                    <a:pt x="761" y="1616"/>
                    <a:pt x="829" y="1500"/>
                  </a:cubicBezTo>
                  <a:cubicBezTo>
                    <a:pt x="897" y="1384"/>
                    <a:pt x="915" y="1211"/>
                    <a:pt x="943" y="1057"/>
                  </a:cubicBezTo>
                  <a:cubicBezTo>
                    <a:pt x="971" y="903"/>
                    <a:pt x="956" y="712"/>
                    <a:pt x="1000" y="576"/>
                  </a:cubicBezTo>
                  <a:cubicBezTo>
                    <a:pt x="1044" y="440"/>
                    <a:pt x="1126" y="327"/>
                    <a:pt x="1209" y="241"/>
                  </a:cubicBezTo>
                  <a:cubicBezTo>
                    <a:pt x="1292" y="155"/>
                    <a:pt x="1392" y="97"/>
                    <a:pt x="1500" y="57"/>
                  </a:cubicBezTo>
                  <a:cubicBezTo>
                    <a:pt x="1608" y="17"/>
                    <a:pt x="1709" y="4"/>
                    <a:pt x="1860" y="2"/>
                  </a:cubicBezTo>
                  <a:cubicBezTo>
                    <a:pt x="2011" y="0"/>
                    <a:pt x="2215" y="28"/>
                    <a:pt x="2404" y="47"/>
                  </a:cubicBez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13342" name="Rectangle 110"/>
            <p:cNvSpPr>
              <a:spLocks noChangeArrowheads="1"/>
            </p:cNvSpPr>
            <p:nvPr/>
          </p:nvSpPr>
          <p:spPr bwMode="auto">
            <a:xfrm>
              <a:off x="782000" y="5589588"/>
              <a:ext cx="556899" cy="367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2001</a:t>
              </a:r>
            </a:p>
          </p:txBody>
        </p:sp>
        <p:sp>
          <p:nvSpPr>
            <p:cNvPr id="13343" name="Rectangle 111"/>
            <p:cNvSpPr>
              <a:spLocks noChangeArrowheads="1"/>
            </p:cNvSpPr>
            <p:nvPr/>
          </p:nvSpPr>
          <p:spPr bwMode="auto">
            <a:xfrm>
              <a:off x="1431288" y="4941888"/>
              <a:ext cx="556899" cy="367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2003</a:t>
              </a:r>
            </a:p>
          </p:txBody>
        </p:sp>
        <p:sp>
          <p:nvSpPr>
            <p:cNvPr id="13344" name="Rectangle 112"/>
            <p:cNvSpPr>
              <a:spLocks noChangeArrowheads="1"/>
            </p:cNvSpPr>
            <p:nvPr/>
          </p:nvSpPr>
          <p:spPr bwMode="auto">
            <a:xfrm>
              <a:off x="1791650" y="4078288"/>
              <a:ext cx="556899" cy="367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2005</a:t>
              </a:r>
            </a:p>
          </p:txBody>
        </p:sp>
        <p:sp>
          <p:nvSpPr>
            <p:cNvPr id="13345" name="Rectangle 113"/>
            <p:cNvSpPr>
              <a:spLocks noChangeArrowheads="1"/>
            </p:cNvSpPr>
            <p:nvPr/>
          </p:nvSpPr>
          <p:spPr bwMode="auto">
            <a:xfrm>
              <a:off x="1946776" y="3330963"/>
              <a:ext cx="556899" cy="367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2007</a:t>
              </a:r>
            </a:p>
          </p:txBody>
        </p:sp>
        <p:sp>
          <p:nvSpPr>
            <p:cNvPr id="13346" name="Rectangle 114"/>
            <p:cNvSpPr>
              <a:spLocks noChangeArrowheads="1"/>
            </p:cNvSpPr>
            <p:nvPr/>
          </p:nvSpPr>
          <p:spPr bwMode="auto">
            <a:xfrm>
              <a:off x="2438940" y="2724318"/>
              <a:ext cx="556899" cy="367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2009</a:t>
              </a:r>
            </a:p>
          </p:txBody>
        </p:sp>
      </p:grpSp>
      <p:sp>
        <p:nvSpPr>
          <p:cNvPr id="52" name="&quot;No&quot; Symbol 51"/>
          <p:cNvSpPr/>
          <p:nvPr/>
        </p:nvSpPr>
        <p:spPr bwMode="auto">
          <a:xfrm>
            <a:off x="6807202" y="1930401"/>
            <a:ext cx="6197599" cy="6299200"/>
          </a:xfrm>
          <a:prstGeom prst="noSmoking">
            <a:avLst>
              <a:gd name="adj" fmla="val 9929"/>
            </a:avLst>
          </a:prstGeom>
          <a:solidFill>
            <a:srgbClr val="EB1515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53" name="Rectangle 114"/>
          <p:cNvSpPr>
            <a:spLocks noChangeArrowheads="1"/>
          </p:cNvSpPr>
          <p:nvPr/>
        </p:nvSpPr>
        <p:spPr bwMode="auto">
          <a:xfrm>
            <a:off x="5234472" y="3281160"/>
            <a:ext cx="1037459" cy="5622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2011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-4314491" y="8802896"/>
            <a:ext cx="12957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39"/>
              </a:rPr>
              <a:t>http://</a:t>
            </a:r>
            <a:r>
              <a:rPr lang="en-US" sz="2800" b="1" dirty="0" smtClean="0">
                <a:hlinkClick r:id="rId39"/>
              </a:rPr>
              <a:t>www.owasp.org</a:t>
            </a:r>
            <a:endParaRPr lang="en-US" sz="2800" b="1" dirty="0" smtClean="0"/>
          </a:p>
          <a:p>
            <a:endParaRPr lang="en-US" sz="28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37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27BD07-9275-4F72-B347-22FA5A87D151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História</a:t>
            </a:r>
            <a:endParaRPr lang="en-AU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2133600"/>
            <a:ext cx="11853333" cy="6870418"/>
          </a:xfrm>
        </p:spPr>
        <p:txBody>
          <a:bodyPr/>
          <a:lstStyle/>
          <a:p>
            <a:pPr lvl="1"/>
            <a:r>
              <a:rPr lang="pt-BR" sz="3200" dirty="0" smtClean="0"/>
              <a:t>OWASP foi inciado em </a:t>
            </a:r>
            <a:r>
              <a:rPr lang="pt-BR" sz="3200" dirty="0" smtClean="0">
                <a:hlinkClick r:id="rId3"/>
              </a:rPr>
              <a:t>9 de Setembro de 2001</a:t>
            </a:r>
            <a:r>
              <a:rPr lang="pt-BR" sz="3200" dirty="0" smtClean="0"/>
              <a:t> por </a:t>
            </a:r>
            <a:r>
              <a:rPr lang="en-US" sz="3200" dirty="0"/>
              <a:t>Mark </a:t>
            </a:r>
            <a:r>
              <a:rPr lang="en-US" sz="3200" dirty="0" err="1"/>
              <a:t>Curphey</a:t>
            </a:r>
            <a:r>
              <a:rPr lang="en-US" sz="3200" dirty="0"/>
              <a:t> </a:t>
            </a:r>
            <a:r>
              <a:rPr lang="en-US" sz="3200" dirty="0" smtClean="0"/>
              <a:t>e Dennis </a:t>
            </a:r>
            <a:r>
              <a:rPr lang="en-US" sz="3200" dirty="0"/>
              <a:t>Groves </a:t>
            </a:r>
          </a:p>
          <a:p>
            <a:pPr lvl="1" eaLnBrk="1" hangingPunct="1"/>
            <a:r>
              <a:rPr lang="pt-BR" sz="3200" dirty="0" smtClean="0"/>
              <a:t>Desde 2003, </a:t>
            </a:r>
            <a:r>
              <a:rPr lang="en-US" sz="3200" dirty="0">
                <a:hlinkClick r:id="rId4"/>
              </a:rPr>
              <a:t>Jeff </a:t>
            </a:r>
            <a:r>
              <a:rPr lang="en-US" sz="3200" dirty="0" smtClean="0">
                <a:hlinkClick r:id="rId4"/>
              </a:rPr>
              <a:t>Williams</a:t>
            </a:r>
            <a:r>
              <a:rPr lang="en-US" sz="3200" dirty="0" smtClean="0"/>
              <a:t> </a:t>
            </a:r>
            <a:r>
              <a:rPr lang="en-US" sz="3200" dirty="0" err="1" smtClean="0"/>
              <a:t>vem</a:t>
            </a:r>
            <a:r>
              <a:rPr lang="en-US" sz="3200" dirty="0" smtClean="0"/>
              <a:t> </a:t>
            </a:r>
            <a:r>
              <a:rPr lang="en-US" sz="3200" dirty="0" err="1" smtClean="0"/>
              <a:t>servindo</a:t>
            </a:r>
            <a:r>
              <a:rPr lang="en-US" sz="3200" dirty="0" smtClean="0"/>
              <a:t> </a:t>
            </a:r>
            <a:r>
              <a:rPr lang="en-US" sz="3200" dirty="0" err="1" smtClean="0"/>
              <a:t>voluntariamente</a:t>
            </a:r>
            <a:r>
              <a:rPr lang="en-US" sz="3200" dirty="0" smtClean="0"/>
              <a:t> </a:t>
            </a:r>
            <a:r>
              <a:rPr lang="en-US" sz="3200" dirty="0" err="1" smtClean="0"/>
              <a:t>como</a:t>
            </a:r>
            <a:r>
              <a:rPr lang="en-US" sz="3200" dirty="0" smtClean="0"/>
              <a:t> Chair do OWASP</a:t>
            </a:r>
          </a:p>
          <a:p>
            <a:pPr lvl="1"/>
            <a:r>
              <a:rPr lang="pt-BR" sz="3200" dirty="0" smtClean="0"/>
              <a:t>A Fundação OWASP foi estabelecida em 2004 como uma</a:t>
            </a:r>
            <a:r>
              <a:rPr lang="en-US" sz="3200" dirty="0" smtClean="0"/>
              <a:t> </a:t>
            </a:r>
            <a:r>
              <a:rPr lang="en-US" sz="3200" dirty="0" err="1"/>
              <a:t>organização</a:t>
            </a:r>
            <a:r>
              <a:rPr lang="en-US" sz="3200" dirty="0"/>
              <a:t> </a:t>
            </a:r>
            <a:r>
              <a:rPr lang="en-US" sz="3200" dirty="0" err="1"/>
              <a:t>sem</a:t>
            </a:r>
            <a:r>
              <a:rPr lang="en-US" sz="3200" dirty="0"/>
              <a:t> fins </a:t>
            </a:r>
            <a:r>
              <a:rPr lang="en-US" sz="3200" dirty="0" err="1"/>
              <a:t>lucrativos</a:t>
            </a:r>
            <a:r>
              <a:rPr lang="en-US" sz="3200" dirty="0"/>
              <a:t> </a:t>
            </a:r>
            <a:r>
              <a:rPr lang="en-US" sz="3200" dirty="0" err="1"/>
              <a:t>nos</a:t>
            </a:r>
            <a:r>
              <a:rPr lang="en-US" sz="3200" dirty="0"/>
              <a:t> </a:t>
            </a:r>
            <a:r>
              <a:rPr lang="en-US" sz="3200" dirty="0" smtClean="0"/>
              <a:t>EUA (</a:t>
            </a:r>
            <a:r>
              <a:rPr lang="en-US" sz="3200" dirty="0" smtClean="0">
                <a:hlinkClick r:id="rId5" tooltip="501(c)"/>
              </a:rPr>
              <a:t>501(c</a:t>
            </a:r>
            <a:r>
              <a:rPr lang="en-US" sz="3200" dirty="0">
                <a:hlinkClick r:id="rId5" tooltip="501(c)"/>
              </a:rPr>
              <a:t>)(3</a:t>
            </a:r>
            <a:r>
              <a:rPr lang="en-US" sz="3200" dirty="0" smtClean="0">
                <a:hlinkClick r:id="rId5" tooltip="501(c)"/>
              </a:rPr>
              <a:t>) organization</a:t>
            </a:r>
            <a:r>
              <a:rPr lang="en-US" sz="3200" dirty="0" smtClean="0"/>
              <a:t>) </a:t>
            </a:r>
          </a:p>
          <a:p>
            <a:pPr lvl="1"/>
            <a:r>
              <a:rPr lang="pt-BR" sz="3200" dirty="0" smtClean="0"/>
              <a:t>Milhares de membros hoje em dia</a:t>
            </a:r>
            <a:endParaRPr lang="en-US" sz="3200" dirty="0"/>
          </a:p>
          <a:p>
            <a:pPr lvl="1"/>
            <a:r>
              <a:rPr lang="pt-BR" sz="3200" dirty="0" smtClean="0"/>
              <a:t>Mais de </a:t>
            </a:r>
            <a:r>
              <a:rPr lang="pt-BR" sz="3200" b="1" dirty="0" smtClean="0"/>
              <a:t>80</a:t>
            </a:r>
            <a:r>
              <a:rPr lang="pt-BR" sz="3200" dirty="0" smtClean="0"/>
              <a:t> </a:t>
            </a:r>
            <a:r>
              <a:rPr lang="pt-BR" sz="3200" dirty="0" smtClean="0">
                <a:hlinkClick r:id="rId6"/>
              </a:rPr>
              <a:t>capítulos locais</a:t>
            </a:r>
            <a:r>
              <a:rPr lang="pt-BR" sz="3200" dirty="0" smtClean="0"/>
              <a:t> ativos</a:t>
            </a:r>
            <a:endParaRPr lang="en-US" sz="3200" dirty="0" smtClean="0"/>
          </a:p>
          <a:p>
            <a:pPr lvl="1"/>
            <a:r>
              <a:rPr lang="en-US" sz="3200" dirty="0"/>
              <a:t>e</a:t>
            </a:r>
            <a:r>
              <a:rPr lang="en-US" sz="3200" dirty="0" smtClean="0"/>
              <a:t> </a:t>
            </a:r>
            <a:r>
              <a:rPr lang="en-US" sz="3200" dirty="0" err="1" smtClean="0"/>
              <a:t>somente</a:t>
            </a:r>
            <a:r>
              <a:rPr lang="en-US" sz="3200" dirty="0" smtClean="0"/>
              <a:t> 3 </a:t>
            </a:r>
            <a:r>
              <a:rPr lang="en-US" sz="3200" dirty="0" err="1" smtClean="0"/>
              <a:t>funcionários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-1407874" y="8773880"/>
            <a:ext cx="92027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7"/>
              </a:rPr>
              <a:t>http://</a:t>
            </a:r>
            <a:r>
              <a:rPr lang="en-US" sz="2800" b="1" dirty="0" smtClean="0">
                <a:hlinkClick r:id="rId7"/>
              </a:rPr>
              <a:t>en.wikipedia.org/wiki/OWASP</a:t>
            </a:r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80165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44F573-EF5B-4BAE-82EF-09ECA9D4C9E1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Ecossistema</a:t>
            </a:r>
            <a:endParaRPr lang="en-AU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503" y="2018441"/>
            <a:ext cx="11704320" cy="747776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AU" sz="3200" b="1" dirty="0" err="1" smtClean="0"/>
              <a:t>Voluntários</a:t>
            </a:r>
            <a:endParaRPr lang="en-AU" sz="3200" b="1" dirty="0" smtClean="0"/>
          </a:p>
          <a:p>
            <a:pPr lvl="1" eaLnBrk="1" hangingPunct="1">
              <a:spcBef>
                <a:spcPts val="1200"/>
              </a:spcBef>
            </a:pPr>
            <a:r>
              <a:rPr lang="en-AU" sz="3200" dirty="0" err="1" smtClean="0"/>
              <a:t>Compartilhamento</a:t>
            </a:r>
            <a:r>
              <a:rPr lang="en-AU" sz="3200" dirty="0" smtClean="0"/>
              <a:t> de </a:t>
            </a:r>
            <a:r>
              <a:rPr lang="en-AU" sz="3200" dirty="0" err="1" smtClean="0"/>
              <a:t>conhecimento</a:t>
            </a:r>
            <a:endParaRPr lang="en-AU" sz="3200" dirty="0" smtClean="0"/>
          </a:p>
          <a:p>
            <a:pPr lvl="1" eaLnBrk="1" hangingPunct="1">
              <a:spcBef>
                <a:spcPts val="1200"/>
              </a:spcBef>
            </a:pPr>
            <a:r>
              <a:rPr lang="en-AU" sz="3200" dirty="0" err="1" smtClean="0"/>
              <a:t>Liderança</a:t>
            </a:r>
            <a:r>
              <a:rPr lang="en-AU" sz="3200" dirty="0" smtClean="0"/>
              <a:t> de </a:t>
            </a:r>
            <a:r>
              <a:rPr lang="en-AU" sz="3200" dirty="0" err="1" smtClean="0"/>
              <a:t>projetos</a:t>
            </a:r>
            <a:r>
              <a:rPr lang="en-AU" sz="3200" dirty="0" smtClean="0"/>
              <a:t> e </a:t>
            </a:r>
            <a:r>
              <a:rPr lang="en-AU" sz="3200" dirty="0" err="1" smtClean="0"/>
              <a:t>pessoas</a:t>
            </a:r>
            <a:endParaRPr lang="en-AU" sz="3200" dirty="0" smtClean="0"/>
          </a:p>
          <a:p>
            <a:pPr lvl="1" eaLnBrk="1" hangingPunct="1">
              <a:spcBef>
                <a:spcPts val="1200"/>
              </a:spcBef>
            </a:pPr>
            <a:r>
              <a:rPr lang="en-AU" sz="3200" dirty="0" err="1" smtClean="0"/>
              <a:t>Apresentações</a:t>
            </a:r>
            <a:r>
              <a:rPr lang="en-AU" sz="3200" dirty="0" smtClean="0"/>
              <a:t> </a:t>
            </a:r>
            <a:r>
              <a:rPr lang="en-AU" sz="3200" dirty="0" err="1" smtClean="0"/>
              <a:t>em</a:t>
            </a:r>
            <a:r>
              <a:rPr lang="en-AU" sz="3200" dirty="0" smtClean="0"/>
              <a:t> </a:t>
            </a:r>
            <a:r>
              <a:rPr lang="en-AU" sz="3200" dirty="0" err="1" smtClean="0"/>
              <a:t>eventos</a:t>
            </a:r>
            <a:endParaRPr lang="en-AU" sz="3200" dirty="0" smtClean="0"/>
          </a:p>
          <a:p>
            <a:pPr lvl="1" eaLnBrk="1" hangingPunct="1">
              <a:spcBef>
                <a:spcPts val="1200"/>
              </a:spcBef>
            </a:pPr>
            <a:r>
              <a:rPr lang="en-AU" sz="3200" dirty="0" err="1" smtClean="0"/>
              <a:t>Administração</a:t>
            </a:r>
            <a:endParaRPr lang="en-AU" sz="3200" dirty="0" smtClean="0"/>
          </a:p>
          <a:p>
            <a:pPr eaLnBrk="1" hangingPunct="1">
              <a:spcBef>
                <a:spcPts val="1200"/>
              </a:spcBef>
            </a:pPr>
            <a:r>
              <a:rPr lang="pt-BR" sz="3200" b="1" dirty="0" smtClean="0"/>
              <a:t>Sustentado por</a:t>
            </a:r>
            <a:endParaRPr lang="en-AU" sz="3200" b="1" dirty="0" smtClean="0"/>
          </a:p>
          <a:p>
            <a:pPr lvl="1" eaLnBrk="1" hangingPunct="1">
              <a:spcBef>
                <a:spcPts val="1200"/>
              </a:spcBef>
            </a:pPr>
            <a:r>
              <a:rPr lang="en-US" sz="3200" dirty="0" err="1" smtClean="0"/>
              <a:t>Conferências</a:t>
            </a:r>
            <a:endParaRPr lang="en-US" sz="3200" dirty="0" smtClean="0"/>
          </a:p>
          <a:p>
            <a:pPr lvl="1" eaLnBrk="1" hangingPunct="1">
              <a:spcBef>
                <a:spcPts val="1200"/>
              </a:spcBef>
            </a:pPr>
            <a:r>
              <a:rPr lang="en-US" sz="3200" dirty="0" err="1" smtClean="0"/>
              <a:t>Anualidades</a:t>
            </a:r>
            <a:r>
              <a:rPr lang="en-US" sz="3200" dirty="0" smtClean="0"/>
              <a:t> de </a:t>
            </a:r>
            <a:r>
              <a:rPr lang="en-US" sz="3200" dirty="0" err="1" smtClean="0"/>
              <a:t>membros</a:t>
            </a:r>
            <a:r>
              <a:rPr lang="en-US" sz="3200" dirty="0" smtClean="0"/>
              <a:t> </a:t>
            </a:r>
            <a:r>
              <a:rPr lang="en-US" sz="3200" dirty="0" err="1" smtClean="0"/>
              <a:t>individuais</a:t>
            </a:r>
            <a:endParaRPr lang="en-US" sz="3200" dirty="0" smtClean="0"/>
          </a:p>
          <a:p>
            <a:pPr lvl="1" eaLnBrk="1" hangingPunct="1">
              <a:spcBef>
                <a:spcPts val="1200"/>
              </a:spcBef>
            </a:pPr>
            <a:r>
              <a:rPr lang="en-US" sz="3200" dirty="0" smtClean="0"/>
              <a:t>Propagandas no site</a:t>
            </a:r>
          </a:p>
          <a:p>
            <a:pPr lvl="1">
              <a:spcBef>
                <a:spcPts val="1200"/>
              </a:spcBef>
            </a:pPr>
            <a:r>
              <a:rPr lang="en-US" sz="3200" dirty="0" err="1" smtClean="0"/>
              <a:t>Patrocinadores</a:t>
            </a:r>
            <a:r>
              <a:rPr lang="en-US" sz="3200" dirty="0" smtClean="0"/>
              <a:t> </a:t>
            </a:r>
            <a:r>
              <a:rPr lang="en-US" sz="3200" dirty="0" err="1" smtClean="0"/>
              <a:t>corporativos</a:t>
            </a:r>
            <a:endParaRPr lang="en-US" sz="3200" dirty="0"/>
          </a:p>
          <a:p>
            <a:pPr marL="711200" lvl="1" indent="0" eaLnBrk="1" hangingPunct="1">
              <a:spcBef>
                <a:spcPts val="1200"/>
              </a:spcBef>
              <a:buNone/>
            </a:pPr>
            <a:endParaRPr lang="en-AU" sz="3200" dirty="0"/>
          </a:p>
        </p:txBody>
      </p:sp>
      <p:sp>
        <p:nvSpPr>
          <p:cNvPr id="5" name="Rectangle 4"/>
          <p:cNvSpPr/>
          <p:nvPr/>
        </p:nvSpPr>
        <p:spPr>
          <a:xfrm>
            <a:off x="-279400" y="8802896"/>
            <a:ext cx="1059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3"/>
              </a:rPr>
              <a:t>http://</a:t>
            </a:r>
            <a:r>
              <a:rPr lang="en-US" sz="2800" b="1" dirty="0" smtClean="0">
                <a:hlinkClick r:id="rId3"/>
              </a:rPr>
              <a:t>www.owasp.org/images/0/0d/OWASP_ByLaws.pdf</a:t>
            </a:r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49089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3581400"/>
            <a:ext cx="11049000" cy="2590800"/>
          </a:xfrm>
          <a:noFill/>
          <a:ln/>
        </p:spPr>
        <p:txBody>
          <a:bodyPr/>
          <a:lstStyle/>
          <a:p>
            <a:r>
              <a:rPr lang="en-US" sz="8300" dirty="0" err="1" smtClean="0"/>
              <a:t>Estrutura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44F573-EF5B-4BAE-82EF-09ECA9D4C9E1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Conselho</a:t>
            </a:r>
            <a:r>
              <a:rPr lang="en-US" dirty="0" smtClean="0"/>
              <a:t> </a:t>
            </a:r>
            <a:r>
              <a:rPr lang="en-US" dirty="0" err="1" smtClean="0"/>
              <a:t>Diretor</a:t>
            </a:r>
            <a:endParaRPr lang="en-AU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503" y="1858787"/>
            <a:ext cx="11704320" cy="74777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hlinkClick r:id="rId3" tooltip="User:Jeff Williams"/>
              </a:rPr>
              <a:t>Jeff </a:t>
            </a:r>
            <a:r>
              <a:rPr lang="en-US" sz="2800" dirty="0">
                <a:hlinkClick r:id="rId3" tooltip="User:Jeff Williams"/>
              </a:rPr>
              <a:t>Williams</a:t>
            </a:r>
            <a:r>
              <a:rPr lang="en-US" sz="2800" dirty="0"/>
              <a:t> </a:t>
            </a:r>
            <a:r>
              <a:rPr lang="en-US" sz="2800" dirty="0" smtClean="0"/>
              <a:t>- EUA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jeff.williams@owasp.org 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>
                <a:hlinkClick r:id="rId4" tooltip="User:Sdeleersnyder"/>
              </a:rPr>
              <a:t>Sebastien Deleersnyder</a:t>
            </a:r>
            <a:r>
              <a:rPr lang="en-US" sz="2800" dirty="0"/>
              <a:t> - </a:t>
            </a:r>
            <a:r>
              <a:rPr lang="en-US" sz="2800" dirty="0" err="1" smtClean="0"/>
              <a:t>Bélgica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seba@owasp.org 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>
                <a:hlinkClick r:id="rId5" tooltip="User:Brennan"/>
              </a:rPr>
              <a:t>Tom Brennan</a:t>
            </a:r>
            <a:r>
              <a:rPr lang="en-US" sz="2800" dirty="0"/>
              <a:t> - </a:t>
            </a:r>
            <a:r>
              <a:rPr lang="en-US" sz="2800" dirty="0" smtClean="0"/>
              <a:t>EUA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tomb@owasp.org 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>
                <a:hlinkClick r:id="rId6" tooltip="User:EoinKeary"/>
              </a:rPr>
              <a:t>Eoin Keary</a:t>
            </a:r>
            <a:r>
              <a:rPr lang="en-US" sz="2800" dirty="0"/>
              <a:t> - </a:t>
            </a:r>
            <a:r>
              <a:rPr lang="en-US" sz="2800" dirty="0" err="1" smtClean="0"/>
              <a:t>Irlanda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Eoin.Keary</a:t>
            </a:r>
            <a:r>
              <a:rPr lang="en-US" sz="2800" dirty="0"/>
              <a:t>@</a:t>
            </a:r>
            <a:r>
              <a:rPr lang="en-US" sz="2800" dirty="0" smtClean="0"/>
              <a:t>owasp.org 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>
                <a:hlinkClick r:id="rId7" tooltip="User:Wichers"/>
              </a:rPr>
              <a:t>Dave Wichers</a:t>
            </a:r>
            <a:r>
              <a:rPr lang="en-US" sz="2800" dirty="0"/>
              <a:t> - </a:t>
            </a:r>
            <a:r>
              <a:rPr lang="en-US" sz="2800" dirty="0" smtClean="0"/>
              <a:t>EUA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dave.wichers@owasp.org 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>
                <a:hlinkClick r:id="rId8" tooltip="User:Mtesauro"/>
              </a:rPr>
              <a:t>Matt Tesauro</a:t>
            </a:r>
            <a:r>
              <a:rPr lang="en-US" sz="2800" dirty="0"/>
              <a:t> - </a:t>
            </a:r>
            <a:r>
              <a:rPr lang="en-US" sz="2800" dirty="0" smtClean="0"/>
              <a:t>EUA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Matt.Tesauro@owasp.org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-903502" y="8802895"/>
            <a:ext cx="92027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hlinkClick r:id="rId9"/>
              </a:rPr>
              <a:t>http://www.owasp.org/index.php/Contact</a:t>
            </a:r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20919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44F573-EF5B-4BAE-82EF-09ECA9D4C9E1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Comitês</a:t>
            </a:r>
            <a:r>
              <a:rPr lang="en-US" dirty="0" smtClean="0"/>
              <a:t> </a:t>
            </a:r>
            <a:r>
              <a:rPr lang="en-US" dirty="0" err="1" smtClean="0"/>
              <a:t>Globais</a:t>
            </a:r>
            <a:endParaRPr lang="en-AU" dirty="0" smtClean="0"/>
          </a:p>
        </p:txBody>
      </p:sp>
      <p:sp>
        <p:nvSpPr>
          <p:cNvPr id="5" name="Rectangle 4"/>
          <p:cNvSpPr/>
          <p:nvPr/>
        </p:nvSpPr>
        <p:spPr>
          <a:xfrm>
            <a:off x="-1335328" y="8802896"/>
            <a:ext cx="12957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3"/>
              </a:rPr>
              <a:t>http://</a:t>
            </a:r>
            <a:r>
              <a:rPr lang="en-US" sz="2800" b="1" dirty="0" smtClean="0">
                <a:hlinkClick r:id="rId3"/>
              </a:rPr>
              <a:t>www.owasp.org/index.php/Global_Committee_Pages</a:t>
            </a:r>
            <a:endParaRPr lang="en-US" sz="2800" b="1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75" y="2743200"/>
            <a:ext cx="1198368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00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2/02/2007" val="LastModifi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TYTAG" val="EmptyTag"/>
  <p:tag name="04/16/2010" val="LastModifie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API" val="TOPIC"/>
  <p:tag name="11/13/2009" val="LastModifie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3/10/2009" val="LastModifie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2/02/2007" val="LastModifie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WASP-SDLC Panel[1].v2_templateFinal2">
  <a:themeElements>
    <a:clrScheme name="OWASP-SDLC Panel[1].v2_templateFinal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WASP-SDLC Panel[1].v2_templateFinal2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OWASP-SDLC Panel[1].v2_templateFinal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633</Words>
  <Characters>0</Characters>
  <Application>Microsoft Office PowerPoint</Application>
  <PresentationFormat>Custom</PresentationFormat>
  <Lines>0</Lines>
  <Paragraphs>234</Paragraphs>
  <Slides>33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OWASP-SDLC Panel[1].v2_templateFinal2</vt:lpstr>
      <vt:lpstr>Default Design</vt:lpstr>
      <vt:lpstr>OWASP em prol de um mundo mais seguro</vt:lpstr>
      <vt:lpstr>Introdução</vt:lpstr>
      <vt:lpstr>OWASP (Open Web Application Security Project) </vt:lpstr>
      <vt:lpstr>Base de Conhecimento</vt:lpstr>
      <vt:lpstr>História</vt:lpstr>
      <vt:lpstr>Ecossistema</vt:lpstr>
      <vt:lpstr>Estrutura</vt:lpstr>
      <vt:lpstr>Conselho Diretor</vt:lpstr>
      <vt:lpstr>Comitês Globais</vt:lpstr>
      <vt:lpstr>Capítulos Locais</vt:lpstr>
      <vt:lpstr>Patrocinadores Corporativos</vt:lpstr>
      <vt:lpstr>Projetos</vt:lpstr>
      <vt:lpstr>Recursos</vt:lpstr>
      <vt:lpstr>OWASP Top Ten 2010</vt:lpstr>
      <vt:lpstr>ESAPI  (Enterprise Security API)</vt:lpstr>
      <vt:lpstr>SAMM (Software Assurance Maturity Model)</vt:lpstr>
      <vt:lpstr>CLASP (Comprehensive, Lightweight, Application Security Process)</vt:lpstr>
      <vt:lpstr>ASVS  (Application Security Verification Standard)</vt:lpstr>
      <vt:lpstr>OWASP Testing Guide </vt:lpstr>
      <vt:lpstr>WebScarab</vt:lpstr>
      <vt:lpstr>WebGoat</vt:lpstr>
      <vt:lpstr>OWASP Live CD</vt:lpstr>
      <vt:lpstr>ModSecurity Core Rules Set Project</vt:lpstr>
      <vt:lpstr>Livros</vt:lpstr>
      <vt:lpstr>Conferências</vt:lpstr>
      <vt:lpstr>Global AppSec Europe  (6 a 10 de Junho de 2011) </vt:lpstr>
      <vt:lpstr>Global AppSec North America (20 a 23 de Setembro de 2011)</vt:lpstr>
      <vt:lpstr>Global AppSec Asia (3 a 5 de Novembro de 2011)</vt:lpstr>
      <vt:lpstr>Global AppSec Latin America (4 a 7 de Outubro 2011)</vt:lpstr>
      <vt:lpstr>Como Participar?</vt:lpstr>
      <vt:lpstr>Como Participar?</vt:lpstr>
      <vt:lpstr>Perguntas ??? 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2011-03-31T19:36:35Z</dcterms:created>
  <dcterms:modified xsi:type="dcterms:W3CDTF">2011-04-05T13:00:41Z</dcterms:modified>
</cp:coreProperties>
</file>