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1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820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71029" autoAdjust="0"/>
  </p:normalViewPr>
  <p:slideViewPr>
    <p:cSldViewPr snapToObjects="1">
      <p:cViewPr varScale="1">
        <p:scale>
          <a:sx n="68" d="100"/>
          <a:sy n="68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84BF5-3232-F747-86BA-CE789D34F093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B5674-0145-E543-B196-E24566A85A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5674-0145-E543-B196-E24566A85A4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Fishnet - Jim </a:t>
            </a:r>
            <a:r>
              <a:rPr lang="en-US" dirty="0" err="1" smtClean="0"/>
              <a:t>Weiler</a:t>
            </a:r>
            <a:r>
              <a:rPr lang="en-US" dirty="0" smtClean="0"/>
              <a:t> - </a:t>
            </a:r>
            <a:r>
              <a:rPr lang="en-US" dirty="0" err="1" smtClean="0"/>
              <a:t>Ipod</a:t>
            </a:r>
            <a:r>
              <a:rPr lang="en-US" dirty="0" smtClean="0"/>
              <a:t> Touch (will send)</a:t>
            </a:r>
          </a:p>
          <a:p>
            <a:r>
              <a:rPr lang="en-US" dirty="0" err="1" smtClean="0"/>
              <a:t>WhiteHat</a:t>
            </a:r>
            <a:r>
              <a:rPr lang="en-US" dirty="0" smtClean="0"/>
              <a:t> – Peter </a:t>
            </a:r>
            <a:r>
              <a:rPr lang="en-US" dirty="0" err="1" smtClean="0"/>
              <a:t>Steuer</a:t>
            </a:r>
            <a:r>
              <a:rPr lang="en-US" dirty="0" smtClean="0"/>
              <a:t> – </a:t>
            </a:r>
            <a:r>
              <a:rPr lang="en-US" dirty="0" err="1" smtClean="0"/>
              <a:t>Ipod</a:t>
            </a:r>
            <a:r>
              <a:rPr lang="en-US" dirty="0" smtClean="0"/>
              <a:t> (will mail)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5674-0145-E543-B196-E24566A85A4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5674-0145-E543-B196-E24566A85A4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5674-0145-E543-B196-E24566A85A4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5674-0145-E543-B196-E24566A85A4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Sachdev</a:t>
            </a:r>
            <a:endParaRPr lang="en-US" dirty="0" smtClean="0"/>
          </a:p>
          <a:p>
            <a:r>
              <a:rPr lang="en-US" dirty="0" smtClean="0"/>
              <a:t>Barry Austin</a:t>
            </a:r>
          </a:p>
          <a:p>
            <a:r>
              <a:rPr lang="en-US" dirty="0" smtClean="0"/>
              <a:t>Jeremy Long</a:t>
            </a:r>
          </a:p>
          <a:p>
            <a:r>
              <a:rPr lang="en-US" dirty="0" smtClean="0"/>
              <a:t>Wade </a:t>
            </a:r>
            <a:r>
              <a:rPr lang="en-US" dirty="0" err="1" smtClean="0"/>
              <a:t>Woolwine</a:t>
            </a:r>
            <a:endParaRPr lang="en-US" dirty="0" smtClean="0"/>
          </a:p>
          <a:p>
            <a:r>
              <a:rPr lang="en-US" dirty="0" smtClean="0"/>
              <a:t>Angel Contreras</a:t>
            </a:r>
          </a:p>
          <a:p>
            <a:r>
              <a:rPr lang="en-US" dirty="0" smtClean="0"/>
              <a:t>Mike Smith</a:t>
            </a:r>
          </a:p>
          <a:p>
            <a:r>
              <a:rPr lang="en-US" dirty="0" smtClean="0"/>
              <a:t>Jon Rose</a:t>
            </a:r>
          </a:p>
          <a:p>
            <a:r>
              <a:rPr lang="en-US" dirty="0" smtClean="0"/>
              <a:t>Josh </a:t>
            </a:r>
            <a:r>
              <a:rPr lang="en-US" dirty="0" err="1" smtClean="0"/>
              <a:t>Feinblum</a:t>
            </a:r>
            <a:endParaRPr lang="en-US" dirty="0" smtClean="0"/>
          </a:p>
          <a:p>
            <a:r>
              <a:rPr lang="en-US" dirty="0" smtClean="0"/>
              <a:t>Lee Anne Hart</a:t>
            </a:r>
          </a:p>
          <a:p>
            <a:r>
              <a:rPr lang="en-US" dirty="0" smtClean="0"/>
              <a:t>Martin </a:t>
            </a:r>
            <a:r>
              <a:rPr lang="en-US" dirty="0" err="1" smtClean="0"/>
              <a:t>Knobloch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the many Red Shirts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5674-0145-E543-B196-E24566A85A4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Board</a:t>
            </a:r>
          </a:p>
          <a:p>
            <a:endParaRPr lang="en-US" sz="2800" dirty="0" smtClean="0"/>
          </a:p>
          <a:p>
            <a:r>
              <a:rPr lang="en-US" sz="2800" dirty="0" smtClean="0"/>
              <a:t>Our sponsors</a:t>
            </a:r>
          </a:p>
          <a:p>
            <a:endParaRPr lang="en-US" sz="2800" baseline="0" dirty="0" smtClean="0"/>
          </a:p>
          <a:p>
            <a:r>
              <a:rPr lang="en-US" sz="2800" baseline="0" dirty="0" smtClean="0"/>
              <a:t>Platinum</a:t>
            </a:r>
          </a:p>
          <a:p>
            <a:pPr>
              <a:buFont typeface="Arial"/>
              <a:buChar char="•"/>
            </a:pPr>
            <a:r>
              <a:rPr lang="en-US" sz="2800" dirty="0" err="1" smtClean="0"/>
              <a:t>Softek</a:t>
            </a:r>
            <a:endParaRPr lang="en-US" sz="2800" baseline="0" dirty="0" smtClean="0"/>
          </a:p>
          <a:p>
            <a:pPr>
              <a:buFont typeface="Arial"/>
              <a:buChar char="•"/>
            </a:pPr>
            <a:r>
              <a:rPr lang="en-US" sz="2800" baseline="0" dirty="0" smtClean="0"/>
              <a:t>HP</a:t>
            </a:r>
          </a:p>
          <a:p>
            <a:endParaRPr lang="en-US" sz="2800" baseline="0" dirty="0" smtClean="0"/>
          </a:p>
          <a:p>
            <a:r>
              <a:rPr lang="en-US" sz="2800" baseline="0" dirty="0" smtClean="0"/>
              <a:t>Gold</a:t>
            </a:r>
          </a:p>
          <a:p>
            <a:r>
              <a:rPr lang="en-US" sz="2800" baseline="0" dirty="0" smtClean="0"/>
              <a:t>Art of Defense</a:t>
            </a:r>
          </a:p>
          <a:p>
            <a:r>
              <a:rPr lang="en-US" sz="2800" baseline="0" dirty="0" smtClean="0"/>
              <a:t>Securicon</a:t>
            </a:r>
          </a:p>
          <a:p>
            <a:r>
              <a:rPr lang="en-US" sz="2800" baseline="0" dirty="0" smtClean="0"/>
              <a:t>IBM</a:t>
            </a:r>
          </a:p>
          <a:p>
            <a:endParaRPr lang="en-US" sz="2800" baseline="0" dirty="0" smtClean="0"/>
          </a:p>
          <a:p>
            <a:r>
              <a:rPr lang="en-US" sz="2800" baseline="0" dirty="0" smtClean="0"/>
              <a:t>Silver</a:t>
            </a:r>
          </a:p>
          <a:p>
            <a:r>
              <a:rPr lang="en-US" sz="2800" baseline="0" dirty="0" smtClean="0"/>
              <a:t>Aspect Security</a:t>
            </a:r>
          </a:p>
          <a:p>
            <a:r>
              <a:rPr lang="en-US" sz="2800" baseline="0" dirty="0" err="1" smtClean="0"/>
              <a:t>Cenzic</a:t>
            </a:r>
            <a:endParaRPr lang="en-US" sz="2800" baseline="0" dirty="0" smtClean="0"/>
          </a:p>
          <a:p>
            <a:r>
              <a:rPr lang="en-US" sz="2800" baseline="0" dirty="0" err="1" smtClean="0"/>
              <a:t>Cigital</a:t>
            </a:r>
            <a:endParaRPr lang="en-US" sz="2800" baseline="0" dirty="0" smtClean="0"/>
          </a:p>
          <a:p>
            <a:r>
              <a:rPr lang="en-US" sz="2800" baseline="0" dirty="0" smtClean="0"/>
              <a:t>Core Security</a:t>
            </a:r>
          </a:p>
          <a:p>
            <a:r>
              <a:rPr lang="en-US" sz="2800" baseline="0" dirty="0" smtClean="0"/>
              <a:t>Cross Check Networks</a:t>
            </a:r>
          </a:p>
          <a:p>
            <a:r>
              <a:rPr lang="en-US" sz="2800" baseline="0" dirty="0" smtClean="0"/>
              <a:t>Fishnet Security</a:t>
            </a:r>
          </a:p>
          <a:p>
            <a:r>
              <a:rPr lang="en-US" sz="2800" baseline="0" dirty="0" smtClean="0"/>
              <a:t>Grant </a:t>
            </a:r>
            <a:r>
              <a:rPr lang="en-US" sz="2800" baseline="0" dirty="0" err="1" smtClean="0"/>
              <a:t>Thorton</a:t>
            </a:r>
            <a:endParaRPr lang="en-US" sz="2800" baseline="0" dirty="0" smtClean="0"/>
          </a:p>
          <a:p>
            <a:r>
              <a:rPr lang="en-US" sz="2800" baseline="0" dirty="0" err="1" smtClean="0"/>
              <a:t>Mandiant</a:t>
            </a:r>
            <a:endParaRPr lang="en-US" sz="2800" baseline="0" dirty="0" smtClean="0"/>
          </a:p>
          <a:p>
            <a:r>
              <a:rPr lang="en-US" sz="2800" baseline="0" dirty="0" err="1" smtClean="0"/>
              <a:t>Teneble</a:t>
            </a:r>
            <a:endParaRPr lang="en-US" sz="2800" baseline="0" dirty="0" smtClean="0"/>
          </a:p>
          <a:p>
            <a:r>
              <a:rPr lang="en-US" sz="2800" baseline="0" dirty="0" err="1" smtClean="0"/>
              <a:t>VeraCode</a:t>
            </a:r>
            <a:r>
              <a:rPr lang="en-US" sz="2800" baseline="0" dirty="0" smtClean="0"/>
              <a:t> </a:t>
            </a:r>
          </a:p>
          <a:p>
            <a:r>
              <a:rPr lang="en-US" sz="2800" baseline="0" dirty="0" err="1" smtClean="0"/>
              <a:t>Whitehat</a:t>
            </a:r>
            <a:endParaRPr lang="en-US" sz="2800" baseline="0" dirty="0" smtClean="0"/>
          </a:p>
          <a:p>
            <a:endParaRPr lang="en-US" sz="2800" baseline="0" dirty="0" smtClean="0"/>
          </a:p>
          <a:p>
            <a:r>
              <a:rPr lang="en-US" sz="2800" baseline="0" dirty="0" smtClean="0"/>
              <a:t>Exhibitors &amp; Small Business</a:t>
            </a:r>
          </a:p>
          <a:p>
            <a:r>
              <a:rPr lang="en-US" sz="28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LJ Kushner &amp; Associate</a:t>
            </a:r>
          </a:p>
          <a:p>
            <a:r>
              <a:rPr lang="en-US" sz="28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Breach</a:t>
            </a:r>
          </a:p>
          <a:p>
            <a:r>
              <a:rPr lang="en-US" sz="28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Imperva</a:t>
            </a:r>
            <a:endParaRPr lang="en-US" sz="28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FYRM</a:t>
            </a:r>
          </a:p>
          <a:p>
            <a:endParaRPr lang="en-US" sz="28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</a:p>
          <a:p>
            <a:r>
              <a:rPr lang="en-US" sz="28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nClud</a:t>
            </a:r>
            <a:endParaRPr lang="en-US" sz="2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Probonafide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5674-0145-E543-B196-E24566A85A4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Vacation 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Scandanavia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Daylight till 10:30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B5674-0145-E543-B196-E24566A85A4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FBF4-AD34-8D45-820B-9434852315C7}" type="datetimeFigureOut">
              <a:rPr lang="en-US" smtClean="0"/>
              <a:t>11/13/09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B2D74-BA6A-B64A-B15C-CBE8F83DB2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df"/></Relationships>
</file>

<file path=ppt/slides/_rels/slide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.png"/><Relationship Id="rId4" Type="http://schemas.openxmlformats.org/officeDocument/2006/relationships/image" Target="../media/image4.png"/><Relationship Id="rId7" Type="http://schemas.openxmlformats.org/officeDocument/2006/relationships/image" Target="../media/image7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6" Type="http://schemas.openxmlformats.org/officeDocument/2006/relationships/image" Target="../media/image16.png"/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0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19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9" Type="http://schemas.openxmlformats.org/officeDocument/2006/relationships/image" Target="../media/image9.png"/><Relationship Id="rId3" Type="http://schemas.openxmlformats.org/officeDocument/2006/relationships/image" Target="../media/image1.png"/><Relationship Id="rId18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Picture 1.png"/>
          <p:cNvPicPr>
            <a:picLocks noChangeAspect="1"/>
          </p:cNvPicPr>
          <p:nvPr/>
        </p:nvPicPr>
        <p:blipFill>
          <a:blip r:embed="rId3"/>
          <a:srcRect t="-4893" b="-4893"/>
          <a:stretch>
            <a:fillRect/>
          </a:stretch>
        </p:blipFill>
        <p:spPr bwMode="auto">
          <a:xfrm>
            <a:off x="1752600" y="378278"/>
            <a:ext cx="5638800" cy="644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Picture 1.png"/>
          <p:cNvPicPr>
            <a:picLocks noChangeAspect="1"/>
          </p:cNvPicPr>
          <p:nvPr/>
        </p:nvPicPr>
        <p:blipFill>
          <a:blip r:embed="rId3"/>
          <a:srcRect t="-4893" b="-4893"/>
          <a:stretch>
            <a:fillRect/>
          </a:stretch>
        </p:blipFill>
        <p:spPr bwMode="auto">
          <a:xfrm>
            <a:off x="0" y="0"/>
            <a:ext cx="1935957" cy="22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3317" y="2921168"/>
            <a:ext cx="7497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20404"/>
                </a:solidFill>
                <a:latin typeface="Helvetica"/>
                <a:cs typeface="Helvetica"/>
              </a:rPr>
              <a:t>Sponsor</a:t>
            </a:r>
            <a:r>
              <a:rPr lang="en-US" sz="6000" b="1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6000" b="1" dirty="0" smtClean="0">
                <a:solidFill>
                  <a:srgbClr val="820404"/>
                </a:solidFill>
                <a:latin typeface="Helvetica"/>
                <a:cs typeface="Helvetica"/>
              </a:rPr>
              <a:t>Giveaways</a:t>
            </a:r>
            <a:endParaRPr lang="en-US" sz="6000" b="1" dirty="0">
              <a:solidFill>
                <a:srgbClr val="820404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Picture 1.png"/>
          <p:cNvPicPr>
            <a:picLocks noChangeAspect="1"/>
          </p:cNvPicPr>
          <p:nvPr/>
        </p:nvPicPr>
        <p:blipFill>
          <a:blip r:embed="rId3"/>
          <a:srcRect t="-4893" b="-4893"/>
          <a:stretch>
            <a:fillRect/>
          </a:stretch>
        </p:blipFill>
        <p:spPr bwMode="auto">
          <a:xfrm>
            <a:off x="0" y="0"/>
            <a:ext cx="1935957" cy="22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7468" y="2921168"/>
            <a:ext cx="6469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Helvetica"/>
                <a:cs typeface="Helvetica"/>
              </a:rPr>
              <a:t>Capture The Flag</a:t>
            </a:r>
            <a:endParaRPr lang="en-US" sz="6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Picture 1.png"/>
          <p:cNvPicPr>
            <a:picLocks noChangeAspect="1"/>
          </p:cNvPicPr>
          <p:nvPr/>
        </p:nvPicPr>
        <p:blipFill>
          <a:blip r:embed="rId3"/>
          <a:srcRect t="-4893" b="-4893"/>
          <a:stretch>
            <a:fillRect/>
          </a:stretch>
        </p:blipFill>
        <p:spPr bwMode="auto">
          <a:xfrm>
            <a:off x="0" y="0"/>
            <a:ext cx="1935957" cy="22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35957" y="2921168"/>
            <a:ext cx="5486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Helvetica"/>
                <a:cs typeface="Helvetica"/>
              </a:rPr>
              <a:t>Member Raffle</a:t>
            </a:r>
            <a:endParaRPr lang="en-US" sz="6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Picture 1.png"/>
          <p:cNvPicPr>
            <a:picLocks noChangeAspect="1"/>
          </p:cNvPicPr>
          <p:nvPr/>
        </p:nvPicPr>
        <p:blipFill>
          <a:blip r:embed="rId3"/>
          <a:srcRect t="-4893" b="-4893"/>
          <a:stretch>
            <a:fillRect/>
          </a:stretch>
        </p:blipFill>
        <p:spPr bwMode="auto">
          <a:xfrm>
            <a:off x="0" y="0"/>
            <a:ext cx="1935957" cy="22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5202" y="2921168"/>
            <a:ext cx="7753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Helvetica"/>
                <a:cs typeface="Helvetica"/>
              </a:rPr>
              <a:t>Special Presentation</a:t>
            </a:r>
            <a:endParaRPr lang="en-US" sz="6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ff-T-Black-Fron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38400" y="83413"/>
            <a:ext cx="4191000" cy="6571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Picture 1.png"/>
          <p:cNvPicPr>
            <a:picLocks noChangeAspect="1"/>
          </p:cNvPicPr>
          <p:nvPr/>
        </p:nvPicPr>
        <p:blipFill>
          <a:blip r:embed="rId3"/>
          <a:srcRect t="-4893" b="-4893"/>
          <a:stretch>
            <a:fillRect/>
          </a:stretch>
        </p:blipFill>
        <p:spPr bwMode="auto">
          <a:xfrm>
            <a:off x="0" y="0"/>
            <a:ext cx="1935957" cy="22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48361" y="2921168"/>
            <a:ext cx="4047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Helvetica"/>
                <a:cs typeface="Helvetica"/>
              </a:rPr>
              <a:t>Thank You</a:t>
            </a:r>
            <a:endParaRPr lang="en-US" sz="6000" b="1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090" y="2374731"/>
            <a:ext cx="3276600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965281"/>
            <a:ext cx="2246435" cy="1390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870" y="380999"/>
            <a:ext cx="3362430" cy="587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473" y="1295230"/>
            <a:ext cx="3024527" cy="1360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609" y="380999"/>
            <a:ext cx="2364391" cy="914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720" y="4355931"/>
            <a:ext cx="24003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8510" y="4089231"/>
            <a:ext cx="2400300" cy="73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5638" y="4457531"/>
            <a:ext cx="1422400" cy="63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061" y="5270331"/>
            <a:ext cx="2400300" cy="533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1293" y="5024981"/>
            <a:ext cx="2400300" cy="1066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72150" y="5270331"/>
            <a:ext cx="2349500" cy="736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061" y="5879931"/>
            <a:ext cx="2400300" cy="876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71280" y="6070431"/>
            <a:ext cx="2400300" cy="50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5638" y="6006931"/>
            <a:ext cx="2400300" cy="749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71580" y="1443798"/>
            <a:ext cx="1972839" cy="4592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35716" y="2237539"/>
            <a:ext cx="2225168" cy="556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AppSec</a:t>
            </a:r>
            <a:r>
              <a:rPr lang="sv-SE" dirty="0" smtClean="0"/>
              <a:t> in Sweden!</a:t>
            </a:r>
            <a:endParaRPr lang="sv-SE" dirty="0"/>
          </a:p>
        </p:txBody>
      </p:sp>
      <p:pic>
        <p:nvPicPr>
          <p:cNvPr id="4" name="Bildobjekt 3" descr="stockholm_old_t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2504"/>
            <a:ext cx="9144000" cy="357149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52399" y="1871852"/>
            <a:ext cx="1827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800" b="1" dirty="0" smtClean="0">
                <a:solidFill>
                  <a:srgbClr val="FFFFFF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OWASP </a:t>
            </a:r>
            <a:r>
              <a:rPr lang="sv-SE" sz="2800" b="1" dirty="0" err="1" smtClean="0">
                <a:solidFill>
                  <a:srgbClr val="FFFFFF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AppSec</a:t>
            </a:r>
            <a:r>
              <a:rPr lang="sv-SE" sz="2800" b="1" dirty="0" smtClean="0">
                <a:solidFill>
                  <a:srgbClr val="FFFFFF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 Research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981200" y="1871852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rgbClr val="FFFFFF"/>
                </a:solidFill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Stockholm</a:t>
            </a:r>
            <a:r>
              <a:rPr lang="sv-SE" sz="2800" b="1" dirty="0" smtClean="0"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sv-SE" sz="2800" b="1" dirty="0" smtClean="0"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v-SE" sz="2800" b="1" dirty="0" smtClean="0"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June 21-24</a:t>
            </a:r>
            <a:br>
              <a:rPr lang="sv-SE" sz="2800" b="1" dirty="0" smtClean="0"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sv-SE" sz="2800" b="1" dirty="0" smtClean="0">
                <a:effectLst>
                  <a:outerShdw blurRad="50800" dist="76200" dir="2700000">
                    <a:srgbClr val="000000">
                      <a:alpha val="43000"/>
                    </a:srgbClr>
                  </a:outerShdw>
                </a:effectLst>
              </a:rPr>
              <a:t>2010</a:t>
            </a:r>
            <a:endParaRPr lang="sv-SE" sz="2800" b="1" dirty="0" smtClean="0">
              <a:effectLst>
                <a:outerShdw blurRad="50800" dist="762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Rak 7"/>
          <p:cNvCxnSpPr/>
          <p:nvPr/>
        </p:nvCxnSpPr>
        <p:spPr>
          <a:xfrm rot="5400000">
            <a:off x="1287908" y="2563556"/>
            <a:ext cx="1384995" cy="1588"/>
          </a:xfrm>
          <a:prstGeom prst="line">
            <a:avLst/>
          </a:prstGeom>
          <a:ln w="38100" cmpd="sng">
            <a:solidFill>
              <a:srgbClr val="FFFFFF"/>
            </a:solidFill>
          </a:ln>
          <a:effectLst>
            <a:outerShdw blurRad="40000" dist="38100" dir="27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omegapoin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" y="6317395"/>
            <a:ext cx="1479550" cy="540605"/>
          </a:xfrm>
          <a:prstGeom prst="rect">
            <a:avLst/>
          </a:prstGeom>
        </p:spPr>
      </p:pic>
      <p:pic>
        <p:nvPicPr>
          <p:cNvPr id="10" name="Bildobjekt 9" descr="IIS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322402"/>
            <a:ext cx="838200" cy="459398"/>
          </a:xfrm>
          <a:prstGeom prst="rect">
            <a:avLst/>
          </a:prstGeom>
        </p:spPr>
      </p:pic>
      <p:pic>
        <p:nvPicPr>
          <p:cNvPr id="11" name="Bildobjekt 10" descr="Mnemonic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6219026"/>
            <a:ext cx="2286000" cy="626452"/>
          </a:xfrm>
          <a:prstGeom prst="rect">
            <a:avLst/>
          </a:prstGeom>
        </p:spPr>
      </p:pic>
      <p:pic>
        <p:nvPicPr>
          <p:cNvPr id="12" name="Bildobjekt 11" descr="MyNethouse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900" y="6273460"/>
            <a:ext cx="1917700" cy="584540"/>
          </a:xfrm>
          <a:prstGeom prst="rect">
            <a:avLst/>
          </a:prstGeom>
        </p:spPr>
      </p:pic>
      <p:pic>
        <p:nvPicPr>
          <p:cNvPr id="7" name="Bildobjekt 6" descr="portwise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550" y="6240096"/>
            <a:ext cx="2254250" cy="605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137</Words>
  <Application>Microsoft Macintosh PowerPoint</Application>
  <PresentationFormat>On-screen Show (4:3)</PresentationFormat>
  <Paragraphs>68</Paragraphs>
  <Slides>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Next AppSec in Sweden!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Bristow</dc:creator>
  <cp:lastModifiedBy>Mark Bristow</cp:lastModifiedBy>
  <cp:revision>7</cp:revision>
  <dcterms:created xsi:type="dcterms:W3CDTF">2009-11-13T18:34:49Z</dcterms:created>
  <dcterms:modified xsi:type="dcterms:W3CDTF">2009-11-13T20:51:28Z</dcterms:modified>
</cp:coreProperties>
</file>