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9" r:id="rId4"/>
    <p:sldId id="280" r:id="rId5"/>
    <p:sldId id="282" r:id="rId6"/>
    <p:sldId id="283" r:id="rId7"/>
    <p:sldId id="291" r:id="rId8"/>
    <p:sldId id="284" r:id="rId9"/>
    <p:sldId id="288" r:id="rId10"/>
    <p:sldId id="290" r:id="rId11"/>
    <p:sldId id="286" r:id="rId12"/>
    <p:sldId id="293" r:id="rId13"/>
    <p:sldId id="287" r:id="rId14"/>
    <p:sldId id="28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FF3300"/>
    <a:srgbClr val="FF7401"/>
    <a:srgbClr val="FC9204"/>
    <a:srgbClr val="CC3300"/>
    <a:srgbClr val="FFCC00"/>
    <a:srgbClr val="EB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2083" autoAdjust="0"/>
  </p:normalViewPr>
  <p:slideViewPr>
    <p:cSldViewPr>
      <p:cViewPr varScale="1">
        <p:scale>
          <a:sx n="69" d="100"/>
          <a:sy n="69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24BF9-6EFB-4D27-907D-BA78ECF6EE49}" type="doc">
      <dgm:prSet loTypeId="urn:microsoft.com/office/officeart/2005/8/layout/hProcess6" loCatId="process" qsTypeId="urn:microsoft.com/office/officeart/2005/8/quickstyle/simple2" qsCatId="simple" csTypeId="urn:microsoft.com/office/officeart/2005/8/colors/accent1_3" csCatId="accent1" phldr="1"/>
      <dgm:spPr/>
    </dgm:pt>
    <dgm:pt modelId="{396AC1B6-C752-4334-9785-1A446DB0BE5A}">
      <dgm:prSet phldrT="[Text]"/>
      <dgm:spPr/>
      <dgm:t>
        <a:bodyPr/>
        <a:lstStyle/>
        <a:p>
          <a:r>
            <a:rPr lang="en-US" dirty="0" smtClean="0"/>
            <a:t>Load</a:t>
          </a:r>
          <a:endParaRPr lang="en-US" dirty="0"/>
        </a:p>
      </dgm:t>
    </dgm:pt>
    <dgm:pt modelId="{F1E32B82-65E9-4B7E-B786-2EF5C2759ED8}" type="parTrans" cxnId="{3F85B64E-0786-4C70-8233-6FE82A41D907}">
      <dgm:prSet/>
      <dgm:spPr/>
      <dgm:t>
        <a:bodyPr/>
        <a:lstStyle/>
        <a:p>
          <a:endParaRPr lang="en-US"/>
        </a:p>
      </dgm:t>
    </dgm:pt>
    <dgm:pt modelId="{3F01D027-9BF9-447C-9EBC-C33B9AD68A60}" type="sibTrans" cxnId="{3F85B64E-0786-4C70-8233-6FE82A41D907}">
      <dgm:prSet/>
      <dgm:spPr/>
      <dgm:t>
        <a:bodyPr/>
        <a:lstStyle/>
        <a:p>
          <a:endParaRPr lang="en-US"/>
        </a:p>
      </dgm:t>
    </dgm:pt>
    <dgm:pt modelId="{2947AC0A-AE4E-47C5-8E28-EEA1413C9884}">
      <dgm:prSet phldrT="[Text]"/>
      <dgm:spPr/>
      <dgm:t>
        <a:bodyPr/>
        <a:lstStyle/>
        <a:p>
          <a:r>
            <a:rPr lang="en-US" dirty="0" smtClean="0"/>
            <a:t>Parse</a:t>
          </a:r>
          <a:endParaRPr lang="en-US" dirty="0"/>
        </a:p>
      </dgm:t>
    </dgm:pt>
    <dgm:pt modelId="{96588D63-36CB-4686-8CE7-55D41CC6935F}" type="parTrans" cxnId="{C1B63B94-BA14-478D-BEE1-2A7D839EC6F1}">
      <dgm:prSet/>
      <dgm:spPr/>
      <dgm:t>
        <a:bodyPr/>
        <a:lstStyle/>
        <a:p>
          <a:endParaRPr lang="en-US"/>
        </a:p>
      </dgm:t>
    </dgm:pt>
    <dgm:pt modelId="{89BB8065-7DD1-4286-BB76-6D0C6D6C115C}" type="sibTrans" cxnId="{C1B63B94-BA14-478D-BEE1-2A7D839EC6F1}">
      <dgm:prSet/>
      <dgm:spPr/>
      <dgm:t>
        <a:bodyPr/>
        <a:lstStyle/>
        <a:p>
          <a:endParaRPr lang="en-US"/>
        </a:p>
      </dgm:t>
    </dgm:pt>
    <dgm:pt modelId="{6A083388-C634-4F6D-A455-BF5230E25DE6}">
      <dgm:prSet phldrT="[Text]"/>
      <dgm:spPr/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381AADAC-669D-4C32-8D7B-FEC8231AFF67}" type="parTrans" cxnId="{BC3AE943-22AA-4F16-8D23-07A1DE5D6B56}">
      <dgm:prSet/>
      <dgm:spPr/>
      <dgm:t>
        <a:bodyPr/>
        <a:lstStyle/>
        <a:p>
          <a:endParaRPr lang="en-US"/>
        </a:p>
      </dgm:t>
    </dgm:pt>
    <dgm:pt modelId="{756273F7-6483-4D16-A7E6-C970B0038641}" type="sibTrans" cxnId="{BC3AE943-22AA-4F16-8D23-07A1DE5D6B56}">
      <dgm:prSet/>
      <dgm:spPr/>
      <dgm:t>
        <a:bodyPr/>
        <a:lstStyle/>
        <a:p>
          <a:endParaRPr lang="en-US"/>
        </a:p>
      </dgm:t>
    </dgm:pt>
    <dgm:pt modelId="{5C28402C-2C64-49B5-BE90-5FEDA0C9146B}">
      <dgm:prSet phldrT="[Text]"/>
      <dgm:spPr/>
      <dgm:t>
        <a:bodyPr/>
        <a:lstStyle/>
        <a:p>
          <a:r>
            <a:rPr lang="en-US" dirty="0" smtClean="0"/>
            <a:t>Scripts</a:t>
          </a:r>
          <a:endParaRPr lang="en-US" dirty="0"/>
        </a:p>
      </dgm:t>
    </dgm:pt>
    <dgm:pt modelId="{C3D46FF5-DFDC-4DD7-8CB8-7C7EEBEA3621}" type="parTrans" cxnId="{C680C353-F238-4B75-9501-7CF1E35FC18F}">
      <dgm:prSet/>
      <dgm:spPr/>
      <dgm:t>
        <a:bodyPr/>
        <a:lstStyle/>
        <a:p>
          <a:endParaRPr lang="en-US"/>
        </a:p>
      </dgm:t>
    </dgm:pt>
    <dgm:pt modelId="{1A0E5B82-BCB4-44A7-B519-7413CEC4EE88}" type="sibTrans" cxnId="{C680C353-F238-4B75-9501-7CF1E35FC18F}">
      <dgm:prSet/>
      <dgm:spPr/>
      <dgm:t>
        <a:bodyPr/>
        <a:lstStyle/>
        <a:p>
          <a:endParaRPr lang="en-US"/>
        </a:p>
      </dgm:t>
    </dgm:pt>
    <dgm:pt modelId="{7AE54010-D36E-4DB3-A1D6-02045B6D2E09}">
      <dgm:prSet phldrT="[Text]"/>
      <dgm:spPr/>
      <dgm:t>
        <a:bodyPr/>
        <a:lstStyle/>
        <a:p>
          <a:r>
            <a:rPr lang="en-US" dirty="0" smtClean="0"/>
            <a:t>Parse</a:t>
          </a:r>
          <a:endParaRPr lang="en-US" dirty="0"/>
        </a:p>
      </dgm:t>
    </dgm:pt>
    <dgm:pt modelId="{BAA82A67-231A-45EB-A5DB-053B053D316E}" type="parTrans" cxnId="{C667824F-26C1-4F79-9DD5-8D8574F6F3CC}">
      <dgm:prSet/>
      <dgm:spPr/>
      <dgm:t>
        <a:bodyPr/>
        <a:lstStyle/>
        <a:p>
          <a:endParaRPr lang="en-US"/>
        </a:p>
      </dgm:t>
    </dgm:pt>
    <dgm:pt modelId="{D8452EDB-794F-4560-AAAB-189AD0369AE4}" type="sibTrans" cxnId="{C667824F-26C1-4F79-9DD5-8D8574F6F3CC}">
      <dgm:prSet/>
      <dgm:spPr/>
      <dgm:t>
        <a:bodyPr/>
        <a:lstStyle/>
        <a:p>
          <a:endParaRPr lang="en-US"/>
        </a:p>
      </dgm:t>
    </dgm:pt>
    <dgm:pt modelId="{21185FC4-DE61-4987-A84C-D93C7DC19138}">
      <dgm:prSet phldrT="[Text]"/>
      <dgm:spPr/>
      <dgm:t>
        <a:bodyPr/>
        <a:lstStyle/>
        <a:p>
          <a:r>
            <a:rPr lang="en-US" dirty="0" smtClean="0"/>
            <a:t>Inline</a:t>
          </a:r>
          <a:endParaRPr lang="en-US" dirty="0"/>
        </a:p>
      </dgm:t>
    </dgm:pt>
    <dgm:pt modelId="{0DD87412-0A83-414E-8EDB-D13AD64DC05C}" type="parTrans" cxnId="{E961EC53-A06E-4D79-927F-0C75836C2FD7}">
      <dgm:prSet/>
      <dgm:spPr/>
      <dgm:t>
        <a:bodyPr/>
        <a:lstStyle/>
        <a:p>
          <a:endParaRPr lang="en-US"/>
        </a:p>
      </dgm:t>
    </dgm:pt>
    <dgm:pt modelId="{34E89926-68EA-418E-8CE0-D6028389F9E9}" type="sibTrans" cxnId="{E961EC53-A06E-4D79-927F-0C75836C2FD7}">
      <dgm:prSet/>
      <dgm:spPr/>
      <dgm:t>
        <a:bodyPr/>
        <a:lstStyle/>
        <a:p>
          <a:endParaRPr lang="en-US"/>
        </a:p>
      </dgm:t>
    </dgm:pt>
    <dgm:pt modelId="{63D83229-9CAC-4A49-8868-42479BC0019B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81CE0301-66FB-4662-8974-744677C89CD6}" type="parTrans" cxnId="{A6C1276E-B6C3-41E0-8101-F8ED00BD6C9B}">
      <dgm:prSet/>
      <dgm:spPr/>
      <dgm:t>
        <a:bodyPr/>
        <a:lstStyle/>
        <a:p>
          <a:endParaRPr lang="en-US"/>
        </a:p>
      </dgm:t>
    </dgm:pt>
    <dgm:pt modelId="{EDA234AC-79EA-468F-AC04-0E0836272AA6}" type="sibTrans" cxnId="{A6C1276E-B6C3-41E0-8101-F8ED00BD6C9B}">
      <dgm:prSet/>
      <dgm:spPr/>
      <dgm:t>
        <a:bodyPr/>
        <a:lstStyle/>
        <a:p>
          <a:endParaRPr lang="en-US"/>
        </a:p>
      </dgm:t>
    </dgm:pt>
    <dgm:pt modelId="{F03C781D-C9FC-4DB0-A3BA-27427AC66678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ABF5646D-9F5C-4BFB-BE8B-83A00AE59C29}" type="parTrans" cxnId="{3766FFFE-6374-4CF7-8638-4AEE746252D4}">
      <dgm:prSet/>
      <dgm:spPr/>
      <dgm:t>
        <a:bodyPr/>
        <a:lstStyle/>
        <a:p>
          <a:endParaRPr lang="en-US"/>
        </a:p>
      </dgm:t>
    </dgm:pt>
    <dgm:pt modelId="{347671BF-EC43-4520-9A7B-5647E6A1B1C9}" type="sibTrans" cxnId="{3766FFFE-6374-4CF7-8638-4AEE746252D4}">
      <dgm:prSet/>
      <dgm:spPr/>
      <dgm:t>
        <a:bodyPr/>
        <a:lstStyle/>
        <a:p>
          <a:endParaRPr lang="en-US"/>
        </a:p>
      </dgm:t>
    </dgm:pt>
    <dgm:pt modelId="{B6696C90-9BD0-4EA7-B04B-FD4323A08B40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53E7E6FB-96DA-4AFF-AAF7-C2F14E123C6A}" type="parTrans" cxnId="{C8500B60-AE8D-4658-A6C5-AD84B043D478}">
      <dgm:prSet/>
      <dgm:spPr/>
      <dgm:t>
        <a:bodyPr/>
        <a:lstStyle/>
        <a:p>
          <a:endParaRPr lang="en-US"/>
        </a:p>
      </dgm:t>
    </dgm:pt>
    <dgm:pt modelId="{20528543-54EB-47CB-9B8B-581F55864AC8}" type="sibTrans" cxnId="{C8500B60-AE8D-4658-A6C5-AD84B043D478}">
      <dgm:prSet/>
      <dgm:spPr/>
      <dgm:t>
        <a:bodyPr/>
        <a:lstStyle/>
        <a:p>
          <a:endParaRPr lang="en-US"/>
        </a:p>
      </dgm:t>
    </dgm:pt>
    <dgm:pt modelId="{7E0862F0-BFD3-4940-9B1D-FCBF5B54ABB0}" type="pres">
      <dgm:prSet presAssocID="{81924BF9-6EFB-4D27-907D-BA78ECF6EE49}" presName="theList" presStyleCnt="0">
        <dgm:presLayoutVars>
          <dgm:dir/>
          <dgm:animLvl val="lvl"/>
          <dgm:resizeHandles val="exact"/>
        </dgm:presLayoutVars>
      </dgm:prSet>
      <dgm:spPr/>
    </dgm:pt>
    <dgm:pt modelId="{A3A96309-A711-4F09-AF65-EE98CC2E5B97}" type="pres">
      <dgm:prSet presAssocID="{396AC1B6-C752-4334-9785-1A446DB0BE5A}" presName="compNode" presStyleCnt="0"/>
      <dgm:spPr/>
    </dgm:pt>
    <dgm:pt modelId="{A9F9073D-B69F-41DA-A124-344BBE40F50D}" type="pres">
      <dgm:prSet presAssocID="{396AC1B6-C752-4334-9785-1A446DB0BE5A}" presName="noGeometry" presStyleCnt="0"/>
      <dgm:spPr/>
    </dgm:pt>
    <dgm:pt modelId="{65450CFB-5668-412B-AE5A-6385EAD93237}" type="pres">
      <dgm:prSet presAssocID="{396AC1B6-C752-4334-9785-1A446DB0BE5A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F6A16-81CA-4CC5-83B1-9D5E76AF3C78}" type="pres">
      <dgm:prSet presAssocID="{396AC1B6-C752-4334-9785-1A446DB0BE5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FDAE413-F749-4506-845E-465FC71B8594}" type="pres">
      <dgm:prSet presAssocID="{396AC1B6-C752-4334-9785-1A446DB0BE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372B3-1E9F-48A3-820F-33CE2603B336}" type="pres">
      <dgm:prSet presAssocID="{396AC1B6-C752-4334-9785-1A446DB0BE5A}" presName="aSpace" presStyleCnt="0"/>
      <dgm:spPr/>
    </dgm:pt>
    <dgm:pt modelId="{092254F4-2E1A-42E1-8781-9EF3DEF2F99B}" type="pres">
      <dgm:prSet presAssocID="{2947AC0A-AE4E-47C5-8E28-EEA1413C9884}" presName="compNode" presStyleCnt="0"/>
      <dgm:spPr/>
    </dgm:pt>
    <dgm:pt modelId="{95E09C8D-F8DE-4DF0-A17E-DF5B6C1DC746}" type="pres">
      <dgm:prSet presAssocID="{2947AC0A-AE4E-47C5-8E28-EEA1413C9884}" presName="noGeometry" presStyleCnt="0"/>
      <dgm:spPr/>
    </dgm:pt>
    <dgm:pt modelId="{3579E923-6559-4E28-8257-C36F2BB8F443}" type="pres">
      <dgm:prSet presAssocID="{2947AC0A-AE4E-47C5-8E28-EEA1413C988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C33E-CC42-4538-AEB5-F3889559C39C}" type="pres">
      <dgm:prSet presAssocID="{2947AC0A-AE4E-47C5-8E28-EEA1413C9884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94329D19-8CA6-4D81-85C5-77C1C5BAE533}" type="pres">
      <dgm:prSet presAssocID="{2947AC0A-AE4E-47C5-8E28-EEA1413C988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9ED7-EFAC-43B2-99FB-2747FA06AE30}" type="pres">
      <dgm:prSet presAssocID="{2947AC0A-AE4E-47C5-8E28-EEA1413C9884}" presName="aSpace" presStyleCnt="0"/>
      <dgm:spPr/>
    </dgm:pt>
    <dgm:pt modelId="{CB824258-76EE-43C7-AE1F-4FF7729EBE6F}" type="pres">
      <dgm:prSet presAssocID="{6A083388-C634-4F6D-A455-BF5230E25DE6}" presName="compNode" presStyleCnt="0"/>
      <dgm:spPr/>
    </dgm:pt>
    <dgm:pt modelId="{CE0A72CE-C5B1-48C0-87AC-5DB2D1EEEC93}" type="pres">
      <dgm:prSet presAssocID="{6A083388-C634-4F6D-A455-BF5230E25DE6}" presName="noGeometry" presStyleCnt="0"/>
      <dgm:spPr/>
    </dgm:pt>
    <dgm:pt modelId="{C35BB26B-3CB0-4E53-A897-C1FD7ED77A06}" type="pres">
      <dgm:prSet presAssocID="{6A083388-C634-4F6D-A455-BF5230E25DE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92C79-ED03-44F9-854D-DA5FEB05967E}" type="pres">
      <dgm:prSet presAssocID="{6A083388-C634-4F6D-A455-BF5230E25DE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D72CA674-8289-4EDB-95EF-CDBBCE250A11}" type="pres">
      <dgm:prSet presAssocID="{6A083388-C634-4F6D-A455-BF5230E25DE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B8672-57F1-4148-AC9F-FE3031D427E3}" type="presOf" srcId="{5C28402C-2C64-49B5-BE90-5FEDA0C9146B}" destId="{069F6A16-81CA-4CC5-83B1-9D5E76AF3C78}" srcOrd="1" destOrd="0" presId="urn:microsoft.com/office/officeart/2005/8/layout/hProcess6"/>
    <dgm:cxn modelId="{65D423A3-3B35-43FB-93BC-B3EFA847990E}" type="presOf" srcId="{81924BF9-6EFB-4D27-907D-BA78ECF6EE49}" destId="{7E0862F0-BFD3-4940-9B1D-FCBF5B54ABB0}" srcOrd="0" destOrd="0" presId="urn:microsoft.com/office/officeart/2005/8/layout/hProcess6"/>
    <dgm:cxn modelId="{EE8B7EB3-3725-40DD-A675-C89266AD22B5}" type="presOf" srcId="{F03C781D-C9FC-4DB0-A3BA-27427AC66678}" destId="{57B92C79-ED03-44F9-854D-DA5FEB05967E}" srcOrd="1" destOrd="1" presId="urn:microsoft.com/office/officeart/2005/8/layout/hProcess6"/>
    <dgm:cxn modelId="{C680C353-F238-4B75-9501-7CF1E35FC18F}" srcId="{396AC1B6-C752-4334-9785-1A446DB0BE5A}" destId="{5C28402C-2C64-49B5-BE90-5FEDA0C9146B}" srcOrd="0" destOrd="0" parTransId="{C3D46FF5-DFDC-4DD7-8CB8-7C7EEBEA3621}" sibTransId="{1A0E5B82-BCB4-44A7-B519-7413CEC4EE88}"/>
    <dgm:cxn modelId="{E961EC53-A06E-4D79-927F-0C75836C2FD7}" srcId="{2947AC0A-AE4E-47C5-8E28-EEA1413C9884}" destId="{21185FC4-DE61-4987-A84C-D93C7DC19138}" srcOrd="1" destOrd="0" parTransId="{0DD87412-0A83-414E-8EDB-D13AD64DC05C}" sibTransId="{34E89926-68EA-418E-8CE0-D6028389F9E9}"/>
    <dgm:cxn modelId="{C667824F-26C1-4F79-9DD5-8D8574F6F3CC}" srcId="{2947AC0A-AE4E-47C5-8E28-EEA1413C9884}" destId="{7AE54010-D36E-4DB3-A1D6-02045B6D2E09}" srcOrd="0" destOrd="0" parTransId="{BAA82A67-231A-45EB-A5DB-053B053D316E}" sibTransId="{D8452EDB-794F-4560-AAAB-189AD0369AE4}"/>
    <dgm:cxn modelId="{188D3832-A4AF-4BFB-AA7E-4EF18961FD43}" type="presOf" srcId="{7AE54010-D36E-4DB3-A1D6-02045B6D2E09}" destId="{3579E923-6559-4E28-8257-C36F2BB8F443}" srcOrd="0" destOrd="0" presId="urn:microsoft.com/office/officeart/2005/8/layout/hProcess6"/>
    <dgm:cxn modelId="{C8500B60-AE8D-4658-A6C5-AD84B043D478}" srcId="{396AC1B6-C752-4334-9785-1A446DB0BE5A}" destId="{B6696C90-9BD0-4EA7-B04B-FD4323A08B40}" srcOrd="1" destOrd="0" parTransId="{53E7E6FB-96DA-4AFF-AAF7-C2F14E123C6A}" sibTransId="{20528543-54EB-47CB-9B8B-581F55864AC8}"/>
    <dgm:cxn modelId="{C1B63B94-BA14-478D-BEE1-2A7D839EC6F1}" srcId="{81924BF9-6EFB-4D27-907D-BA78ECF6EE49}" destId="{2947AC0A-AE4E-47C5-8E28-EEA1413C9884}" srcOrd="1" destOrd="0" parTransId="{96588D63-36CB-4686-8CE7-55D41CC6935F}" sibTransId="{89BB8065-7DD1-4286-BB76-6D0C6D6C115C}"/>
    <dgm:cxn modelId="{2A1331E3-4392-4525-B2BE-320BA9B78939}" type="presOf" srcId="{63D83229-9CAC-4A49-8868-42479BC0019B}" destId="{57B92C79-ED03-44F9-854D-DA5FEB05967E}" srcOrd="1" destOrd="0" presId="urn:microsoft.com/office/officeart/2005/8/layout/hProcess6"/>
    <dgm:cxn modelId="{3F85B64E-0786-4C70-8233-6FE82A41D907}" srcId="{81924BF9-6EFB-4D27-907D-BA78ECF6EE49}" destId="{396AC1B6-C752-4334-9785-1A446DB0BE5A}" srcOrd="0" destOrd="0" parTransId="{F1E32B82-65E9-4B7E-B786-2EF5C2759ED8}" sibTransId="{3F01D027-9BF9-447C-9EBC-C33B9AD68A60}"/>
    <dgm:cxn modelId="{BC3AE943-22AA-4F16-8D23-07A1DE5D6B56}" srcId="{81924BF9-6EFB-4D27-907D-BA78ECF6EE49}" destId="{6A083388-C634-4F6D-A455-BF5230E25DE6}" srcOrd="2" destOrd="0" parTransId="{381AADAC-669D-4C32-8D7B-FEC8231AFF67}" sibTransId="{756273F7-6483-4D16-A7E6-C970B0038641}"/>
    <dgm:cxn modelId="{0D28B9E7-2AFB-4FD2-805D-018220C95D4F}" type="presOf" srcId="{6A083388-C634-4F6D-A455-BF5230E25DE6}" destId="{D72CA674-8289-4EDB-95EF-CDBBCE250A11}" srcOrd="0" destOrd="0" presId="urn:microsoft.com/office/officeart/2005/8/layout/hProcess6"/>
    <dgm:cxn modelId="{6B9296A3-76B9-4E2F-9C26-DCA8900292C1}" type="presOf" srcId="{7AE54010-D36E-4DB3-A1D6-02045B6D2E09}" destId="{EDA5C33E-CC42-4538-AEB5-F3889559C39C}" srcOrd="1" destOrd="0" presId="urn:microsoft.com/office/officeart/2005/8/layout/hProcess6"/>
    <dgm:cxn modelId="{E3F14069-955B-413E-99F1-CB981083909B}" type="presOf" srcId="{5C28402C-2C64-49B5-BE90-5FEDA0C9146B}" destId="{65450CFB-5668-412B-AE5A-6385EAD93237}" srcOrd="0" destOrd="0" presId="urn:microsoft.com/office/officeart/2005/8/layout/hProcess6"/>
    <dgm:cxn modelId="{5271FB9A-4AD7-45E3-8ED1-86BA5332EB0E}" type="presOf" srcId="{21185FC4-DE61-4987-A84C-D93C7DC19138}" destId="{EDA5C33E-CC42-4538-AEB5-F3889559C39C}" srcOrd="1" destOrd="1" presId="urn:microsoft.com/office/officeart/2005/8/layout/hProcess6"/>
    <dgm:cxn modelId="{3766FFFE-6374-4CF7-8638-4AEE746252D4}" srcId="{6A083388-C634-4F6D-A455-BF5230E25DE6}" destId="{F03C781D-C9FC-4DB0-A3BA-27427AC66678}" srcOrd="1" destOrd="0" parTransId="{ABF5646D-9F5C-4BFB-BE8B-83A00AE59C29}" sibTransId="{347671BF-EC43-4520-9A7B-5647E6A1B1C9}"/>
    <dgm:cxn modelId="{6EF0B250-E20F-4797-8E0A-1D7FCC219D90}" type="presOf" srcId="{396AC1B6-C752-4334-9785-1A446DB0BE5A}" destId="{FFDAE413-F749-4506-845E-465FC71B8594}" srcOrd="0" destOrd="0" presId="urn:microsoft.com/office/officeart/2005/8/layout/hProcess6"/>
    <dgm:cxn modelId="{341E40BD-259A-4399-9362-E11FAF72BD60}" type="presOf" srcId="{21185FC4-DE61-4987-A84C-D93C7DC19138}" destId="{3579E923-6559-4E28-8257-C36F2BB8F443}" srcOrd="0" destOrd="1" presId="urn:microsoft.com/office/officeart/2005/8/layout/hProcess6"/>
    <dgm:cxn modelId="{A6C1276E-B6C3-41E0-8101-F8ED00BD6C9B}" srcId="{6A083388-C634-4F6D-A455-BF5230E25DE6}" destId="{63D83229-9CAC-4A49-8868-42479BC0019B}" srcOrd="0" destOrd="0" parTransId="{81CE0301-66FB-4662-8974-744677C89CD6}" sibTransId="{EDA234AC-79EA-468F-AC04-0E0836272AA6}"/>
    <dgm:cxn modelId="{A3F20E8E-D4FA-4CA7-89A0-F518A194B252}" type="presOf" srcId="{B6696C90-9BD0-4EA7-B04B-FD4323A08B40}" destId="{65450CFB-5668-412B-AE5A-6385EAD93237}" srcOrd="0" destOrd="1" presId="urn:microsoft.com/office/officeart/2005/8/layout/hProcess6"/>
    <dgm:cxn modelId="{867F4DC9-0845-4439-AD2D-CD8BFA47E49F}" type="presOf" srcId="{63D83229-9CAC-4A49-8868-42479BC0019B}" destId="{C35BB26B-3CB0-4E53-A897-C1FD7ED77A06}" srcOrd="0" destOrd="0" presId="urn:microsoft.com/office/officeart/2005/8/layout/hProcess6"/>
    <dgm:cxn modelId="{D144E53E-9F5E-49F6-81E2-7A5351A2F13E}" type="presOf" srcId="{2947AC0A-AE4E-47C5-8E28-EEA1413C9884}" destId="{94329D19-8CA6-4D81-85C5-77C1C5BAE533}" srcOrd="0" destOrd="0" presId="urn:microsoft.com/office/officeart/2005/8/layout/hProcess6"/>
    <dgm:cxn modelId="{8E17A69C-8F67-4B39-B85D-803C05DF6DBB}" type="presOf" srcId="{B6696C90-9BD0-4EA7-B04B-FD4323A08B40}" destId="{069F6A16-81CA-4CC5-83B1-9D5E76AF3C78}" srcOrd="1" destOrd="1" presId="urn:microsoft.com/office/officeart/2005/8/layout/hProcess6"/>
    <dgm:cxn modelId="{C55CEA18-0A2B-4256-93B5-E48789D4090F}" type="presOf" srcId="{F03C781D-C9FC-4DB0-A3BA-27427AC66678}" destId="{C35BB26B-3CB0-4E53-A897-C1FD7ED77A06}" srcOrd="0" destOrd="1" presId="urn:microsoft.com/office/officeart/2005/8/layout/hProcess6"/>
    <dgm:cxn modelId="{AEBCB6FC-B65A-4EFB-AD5A-F2170FC51A01}" type="presParOf" srcId="{7E0862F0-BFD3-4940-9B1D-FCBF5B54ABB0}" destId="{A3A96309-A711-4F09-AF65-EE98CC2E5B97}" srcOrd="0" destOrd="0" presId="urn:microsoft.com/office/officeart/2005/8/layout/hProcess6"/>
    <dgm:cxn modelId="{F75E20A6-3DB0-47D7-A65E-FC88388940A1}" type="presParOf" srcId="{A3A96309-A711-4F09-AF65-EE98CC2E5B97}" destId="{A9F9073D-B69F-41DA-A124-344BBE40F50D}" srcOrd="0" destOrd="0" presId="urn:microsoft.com/office/officeart/2005/8/layout/hProcess6"/>
    <dgm:cxn modelId="{DA51B78F-7BA3-4D27-80E1-BAC32D51FDF8}" type="presParOf" srcId="{A3A96309-A711-4F09-AF65-EE98CC2E5B97}" destId="{65450CFB-5668-412B-AE5A-6385EAD93237}" srcOrd="1" destOrd="0" presId="urn:microsoft.com/office/officeart/2005/8/layout/hProcess6"/>
    <dgm:cxn modelId="{46E78A56-1809-4C06-A2A5-87B8BD05C7D7}" type="presParOf" srcId="{A3A96309-A711-4F09-AF65-EE98CC2E5B97}" destId="{069F6A16-81CA-4CC5-83B1-9D5E76AF3C78}" srcOrd="2" destOrd="0" presId="urn:microsoft.com/office/officeart/2005/8/layout/hProcess6"/>
    <dgm:cxn modelId="{14F54F71-3C6F-42C4-B3C9-AFEE1472378B}" type="presParOf" srcId="{A3A96309-A711-4F09-AF65-EE98CC2E5B97}" destId="{FFDAE413-F749-4506-845E-465FC71B8594}" srcOrd="3" destOrd="0" presId="urn:microsoft.com/office/officeart/2005/8/layout/hProcess6"/>
    <dgm:cxn modelId="{7C4522E4-5AF2-4D5E-AC0F-B7FA7C71A331}" type="presParOf" srcId="{7E0862F0-BFD3-4940-9B1D-FCBF5B54ABB0}" destId="{A8D372B3-1E9F-48A3-820F-33CE2603B336}" srcOrd="1" destOrd="0" presId="urn:microsoft.com/office/officeart/2005/8/layout/hProcess6"/>
    <dgm:cxn modelId="{919159BD-0B49-42B7-A48D-B9665ED8B5CD}" type="presParOf" srcId="{7E0862F0-BFD3-4940-9B1D-FCBF5B54ABB0}" destId="{092254F4-2E1A-42E1-8781-9EF3DEF2F99B}" srcOrd="2" destOrd="0" presId="urn:microsoft.com/office/officeart/2005/8/layout/hProcess6"/>
    <dgm:cxn modelId="{C848063C-0694-499B-8B5F-B006D7C20189}" type="presParOf" srcId="{092254F4-2E1A-42E1-8781-9EF3DEF2F99B}" destId="{95E09C8D-F8DE-4DF0-A17E-DF5B6C1DC746}" srcOrd="0" destOrd="0" presId="urn:microsoft.com/office/officeart/2005/8/layout/hProcess6"/>
    <dgm:cxn modelId="{2AA09838-6AFF-439E-885C-175850FD7A41}" type="presParOf" srcId="{092254F4-2E1A-42E1-8781-9EF3DEF2F99B}" destId="{3579E923-6559-4E28-8257-C36F2BB8F443}" srcOrd="1" destOrd="0" presId="urn:microsoft.com/office/officeart/2005/8/layout/hProcess6"/>
    <dgm:cxn modelId="{A8A04869-2536-4853-8BBA-8C883CD6EC16}" type="presParOf" srcId="{092254F4-2E1A-42E1-8781-9EF3DEF2F99B}" destId="{EDA5C33E-CC42-4538-AEB5-F3889559C39C}" srcOrd="2" destOrd="0" presId="urn:microsoft.com/office/officeart/2005/8/layout/hProcess6"/>
    <dgm:cxn modelId="{52D5462D-BE02-4E8D-9232-783A74A27396}" type="presParOf" srcId="{092254F4-2E1A-42E1-8781-9EF3DEF2F99B}" destId="{94329D19-8CA6-4D81-85C5-77C1C5BAE533}" srcOrd="3" destOrd="0" presId="urn:microsoft.com/office/officeart/2005/8/layout/hProcess6"/>
    <dgm:cxn modelId="{1727FA13-1C5E-4148-893F-AB3C3394E9CD}" type="presParOf" srcId="{7E0862F0-BFD3-4940-9B1D-FCBF5B54ABB0}" destId="{90C69ED7-EFAC-43B2-99FB-2747FA06AE30}" srcOrd="3" destOrd="0" presId="urn:microsoft.com/office/officeart/2005/8/layout/hProcess6"/>
    <dgm:cxn modelId="{7F7FD815-9FE4-4BDE-80BC-58E46C184D7A}" type="presParOf" srcId="{7E0862F0-BFD3-4940-9B1D-FCBF5B54ABB0}" destId="{CB824258-76EE-43C7-AE1F-4FF7729EBE6F}" srcOrd="4" destOrd="0" presId="urn:microsoft.com/office/officeart/2005/8/layout/hProcess6"/>
    <dgm:cxn modelId="{5874366E-FEE6-466C-832B-7D60D2968028}" type="presParOf" srcId="{CB824258-76EE-43C7-AE1F-4FF7729EBE6F}" destId="{CE0A72CE-C5B1-48C0-87AC-5DB2D1EEEC93}" srcOrd="0" destOrd="0" presId="urn:microsoft.com/office/officeart/2005/8/layout/hProcess6"/>
    <dgm:cxn modelId="{06745D4D-8549-435D-9D25-A6F51D4AFFEA}" type="presParOf" srcId="{CB824258-76EE-43C7-AE1F-4FF7729EBE6F}" destId="{C35BB26B-3CB0-4E53-A897-C1FD7ED77A06}" srcOrd="1" destOrd="0" presId="urn:microsoft.com/office/officeart/2005/8/layout/hProcess6"/>
    <dgm:cxn modelId="{A8982386-0049-4C93-BEAD-17759DA169E6}" type="presParOf" srcId="{CB824258-76EE-43C7-AE1F-4FF7729EBE6F}" destId="{57B92C79-ED03-44F9-854D-DA5FEB05967E}" srcOrd="2" destOrd="0" presId="urn:microsoft.com/office/officeart/2005/8/layout/hProcess6"/>
    <dgm:cxn modelId="{AEA4503B-2829-4E23-8DB4-E670D5D078AA}" type="presParOf" srcId="{CB824258-76EE-43C7-AE1F-4FF7729EBE6F}" destId="{D72CA674-8289-4EDB-95EF-CDBBCE250A1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50CFB-5668-412B-AE5A-6385EAD93237}">
      <dsp:nvSpPr>
        <dsp:cNvPr id="0" name=""/>
        <dsp:cNvSpPr/>
      </dsp:nvSpPr>
      <dsp:spPr>
        <a:xfrm>
          <a:off x="366191" y="812418"/>
          <a:ext cx="1453753" cy="12707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Scripts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Policies</a:t>
          </a:r>
          <a:endParaRPr lang="en-US" sz="1100" kern="1200" dirty="0"/>
        </a:p>
      </dsp:txBody>
      <dsp:txXfrm>
        <a:off x="729629" y="812418"/>
        <a:ext cx="1090314" cy="1270763"/>
      </dsp:txXfrm>
    </dsp:sp>
    <dsp:sp modelId="{FFDAE413-F749-4506-845E-465FC71B8594}">
      <dsp:nvSpPr>
        <dsp:cNvPr id="0" name=""/>
        <dsp:cNvSpPr/>
      </dsp:nvSpPr>
      <dsp:spPr>
        <a:xfrm>
          <a:off x="2753" y="1084361"/>
          <a:ext cx="726876" cy="72687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Load</a:t>
          </a:r>
          <a:endParaRPr lang="en-US" sz="1600" kern="1200" dirty="0"/>
        </a:p>
      </dsp:txBody>
      <dsp:txXfrm>
        <a:off x="2753" y="1084361"/>
        <a:ext cx="726876" cy="726876"/>
      </dsp:txXfrm>
    </dsp:sp>
    <dsp:sp modelId="{3579E923-6559-4E28-8257-C36F2BB8F443}">
      <dsp:nvSpPr>
        <dsp:cNvPr id="0" name=""/>
        <dsp:cNvSpPr/>
      </dsp:nvSpPr>
      <dsp:spPr>
        <a:xfrm>
          <a:off x="2274242" y="812418"/>
          <a:ext cx="1453753" cy="12707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Parse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Inline</a:t>
          </a:r>
          <a:endParaRPr lang="en-US" sz="1100" kern="1200" dirty="0"/>
        </a:p>
      </dsp:txBody>
      <dsp:txXfrm>
        <a:off x="2637680" y="812418"/>
        <a:ext cx="1090314" cy="1270763"/>
      </dsp:txXfrm>
    </dsp:sp>
    <dsp:sp modelId="{94329D19-8CA6-4D81-85C5-77C1C5BAE533}">
      <dsp:nvSpPr>
        <dsp:cNvPr id="0" name=""/>
        <dsp:cNvSpPr/>
      </dsp:nvSpPr>
      <dsp:spPr>
        <a:xfrm>
          <a:off x="1910804" y="1084361"/>
          <a:ext cx="726876" cy="726876"/>
        </a:xfrm>
        <a:prstGeom prst="ellipse">
          <a:avLst/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Parse</a:t>
          </a:r>
          <a:endParaRPr lang="en-US" sz="1600" kern="1200" dirty="0"/>
        </a:p>
      </dsp:txBody>
      <dsp:txXfrm>
        <a:off x="1910804" y="1084361"/>
        <a:ext cx="726876" cy="726876"/>
      </dsp:txXfrm>
    </dsp:sp>
    <dsp:sp modelId="{C35BB26B-3CB0-4E53-A897-C1FD7ED77A06}">
      <dsp:nvSpPr>
        <dsp:cNvPr id="0" name=""/>
        <dsp:cNvSpPr/>
      </dsp:nvSpPr>
      <dsp:spPr>
        <a:xfrm>
          <a:off x="4182293" y="812418"/>
          <a:ext cx="1453753" cy="12707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Evaluate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Monitor</a:t>
          </a:r>
          <a:endParaRPr lang="en-US" sz="1100" kern="1200" dirty="0"/>
        </a:p>
      </dsp:txBody>
      <dsp:txXfrm>
        <a:off x="4545731" y="812418"/>
        <a:ext cx="1090314" cy="1270763"/>
      </dsp:txXfrm>
    </dsp:sp>
    <dsp:sp modelId="{D72CA674-8289-4EDB-95EF-CDBBCE250A11}">
      <dsp:nvSpPr>
        <dsp:cNvPr id="0" name=""/>
        <dsp:cNvSpPr/>
      </dsp:nvSpPr>
      <dsp:spPr>
        <a:xfrm>
          <a:off x="3818855" y="1084361"/>
          <a:ext cx="726876" cy="726876"/>
        </a:xfrm>
        <a:prstGeom prst="ellipse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Run</a:t>
          </a:r>
          <a:endParaRPr lang="en-US" sz="1600" kern="1200" dirty="0"/>
        </a:p>
      </dsp:txBody>
      <dsp:txXfrm>
        <a:off x="3818855" y="1084361"/>
        <a:ext cx="726876" cy="726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0023496-501C-467F-BD44-A0E81C50B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6" descr="owas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0" y="42291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77777"/>
                </a:solidFill>
                <a:latin typeface="Tahoma" pitchFamily="34" charset="0"/>
              </a:rPr>
              <a:t>OWASP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sng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5C143-5F9A-4EA4-8BEA-2636F4388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F91BCC-1A3F-40E3-8A2C-54AC30350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A351-F027-44D3-A2E3-D0803F782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50CC1-A7D9-4729-9D93-4F1274E8D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59265E-5CB1-4CEB-882F-49A930EE5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516B9-DE1D-4C18-8061-96EEAE642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9CE6CC-2440-4406-B8D9-10D97F3DA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7C2484-9AB1-4A6C-8654-2AB5AE82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DE0ED-1376-4996-BBBB-6079B672E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FFCA8D-0F92-4E09-BAE7-B0CDC77F1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 descr="owa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969696"/>
                </a:solidFill>
                <a:latin typeface="+mn-lt"/>
              </a:defRPr>
            </a:lvl1pPr>
          </a:lstStyle>
          <a:p>
            <a:fld id="{D0A713B0-7E6E-4281-AAA0-A67B806655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689600" y="6270625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969696"/>
                </a:solidFill>
                <a:latin typeface="Tahoma" pitchFamily="34" charset="0"/>
              </a:rPr>
              <a:t>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Language-based Perspective on Web Application Security</a:t>
            </a:r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352800"/>
            <a:ext cx="3886200" cy="1400175"/>
          </a:xfrm>
        </p:spPr>
        <p:txBody>
          <a:bodyPr/>
          <a:lstStyle/>
          <a:p>
            <a:r>
              <a:rPr lang="en-US" b="1" dirty="0" smtClean="0"/>
              <a:t>Jonas Magazinius</a:t>
            </a:r>
            <a:endParaRPr lang="en-US" b="1" dirty="0"/>
          </a:p>
          <a:p>
            <a:r>
              <a:rPr lang="en-US" b="1" dirty="0" smtClean="0"/>
              <a:t>Chapter co-leader</a:t>
            </a:r>
            <a:endParaRPr lang="en-US" b="1" dirty="0"/>
          </a:p>
          <a:p>
            <a:r>
              <a:rPr lang="en-US" b="1" dirty="0" smtClean="0"/>
              <a:t>Chalmers University of Technology</a:t>
            </a:r>
            <a:endParaRPr lang="en-US" b="1" dirty="0"/>
          </a:p>
          <a:p>
            <a:r>
              <a:rPr lang="en-US" dirty="0" smtClean="0"/>
              <a:t>jonas.magazinius@chalmers.se</a:t>
            </a:r>
            <a:endParaRPr lang="en-US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563688" y="4648200"/>
            <a:ext cx="1233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</a:rPr>
              <a:t>2011-08-25</a:t>
            </a:r>
            <a:endParaRPr lang="en-US" sz="1600" dirty="0">
              <a:solidFill>
                <a:srgbClr val="777777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381000" y="1828800"/>
            <a:ext cx="2209800" cy="3352800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53200" y="1981200"/>
            <a:ext cx="2133600" cy="3429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Public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1905000"/>
            <a:ext cx="3657600" cy="358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{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owner: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‘chalmers.se’,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readers: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[‘google.com’]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1981200"/>
            <a:ext cx="3048000" cy="3048000"/>
          </a:xfrm>
          <a:prstGeom prst="ellipse">
            <a:avLst/>
          </a:prstGeom>
          <a:solidFill>
            <a:srgbClr val="C00000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24384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Native support?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724400" y="1600200"/>
            <a:ext cx="4040188" cy="403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/>
            </a:solidFill>
          </a:ln>
        </p:spPr>
        <p:txBody>
          <a:bodyPr anchor="ctr"/>
          <a:lstStyle/>
          <a:p>
            <a:pPr>
              <a:buNone/>
            </a:pPr>
            <a:r>
              <a:rPr lang="en-US" sz="2000" b="1" kern="1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2000" b="1" kern="12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kern="1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rgbClr val="92D050"/>
                </a:solidFill>
                <a:latin typeface="Courier New" pitchFamily="49" charset="0"/>
                <a:ea typeface="+mn-ea"/>
                <a:cs typeface="Courier New" pitchFamily="49" charset="0"/>
              </a:rPr>
              <a:t>*x 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= </a:t>
            </a:r>
            <a:r>
              <a:rPr lang="en-US" sz="2000" b="1" kern="1200" dirty="0" err="1" smtClean="0">
                <a:solidFill>
                  <a:srgbClr val="00B0F0"/>
                </a:solidFill>
                <a:latin typeface="Courier New" pitchFamily="49" charset="0"/>
                <a:ea typeface="+mn-ea"/>
                <a:cs typeface="Courier New" pitchFamily="49" charset="0"/>
              </a:rPr>
              <a:t>lev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2000" b="1" kern="1200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buNone/>
            </a:pP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if (x) {</a:t>
            </a:r>
          </a:p>
          <a:p>
            <a:pPr>
              <a:buNone/>
            </a:pPr>
            <a:r>
              <a:rPr lang="en-US" sz="2000" b="1" kern="1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	y = </a:t>
            </a:r>
            <a:r>
              <a:rPr lang="en-US" sz="2000" b="1" kern="12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expr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kern="1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*y 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kern="12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lev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(x + </a:t>
            </a:r>
            <a:r>
              <a:rPr lang="en-US" sz="2000" b="1" kern="1200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2000" b="1" kern="1200" dirty="0" smtClean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buNone/>
            </a:pPr>
            <a:r>
              <a:rPr lang="en-US" sz="2000" b="1" kern="1200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kern="1200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638800" y="2971800"/>
            <a:ext cx="1368152" cy="165618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monitored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On-the-fly Rewriting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63688" y="2924944"/>
            <a:ext cx="1368152" cy="165618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Unsafe code</a:t>
            </a:r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3779912" y="3212976"/>
            <a:ext cx="1800200" cy="1008112"/>
          </a:xfrm>
          <a:prstGeom prst="rightArrowCallou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Trans-formation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35896" y="1556792"/>
            <a:ext cx="1440160" cy="10801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39952" y="2708920"/>
            <a:ext cx="432048" cy="432048"/>
          </a:xfrm>
          <a:prstGeom prst="down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03848" y="3501008"/>
            <a:ext cx="504056" cy="432048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683568" y="1700808"/>
            <a:ext cx="2376264" cy="1008112"/>
          </a:xfrm>
          <a:prstGeom prst="wedgeRectCallout">
            <a:avLst>
              <a:gd name="adj1" fmla="val 25517"/>
              <a:gd name="adj2" fmla="val 89108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assumptions about programming practices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35896" y="4797152"/>
            <a:ext cx="1440160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4139952" y="4293096"/>
            <a:ext cx="432048" cy="432048"/>
          </a:xfrm>
          <a:prstGeom prst="up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5638800" y="3352800"/>
            <a:ext cx="1368152" cy="288032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5638800" y="3962400"/>
            <a:ext cx="1368152" cy="288032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6228184" y="1988840"/>
            <a:ext cx="2664296" cy="936104"/>
          </a:xfrm>
          <a:prstGeom prst="wedgeRectCallout">
            <a:avLst>
              <a:gd name="adj1" fmla="val -46667"/>
              <a:gd name="adj2" fmla="val 64632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change to the runtime environment is needed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5004048" y="1340768"/>
            <a:ext cx="2016224" cy="432048"/>
          </a:xfrm>
          <a:prstGeom prst="wedgeRectCallout">
            <a:avLst>
              <a:gd name="adj1" fmla="val -52442"/>
              <a:gd name="adj2" fmla="val 107852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4932040" y="5589240"/>
            <a:ext cx="2304256" cy="659160"/>
          </a:xfrm>
          <a:prstGeom prst="wedgeRectCallout">
            <a:avLst>
              <a:gd name="adj1" fmla="val -51812"/>
              <a:gd name="adj2" fmla="val -118909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 label tracking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Language-based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oogle_logo.png"/>
          <p:cNvPicPr>
            <a:picLocks noChangeAspect="1"/>
          </p:cNvPicPr>
          <p:nvPr/>
        </p:nvPicPr>
        <p:blipFill>
          <a:blip r:embed="rId3" cstate="print"/>
          <a:srcRect l="13576" r="13576" b="86594"/>
          <a:stretch>
            <a:fillRect/>
          </a:stretch>
        </p:blipFill>
        <p:spPr>
          <a:xfrm>
            <a:off x="169168" y="5114528"/>
            <a:ext cx="1361851" cy="432048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483768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9624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oogle_logo.png"/>
          <p:cNvPicPr>
            <a:picLocks noChangeAspect="1"/>
          </p:cNvPicPr>
          <p:nvPr/>
        </p:nvPicPr>
        <p:blipFill>
          <a:blip r:embed="rId3" cstate="print"/>
          <a:srcRect l="13576" r="13576" b="86594"/>
          <a:stretch>
            <a:fillRect/>
          </a:stretch>
        </p:blipFill>
        <p:spPr>
          <a:xfrm>
            <a:off x="7636768" y="5114528"/>
            <a:ext cx="1361851" cy="432048"/>
          </a:xfrm>
          <a:prstGeom prst="rect">
            <a:avLst/>
          </a:prstGeom>
          <a:effectLst/>
        </p:spPr>
      </p:pic>
      <p:pic>
        <p:nvPicPr>
          <p:cNvPr id="15" name="Picture 14" descr="d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14488"/>
            <a:ext cx="6037815" cy="4135903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28956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200400" y="4800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8956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895600" y="3886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200400" y="5410200"/>
            <a:ext cx="304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029200" y="4800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148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505200" y="44958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200400" y="3581400"/>
            <a:ext cx="12192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3810000" y="4191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419600" y="4191000"/>
            <a:ext cx="12192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505200" y="3276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200400" y="2438400"/>
            <a:ext cx="304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9436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9436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943600" y="3886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638800" y="4191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029200" y="3581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638800" y="3581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334000" y="3276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7244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419600" y="3048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743200"/>
            <a:ext cx="609600" cy="701585"/>
          </a:xfrm>
          <a:prstGeom prst="rect">
            <a:avLst/>
          </a:prstGeom>
        </p:spPr>
      </p:pic>
      <p:pic>
        <p:nvPicPr>
          <p:cNvPr id="48" name="Picture 47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267200"/>
            <a:ext cx="609600" cy="701585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2286000" y="2743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6000" y="31242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86000" y="4267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000" y="46482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chalmers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3733800"/>
            <a:ext cx="1287780" cy="152400"/>
          </a:xfrm>
          <a:prstGeom prst="rect">
            <a:avLst/>
          </a:prstGeom>
        </p:spPr>
      </p:pic>
      <p:pic>
        <p:nvPicPr>
          <p:cNvPr id="71" name="Picture 70" descr="chalmers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733800"/>
            <a:ext cx="1287780" cy="152400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3200400" y="2438400"/>
            <a:ext cx="3048000" cy="2971800"/>
          </a:xfrm>
          <a:prstGeom prst="roundRect">
            <a:avLst/>
          </a:prstGeom>
          <a:solidFill>
            <a:srgbClr val="C00000">
              <a:alpha val="41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" name="Flowchart: Process 54"/>
          <p:cNvSpPr/>
          <p:nvPr/>
        </p:nvSpPr>
        <p:spPr>
          <a:xfrm>
            <a:off x="3200400" y="3124200"/>
            <a:ext cx="3048000" cy="516835"/>
          </a:xfrm>
          <a:prstGeom prst="flowChartProcess">
            <a:avLst/>
          </a:prstGeom>
          <a:solidFill>
            <a:srgbClr val="00B050">
              <a:alpha val="4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3200400" y="4191000"/>
            <a:ext cx="3048000" cy="516835"/>
          </a:xfrm>
          <a:prstGeom prst="flowChartProcess">
            <a:avLst/>
          </a:prstGeom>
          <a:solidFill>
            <a:srgbClr val="00B050">
              <a:alpha val="4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falcon1.jpg"/>
          <p:cNvPicPr>
            <a:picLocks noChangeAspect="1"/>
          </p:cNvPicPr>
          <p:nvPr/>
        </p:nvPicPr>
        <p:blipFill>
          <a:blip r:embed="rId7" cstate="print"/>
          <a:srcRect t="14870" b="11153"/>
          <a:stretch>
            <a:fillRect/>
          </a:stretch>
        </p:blipFill>
        <p:spPr>
          <a:xfrm>
            <a:off x="2890029" y="3048000"/>
            <a:ext cx="3377073" cy="1752600"/>
          </a:xfrm>
          <a:prstGeom prst="rect">
            <a:avLst/>
          </a:prstGeom>
        </p:spPr>
      </p:pic>
      <p:sp>
        <p:nvSpPr>
          <p:cNvPr id="73" name="Right Arrow 72"/>
          <p:cNvSpPr/>
          <p:nvPr/>
        </p:nvSpPr>
        <p:spPr>
          <a:xfrm>
            <a:off x="7162800" y="2743200"/>
            <a:ext cx="990600" cy="762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>
            <a:off x="7162800" y="4267200"/>
            <a:ext cx="990600" cy="762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3333E-6 C 0.04861 0.03217 0.09722 0.06435 0.11666 0.06065 C 0.13611 0.05694 0.10555 -0.0081 0.11666 -0.02222 C 0.12777 -0.03634 0.17222 -0.0375 0.18333 -0.02408 C 0.19444 -0.01065 0.17222 0.04444 0.18333 0.05856 C 0.19444 0.07268 0.23888 0.01597 0.24999 0.06065 C 0.26111 0.10532 0.22725 0.28264 0.24999 0.32731 C 0.27274 0.37199 0.36406 0.34375 0.38645 0.3294 C 0.40885 0.31505 0.3677 0.2581 0.38489 0.24051 C 0.40208 0.22292 0.44548 0.22361 0.4894 0.224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C 0.04739 0.00648 0.09496 0.01412 0.11441 0.00092 C 0.13402 -0.01227 0.10486 -0.06621 0.11597 -0.07986 C 0.12725 -0.09352 0.17118 -0.0956 0.18159 -0.08172 C 0.19201 -0.06783 0.15659 -0.01134 0.17864 0.00301 C 0.20069 0.01736 0.29201 0.01898 0.31423 0.00509 C 0.33663 -0.0088 0.30208 -0.06551 0.31284 -0.07986 C 0.32361 -0.09422 0.36771 -0.09514 0.37864 -0.08172 C 0.38958 -0.06829 0.36111 -0.01412 0.37864 0.00092 C 0.396 0.01597 0.47274 -0.00139 0.48333 0.00903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4791 0.01134 0.09583 0.02269 0.1151 0.01019 C 0.13437 -0.00231 0.09288 -0.06042 0.1151 -0.07477 C 0.13732 -0.08912 0.22604 -0.06273 0.24843 -0.07662 C 0.27083 -0.09051 0.23819 -0.14282 0.25 -0.15741 C 0.2618 -0.17199 0.30885 -0.14861 0.31961 -0.16366 C 0.33038 -0.1787 0.30416 -0.23426 0.3151 -0.24838 C 0.32604 -0.2625 0.37378 -0.2625 0.38489 -0.24838 C 0.396 -0.23426 0.36493 -0.16759 0.38177 -0.16366 C 0.39861 -0.15972 0.44236 -0.1919 0.48628 -0.22407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C 0.04861 -0.01019 0.09722 -0.01921 0.11666 -0.04144 C 0.13611 -0.06366 0.09444 -0.11875 0.11666 -0.13426 C 0.13889 -0.14977 0.2283 -0.16412 0.25 -0.13426 C 0.2717 -0.1044 0.2243 0.01481 0.24705 0.04537 C 0.26979 0.07593 0.36354 0.06296 0.38628 0.04954 C 0.40902 0.03611 0.36649 -0.0287 0.38333 -0.03542 C 0.40017 -0.04213 0.44392 -0.01667 0.48784 0.00903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37815" cy="4135903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1752600" y="2590800"/>
          <a:ext cx="5638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048000"/>
            <a:ext cx="708907" cy="9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076" y="4114800"/>
            <a:ext cx="708907" cy="9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 rot="14296569">
            <a:off x="1242376" y="4067285"/>
            <a:ext cx="353265" cy="512712"/>
          </a:xfrm>
          <a:prstGeom prst="down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232673">
            <a:off x="1242897" y="3544309"/>
            <a:ext cx="373482" cy="523876"/>
          </a:xfrm>
          <a:prstGeom prst="down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ECMAScript</a:t>
            </a:r>
            <a:r>
              <a:rPr lang="en-US" dirty="0" smtClean="0"/>
              <a:t> 5</a:t>
            </a:r>
          </a:p>
          <a:p>
            <a:r>
              <a:rPr lang="en-US" dirty="0" smtClean="0"/>
              <a:t>DOM interaction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d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3647019" cy="2498208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05400" y="2133600"/>
            <a:ext cx="32004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falcon1.jpg"/>
          <p:cNvPicPr>
            <a:picLocks noChangeAspect="1"/>
          </p:cNvPicPr>
          <p:nvPr/>
        </p:nvPicPr>
        <p:blipFill>
          <a:blip r:embed="rId3" cstate="print"/>
          <a:srcRect t="14870" b="11153"/>
          <a:stretch>
            <a:fillRect/>
          </a:stretch>
        </p:blipFill>
        <p:spPr>
          <a:xfrm>
            <a:off x="5029200" y="1866911"/>
            <a:ext cx="337707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360D-E12B-4DC7-BB4E-FC251F8766B7}" type="slidenum">
              <a:rPr lang="en-US"/>
              <a:pPr/>
              <a:t>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533400"/>
            <a:ext cx="4419600" cy="7921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600200"/>
            <a:ext cx="4419600" cy="4830763"/>
          </a:xfrm>
        </p:spPr>
        <p:txBody>
          <a:bodyPr/>
          <a:lstStyle/>
          <a:p>
            <a:r>
              <a:rPr lang="en-US" dirty="0" smtClean="0"/>
              <a:t>PhD at Chalmers </a:t>
            </a:r>
          </a:p>
          <a:p>
            <a:pPr lvl="1"/>
            <a:r>
              <a:rPr lang="en-US" dirty="0" smtClean="0"/>
              <a:t>Language-based Security research group</a:t>
            </a:r>
          </a:p>
          <a:p>
            <a:endParaRPr lang="en-US" dirty="0"/>
          </a:p>
          <a:p>
            <a:r>
              <a:rPr lang="en-US" dirty="0" smtClean="0"/>
              <a:t>Co-leader OWASP </a:t>
            </a:r>
          </a:p>
          <a:p>
            <a:pPr lvl="1"/>
            <a:r>
              <a:rPr lang="en-US" dirty="0" smtClean="0"/>
              <a:t>Gothenburg local chapter</a:t>
            </a:r>
          </a:p>
          <a:p>
            <a:endParaRPr lang="en-US" dirty="0"/>
          </a:p>
          <a:p>
            <a:r>
              <a:rPr lang="en-US" dirty="0" smtClean="0"/>
              <a:t>Security tweeter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internot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ool.JPG"/>
          <p:cNvPicPr>
            <a:picLocks noChangeAspect="1"/>
          </p:cNvPicPr>
          <p:nvPr/>
        </p:nvPicPr>
        <p:blipFill>
          <a:blip r:embed="rId2" cstate="print"/>
          <a:srcRect l="23150" t="12047" r="1417" b="8858"/>
          <a:stretch>
            <a:fillRect/>
          </a:stretch>
        </p:blipFill>
        <p:spPr>
          <a:xfrm>
            <a:off x="0" y="914400"/>
            <a:ext cx="3707107" cy="5183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15 Years Ago</a:t>
            </a:r>
            <a:endParaRPr lang="en-US" dirty="0"/>
          </a:p>
        </p:txBody>
      </p:sp>
      <p:pic>
        <p:nvPicPr>
          <p:cNvPr id="15" name="Picture 14" descr="craigs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754405" cy="2571767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pic>
        <p:nvPicPr>
          <p:cNvPr id="17" name="Picture 16" descr="d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768437" cy="2581380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pic>
        <p:nvPicPr>
          <p:cNvPr id="18" name="Picture 17" descr="Cryptography.jpg"/>
          <p:cNvPicPr>
            <a:picLocks noChangeAspect="1"/>
          </p:cNvPicPr>
          <p:nvPr/>
        </p:nvPicPr>
        <p:blipFill>
          <a:blip r:embed="rId4" cstate="print"/>
          <a:srcRect r="53150"/>
          <a:stretch>
            <a:fillRect/>
          </a:stretch>
        </p:blipFill>
        <p:spPr>
          <a:xfrm>
            <a:off x="4953000" y="2057400"/>
            <a:ext cx="1224595" cy="19604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77000" y="2209800"/>
            <a:ext cx="19659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" dirty="0" err="1" smtClean="0"/>
              <a:t>Lorem</a:t>
            </a:r>
            <a:r>
              <a:rPr lang="en-US" sz="700" dirty="0" smtClean="0"/>
              <a:t> </a:t>
            </a:r>
            <a:r>
              <a:rPr lang="en-US" sz="700" dirty="0" err="1" smtClean="0"/>
              <a:t>ipsum</a:t>
            </a:r>
            <a:r>
              <a:rPr lang="en-US" sz="700" dirty="0" smtClean="0"/>
              <a:t> dolor sit </a:t>
            </a:r>
            <a:r>
              <a:rPr lang="en-US" sz="700" dirty="0" err="1" smtClean="0"/>
              <a:t>amet</a:t>
            </a:r>
            <a:r>
              <a:rPr lang="en-US" sz="700" dirty="0" smtClean="0"/>
              <a:t>, </a:t>
            </a:r>
            <a:r>
              <a:rPr lang="en-US" sz="700" dirty="0" err="1" smtClean="0"/>
              <a:t>consectetuer</a:t>
            </a:r>
            <a:r>
              <a:rPr lang="en-US" sz="700" dirty="0" smtClean="0"/>
              <a:t> </a:t>
            </a:r>
            <a:r>
              <a:rPr lang="en-US" sz="700" dirty="0" err="1" smtClean="0"/>
              <a:t>adipiscing</a:t>
            </a:r>
            <a:r>
              <a:rPr lang="en-US" sz="700" dirty="0" smtClean="0"/>
              <a:t> </a:t>
            </a:r>
            <a:r>
              <a:rPr lang="en-US" sz="700" dirty="0" err="1" smtClean="0"/>
              <a:t>elit</a:t>
            </a:r>
            <a:r>
              <a:rPr lang="en-US" sz="700" dirty="0" smtClean="0"/>
              <a:t>, </a:t>
            </a:r>
            <a:r>
              <a:rPr lang="en-US" sz="700" dirty="0" err="1" smtClean="0"/>
              <a:t>sed</a:t>
            </a:r>
            <a:r>
              <a:rPr lang="en-US" sz="700" dirty="0" smtClean="0"/>
              <a:t> </a:t>
            </a:r>
            <a:r>
              <a:rPr lang="en-US" sz="700" dirty="0" err="1" smtClean="0"/>
              <a:t>diam</a:t>
            </a:r>
            <a:r>
              <a:rPr lang="en-US" sz="700" dirty="0" smtClean="0"/>
              <a:t> </a:t>
            </a:r>
            <a:r>
              <a:rPr lang="en-US" sz="700" dirty="0" err="1" smtClean="0"/>
              <a:t>nonummy</a:t>
            </a:r>
            <a:r>
              <a:rPr lang="en-US" sz="700" dirty="0" smtClean="0"/>
              <a:t> </a:t>
            </a:r>
            <a:r>
              <a:rPr lang="en-US" sz="700" dirty="0" err="1" smtClean="0"/>
              <a:t>nibh</a:t>
            </a:r>
            <a:r>
              <a:rPr lang="en-US" sz="700" dirty="0" smtClean="0"/>
              <a:t> </a:t>
            </a:r>
            <a:r>
              <a:rPr lang="en-US" sz="700" dirty="0" err="1" smtClean="0"/>
              <a:t>euismod</a:t>
            </a:r>
            <a:r>
              <a:rPr lang="en-US" sz="700" dirty="0" smtClean="0"/>
              <a:t> </a:t>
            </a:r>
            <a:r>
              <a:rPr lang="en-US" sz="700" dirty="0" err="1" smtClean="0"/>
              <a:t>tincidunt</a:t>
            </a:r>
            <a:r>
              <a:rPr lang="en-US" sz="700" dirty="0" smtClean="0"/>
              <a:t>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laoreet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magna </a:t>
            </a:r>
            <a:r>
              <a:rPr lang="en-US" sz="700" dirty="0" err="1" smtClean="0"/>
              <a:t>aliquam</a:t>
            </a:r>
            <a:r>
              <a:rPr lang="en-US" sz="700" dirty="0" smtClean="0"/>
              <a:t> </a:t>
            </a:r>
            <a:r>
              <a:rPr lang="en-US" sz="700" dirty="0" err="1" smtClean="0"/>
              <a:t>erat</a:t>
            </a:r>
            <a:r>
              <a:rPr lang="en-US" sz="700" dirty="0" smtClean="0"/>
              <a:t> </a:t>
            </a:r>
            <a:r>
              <a:rPr lang="en-US" sz="700" dirty="0" err="1" smtClean="0"/>
              <a:t>volutpat</a:t>
            </a:r>
            <a:r>
              <a:rPr lang="en-US" sz="700" dirty="0" smtClean="0"/>
              <a:t>.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wisi</a:t>
            </a:r>
            <a:r>
              <a:rPr lang="en-US" sz="700" dirty="0" smtClean="0"/>
              <a:t> </a:t>
            </a:r>
            <a:r>
              <a:rPr lang="en-US" sz="700" dirty="0" err="1" smtClean="0"/>
              <a:t>enim</a:t>
            </a:r>
            <a:r>
              <a:rPr lang="en-US" sz="700" dirty="0" smtClean="0"/>
              <a:t> ad minim </a:t>
            </a:r>
            <a:r>
              <a:rPr lang="en-US" sz="700" dirty="0" err="1" smtClean="0"/>
              <a:t>veniam</a:t>
            </a:r>
            <a:r>
              <a:rPr lang="en-US" sz="700" dirty="0" smtClean="0"/>
              <a:t>, </a:t>
            </a:r>
            <a:r>
              <a:rPr lang="en-US" sz="700" dirty="0" err="1" smtClean="0"/>
              <a:t>quis</a:t>
            </a:r>
            <a:r>
              <a:rPr lang="en-US" sz="700" dirty="0" smtClean="0"/>
              <a:t> </a:t>
            </a:r>
            <a:r>
              <a:rPr lang="en-US" sz="700" dirty="0" err="1" smtClean="0"/>
              <a:t>nostrud</a:t>
            </a:r>
            <a:r>
              <a:rPr lang="en-US" sz="700" dirty="0" smtClean="0"/>
              <a:t> </a:t>
            </a:r>
            <a:r>
              <a:rPr lang="en-US" sz="700" dirty="0" err="1" smtClean="0"/>
              <a:t>exerci</a:t>
            </a:r>
            <a:r>
              <a:rPr lang="en-US" sz="700" dirty="0" smtClean="0"/>
              <a:t> </a:t>
            </a:r>
            <a:r>
              <a:rPr lang="en-US" sz="700" dirty="0" err="1" smtClean="0"/>
              <a:t>tation</a:t>
            </a:r>
            <a:r>
              <a:rPr lang="en-US" sz="700" dirty="0" smtClean="0"/>
              <a:t> </a:t>
            </a:r>
            <a:r>
              <a:rPr lang="en-US" sz="700" dirty="0" err="1" smtClean="0"/>
              <a:t>ullamcorper</a:t>
            </a:r>
            <a:r>
              <a:rPr lang="en-US" sz="700" dirty="0" smtClean="0"/>
              <a:t> </a:t>
            </a:r>
            <a:r>
              <a:rPr lang="en-US" sz="700" dirty="0" err="1" smtClean="0"/>
              <a:t>suscipit</a:t>
            </a:r>
            <a:r>
              <a:rPr lang="en-US" sz="700" dirty="0" smtClean="0"/>
              <a:t> </a:t>
            </a:r>
            <a:r>
              <a:rPr lang="en-US" sz="700" dirty="0" err="1" smtClean="0"/>
              <a:t>lobortis</a:t>
            </a:r>
            <a:r>
              <a:rPr lang="en-US" sz="700" dirty="0" smtClean="0"/>
              <a:t> </a:t>
            </a:r>
            <a:r>
              <a:rPr lang="en-US" sz="700" dirty="0" err="1" smtClean="0"/>
              <a:t>nisl</a:t>
            </a:r>
            <a:r>
              <a:rPr lang="en-US" sz="700" dirty="0" smtClean="0"/>
              <a:t>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aliquip</a:t>
            </a:r>
            <a:r>
              <a:rPr lang="en-US" sz="700" dirty="0" smtClean="0"/>
              <a:t> ex ea </a:t>
            </a:r>
            <a:r>
              <a:rPr lang="en-US" sz="700" dirty="0" err="1" smtClean="0"/>
              <a:t>commodo</a:t>
            </a:r>
            <a:r>
              <a:rPr lang="en-US" sz="700" dirty="0" smtClean="0"/>
              <a:t> </a:t>
            </a:r>
            <a:r>
              <a:rPr lang="en-US" sz="700" dirty="0" err="1" smtClean="0"/>
              <a:t>consequat</a:t>
            </a:r>
            <a:r>
              <a:rPr lang="en-US" sz="700" dirty="0" smtClean="0"/>
              <a:t>. </a:t>
            </a:r>
            <a:r>
              <a:rPr lang="en-US" sz="700" dirty="0" err="1" smtClean="0"/>
              <a:t>Duis</a:t>
            </a:r>
            <a:r>
              <a:rPr lang="en-US" sz="700" dirty="0" smtClean="0"/>
              <a:t> </a:t>
            </a:r>
            <a:r>
              <a:rPr lang="en-US" sz="700" dirty="0" err="1" smtClean="0"/>
              <a:t>autem</a:t>
            </a:r>
            <a:r>
              <a:rPr lang="en-US" sz="700" dirty="0" smtClean="0"/>
              <a:t> </a:t>
            </a:r>
            <a:r>
              <a:rPr lang="en-US" sz="700" dirty="0" err="1" smtClean="0"/>
              <a:t>vel</a:t>
            </a:r>
            <a:r>
              <a:rPr lang="en-US" sz="700" dirty="0" smtClean="0"/>
              <a:t> </a:t>
            </a:r>
            <a:r>
              <a:rPr lang="en-US" sz="700" dirty="0" err="1" smtClean="0"/>
              <a:t>eum</a:t>
            </a:r>
            <a:r>
              <a:rPr lang="en-US" sz="700" dirty="0" smtClean="0"/>
              <a:t> </a:t>
            </a:r>
            <a:r>
              <a:rPr lang="en-US" sz="700" dirty="0" err="1" smtClean="0"/>
              <a:t>iriure</a:t>
            </a:r>
            <a:r>
              <a:rPr lang="en-US" sz="700" dirty="0" smtClean="0"/>
              <a:t> dolor in </a:t>
            </a:r>
            <a:r>
              <a:rPr lang="en-US" sz="700" dirty="0" err="1" smtClean="0"/>
              <a:t>hendrerit</a:t>
            </a:r>
            <a:r>
              <a:rPr lang="en-US" sz="700" dirty="0" smtClean="0"/>
              <a:t> in </a:t>
            </a:r>
            <a:r>
              <a:rPr lang="en-US" sz="700" dirty="0" err="1" smtClean="0"/>
              <a:t>vulputate</a:t>
            </a:r>
            <a:r>
              <a:rPr lang="en-US" sz="700" dirty="0" smtClean="0"/>
              <a:t> </a:t>
            </a:r>
            <a:r>
              <a:rPr lang="en-US" sz="700" dirty="0" err="1" smtClean="0"/>
              <a:t>velit</a:t>
            </a:r>
            <a:r>
              <a:rPr lang="en-US" sz="700" dirty="0" smtClean="0"/>
              <a:t> </a:t>
            </a:r>
            <a:r>
              <a:rPr lang="en-US" sz="700" dirty="0" err="1" smtClean="0"/>
              <a:t>esse</a:t>
            </a:r>
            <a:r>
              <a:rPr lang="en-US" sz="700" dirty="0" smtClean="0"/>
              <a:t> </a:t>
            </a:r>
            <a:r>
              <a:rPr lang="en-US" sz="700" dirty="0" err="1" smtClean="0"/>
              <a:t>molestie</a:t>
            </a:r>
            <a:r>
              <a:rPr lang="en-US" sz="700" dirty="0" smtClean="0"/>
              <a:t> </a:t>
            </a:r>
            <a:r>
              <a:rPr lang="en-US" sz="700" dirty="0" err="1" smtClean="0"/>
              <a:t>consequat</a:t>
            </a:r>
            <a:r>
              <a:rPr lang="en-US" sz="700" dirty="0" smtClean="0"/>
              <a:t>, </a:t>
            </a:r>
            <a:r>
              <a:rPr lang="en-US" sz="700" dirty="0" err="1" smtClean="0"/>
              <a:t>vel</a:t>
            </a:r>
            <a:r>
              <a:rPr lang="en-US" sz="700" dirty="0" smtClean="0"/>
              <a:t> </a:t>
            </a:r>
            <a:r>
              <a:rPr lang="en-US" sz="700" dirty="0" err="1" smtClean="0"/>
              <a:t>illum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</a:t>
            </a:r>
            <a:r>
              <a:rPr lang="en-US" sz="700" dirty="0" err="1" smtClean="0"/>
              <a:t>eu</a:t>
            </a:r>
            <a:r>
              <a:rPr lang="en-US" sz="700" dirty="0" smtClean="0"/>
              <a:t> </a:t>
            </a:r>
            <a:r>
              <a:rPr lang="en-US" sz="700" dirty="0" err="1" smtClean="0"/>
              <a:t>feugiat</a:t>
            </a:r>
            <a:r>
              <a:rPr lang="en-US" sz="700" dirty="0" smtClean="0"/>
              <a:t> </a:t>
            </a:r>
            <a:r>
              <a:rPr lang="en-US" sz="700" dirty="0" err="1" smtClean="0"/>
              <a:t>nulla</a:t>
            </a:r>
            <a:r>
              <a:rPr lang="en-US" sz="700" dirty="0" smtClean="0"/>
              <a:t> </a:t>
            </a:r>
            <a:r>
              <a:rPr lang="en-US" sz="700" dirty="0" err="1" smtClean="0"/>
              <a:t>facilisis</a:t>
            </a:r>
            <a:r>
              <a:rPr lang="en-US" sz="700" dirty="0" smtClean="0"/>
              <a:t> at </a:t>
            </a:r>
            <a:r>
              <a:rPr lang="en-US" sz="700" dirty="0" err="1" smtClean="0"/>
              <a:t>vero</a:t>
            </a:r>
            <a:r>
              <a:rPr lang="en-US" sz="700" dirty="0" smtClean="0"/>
              <a:t> </a:t>
            </a:r>
            <a:r>
              <a:rPr lang="en-US" sz="700" dirty="0" err="1" smtClean="0"/>
              <a:t>eros</a:t>
            </a:r>
            <a:r>
              <a:rPr lang="en-US" sz="700" dirty="0" smtClean="0"/>
              <a:t> et </a:t>
            </a:r>
            <a:r>
              <a:rPr lang="en-US" sz="700" dirty="0" err="1" smtClean="0"/>
              <a:t>accumsan</a:t>
            </a:r>
            <a:r>
              <a:rPr lang="en-US" sz="700" dirty="0" smtClean="0"/>
              <a:t> et </a:t>
            </a:r>
            <a:r>
              <a:rPr lang="en-US" sz="700" dirty="0" err="1" smtClean="0"/>
              <a:t>iusto</a:t>
            </a:r>
            <a:r>
              <a:rPr lang="en-US" sz="700" dirty="0" smtClean="0"/>
              <a:t> </a:t>
            </a:r>
            <a:r>
              <a:rPr lang="en-US" sz="700" dirty="0" err="1" smtClean="0"/>
              <a:t>odio</a:t>
            </a:r>
            <a:r>
              <a:rPr lang="en-US" sz="700" dirty="0" smtClean="0"/>
              <a:t> </a:t>
            </a:r>
            <a:r>
              <a:rPr lang="en-US" sz="700" dirty="0" err="1" smtClean="0"/>
              <a:t>dignissim</a:t>
            </a:r>
            <a:r>
              <a:rPr lang="en-US" sz="700" dirty="0" smtClean="0"/>
              <a:t> qui </a:t>
            </a:r>
            <a:r>
              <a:rPr lang="en-US" sz="700" dirty="0" err="1" smtClean="0"/>
              <a:t>blandit</a:t>
            </a:r>
            <a:r>
              <a:rPr lang="en-US" sz="700" dirty="0" smtClean="0"/>
              <a:t> </a:t>
            </a:r>
            <a:r>
              <a:rPr lang="en-US" sz="700" dirty="0" err="1" smtClean="0"/>
              <a:t>praesent</a:t>
            </a:r>
            <a:r>
              <a:rPr lang="en-US" sz="700" dirty="0" smtClean="0"/>
              <a:t> </a:t>
            </a:r>
            <a:r>
              <a:rPr lang="en-US" sz="700" dirty="0" err="1" smtClean="0"/>
              <a:t>luptatum</a:t>
            </a:r>
            <a:r>
              <a:rPr lang="en-US" sz="700" dirty="0" smtClean="0"/>
              <a:t> </a:t>
            </a:r>
            <a:r>
              <a:rPr lang="en-US" sz="700" dirty="0" err="1" smtClean="0"/>
              <a:t>zzril</a:t>
            </a:r>
            <a:r>
              <a:rPr lang="en-US" sz="700" dirty="0" smtClean="0"/>
              <a:t> </a:t>
            </a:r>
            <a:r>
              <a:rPr lang="en-US" sz="700" dirty="0" err="1" smtClean="0"/>
              <a:t>delenit</a:t>
            </a:r>
            <a:r>
              <a:rPr lang="en-US" sz="700" dirty="0" smtClean="0"/>
              <a:t> </a:t>
            </a:r>
            <a:r>
              <a:rPr lang="en-US" sz="700" dirty="0" err="1" smtClean="0"/>
              <a:t>augue</a:t>
            </a:r>
            <a:r>
              <a:rPr lang="en-US" sz="700" dirty="0" smtClean="0"/>
              <a:t> </a:t>
            </a:r>
            <a:r>
              <a:rPr lang="en-US" sz="700" dirty="0" err="1" smtClean="0"/>
              <a:t>duis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</a:t>
            </a:r>
            <a:r>
              <a:rPr lang="en-US" sz="700" dirty="0" err="1" smtClean="0"/>
              <a:t>te</a:t>
            </a:r>
            <a:r>
              <a:rPr lang="en-US" sz="700" dirty="0" smtClean="0"/>
              <a:t> </a:t>
            </a:r>
            <a:r>
              <a:rPr lang="en-US" sz="700" dirty="0" err="1" smtClean="0"/>
              <a:t>feugait</a:t>
            </a:r>
            <a:r>
              <a:rPr lang="en-US" sz="700" dirty="0" smtClean="0"/>
              <a:t> </a:t>
            </a:r>
            <a:r>
              <a:rPr lang="en-US" sz="700" dirty="0" err="1" smtClean="0"/>
              <a:t>nulla</a:t>
            </a:r>
            <a:r>
              <a:rPr lang="en-US" sz="700" dirty="0" smtClean="0"/>
              <a:t> </a:t>
            </a:r>
            <a:r>
              <a:rPr lang="en-US" sz="700" dirty="0" err="1" smtClean="0"/>
              <a:t>facilisi</a:t>
            </a:r>
            <a:r>
              <a:rPr lang="en-US" sz="700" dirty="0" smtClean="0"/>
              <a:t>. Nam </a:t>
            </a:r>
            <a:r>
              <a:rPr lang="en-US" sz="700" dirty="0" err="1" smtClean="0"/>
              <a:t>liber</a:t>
            </a:r>
            <a:r>
              <a:rPr lang="en-US" sz="700" dirty="0" smtClean="0"/>
              <a:t> </a:t>
            </a:r>
            <a:r>
              <a:rPr lang="en-US" sz="700" dirty="0" err="1" smtClean="0"/>
              <a:t>tempor</a:t>
            </a:r>
            <a:r>
              <a:rPr lang="en-US" sz="700" dirty="0" smtClean="0"/>
              <a:t> cum </a:t>
            </a:r>
            <a:r>
              <a:rPr lang="en-US" sz="700" dirty="0" err="1" smtClean="0"/>
              <a:t>soluta</a:t>
            </a:r>
            <a:r>
              <a:rPr lang="en-US" sz="700" dirty="0" smtClean="0"/>
              <a:t> </a:t>
            </a:r>
            <a:r>
              <a:rPr lang="en-US" sz="700" dirty="0" err="1" smtClean="0"/>
              <a:t>nobis</a:t>
            </a:r>
            <a:r>
              <a:rPr lang="en-US" sz="700" dirty="0" smtClean="0"/>
              <a:t> </a:t>
            </a:r>
            <a:r>
              <a:rPr lang="en-US" sz="700" dirty="0" err="1" smtClean="0"/>
              <a:t>eleifend</a:t>
            </a:r>
            <a:r>
              <a:rPr lang="en-US" sz="700" dirty="0" smtClean="0"/>
              <a:t> option </a:t>
            </a:r>
            <a:r>
              <a:rPr lang="en-US" sz="700" dirty="0" err="1" smtClean="0"/>
              <a:t>congue</a:t>
            </a:r>
            <a:r>
              <a:rPr lang="en-US" sz="700" dirty="0" smtClean="0"/>
              <a:t> </a:t>
            </a:r>
            <a:r>
              <a:rPr lang="en-US" sz="700" dirty="0" err="1" smtClean="0"/>
              <a:t>nihil</a:t>
            </a:r>
            <a:r>
              <a:rPr lang="en-US" sz="700" dirty="0" smtClean="0"/>
              <a:t> </a:t>
            </a:r>
            <a:r>
              <a:rPr lang="en-US" sz="700" dirty="0" err="1" smtClean="0"/>
              <a:t>imperdiet</a:t>
            </a:r>
            <a:r>
              <a:rPr lang="en-US" sz="700" dirty="0" smtClean="0"/>
              <a:t> doming id quod </a:t>
            </a:r>
            <a:r>
              <a:rPr lang="en-US" sz="700" dirty="0" err="1" smtClean="0"/>
              <a:t>mazim</a:t>
            </a:r>
            <a:r>
              <a:rPr lang="en-US" sz="700" dirty="0" smtClean="0"/>
              <a:t> </a:t>
            </a:r>
            <a:r>
              <a:rPr lang="en-US" sz="700" dirty="0" err="1" smtClean="0"/>
              <a:t>placerat</a:t>
            </a:r>
            <a:r>
              <a:rPr lang="en-US" sz="700" dirty="0" smtClean="0"/>
              <a:t> facer </a:t>
            </a:r>
            <a:r>
              <a:rPr lang="en-US" sz="700" dirty="0" err="1" smtClean="0"/>
              <a:t>possim</a:t>
            </a:r>
            <a:r>
              <a:rPr lang="en-US" sz="700" dirty="0" smtClean="0"/>
              <a:t> </a:t>
            </a:r>
            <a:r>
              <a:rPr lang="en-US" sz="700" dirty="0" err="1" smtClean="0"/>
              <a:t>assum</a:t>
            </a:r>
            <a:r>
              <a:rPr lang="en-US" sz="700" dirty="0" smtClean="0"/>
              <a:t>. </a:t>
            </a:r>
            <a:endParaRPr lang="en-US" sz="7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667000" y="3124200"/>
            <a:ext cx="381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Callout 1 21"/>
          <p:cNvSpPr/>
          <p:nvPr/>
        </p:nvSpPr>
        <p:spPr>
          <a:xfrm>
            <a:off x="5715000" y="5181600"/>
            <a:ext cx="1981200" cy="838200"/>
          </a:xfrm>
          <a:prstGeom prst="borderCallout1">
            <a:avLst>
              <a:gd name="adj1" fmla="val -93"/>
              <a:gd name="adj2" fmla="val 49459"/>
              <a:gd name="adj3" fmla="val -70475"/>
              <a:gd name="adj4" fmla="val -584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15900" dist="254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Same-Origin Policy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2133600"/>
            <a:ext cx="1981200" cy="1828800"/>
          </a:xfrm>
          <a:prstGeom prst="rect">
            <a:avLst/>
          </a:prstGeom>
          <a:solidFill>
            <a:srgbClr val="C000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2"/>
            <a:endCxn id="22" idx="3"/>
          </p:cNvCxnSpPr>
          <p:nvPr/>
        </p:nvCxnSpPr>
        <p:spPr>
          <a:xfrm rot="5400000">
            <a:off x="6477000" y="4191000"/>
            <a:ext cx="1219200" cy="7620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6024" y="3513733"/>
            <a:ext cx="406400" cy="228600"/>
          </a:xfrm>
        </p:spPr>
        <p:txBody>
          <a:bodyPr/>
          <a:lstStyle/>
          <a:p>
            <a:fld id="{3A1DA351-F027-44D3-A2E3-D0803F782AE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d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37815" cy="4135903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340768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59832" y="2852936"/>
            <a:ext cx="28803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" dirty="0" err="1" smtClean="0"/>
              <a:t>Lorem</a:t>
            </a:r>
            <a:r>
              <a:rPr lang="en-US" sz="700" dirty="0" smtClean="0"/>
              <a:t> </a:t>
            </a:r>
            <a:r>
              <a:rPr lang="en-US" sz="700" dirty="0" err="1" smtClean="0"/>
              <a:t>ipsum</a:t>
            </a:r>
            <a:r>
              <a:rPr lang="en-US" sz="700" dirty="0" smtClean="0"/>
              <a:t> dolor sit </a:t>
            </a:r>
            <a:r>
              <a:rPr lang="en-US" sz="700" dirty="0" err="1" smtClean="0"/>
              <a:t>amet</a:t>
            </a:r>
            <a:r>
              <a:rPr lang="en-US" sz="700" dirty="0" smtClean="0"/>
              <a:t>, </a:t>
            </a:r>
            <a:r>
              <a:rPr lang="en-US" sz="700" dirty="0" err="1" smtClean="0"/>
              <a:t>consectetuer</a:t>
            </a:r>
            <a:r>
              <a:rPr lang="en-US" sz="700" dirty="0" smtClean="0"/>
              <a:t> </a:t>
            </a:r>
            <a:r>
              <a:rPr lang="en-US" sz="700" dirty="0" err="1" smtClean="0"/>
              <a:t>adipiscing</a:t>
            </a:r>
            <a:r>
              <a:rPr lang="en-US" sz="700" dirty="0" smtClean="0"/>
              <a:t> </a:t>
            </a:r>
            <a:r>
              <a:rPr lang="en-US" sz="700" dirty="0" err="1" smtClean="0"/>
              <a:t>elit</a:t>
            </a:r>
            <a:r>
              <a:rPr lang="en-US" sz="700" dirty="0" smtClean="0"/>
              <a:t>, </a:t>
            </a:r>
            <a:r>
              <a:rPr lang="en-US" sz="700" dirty="0" err="1" smtClean="0"/>
              <a:t>sed</a:t>
            </a:r>
            <a:r>
              <a:rPr lang="en-US" sz="700" dirty="0" smtClean="0"/>
              <a:t> </a:t>
            </a:r>
            <a:r>
              <a:rPr lang="en-US" sz="700" dirty="0" err="1" smtClean="0"/>
              <a:t>diam</a:t>
            </a:r>
            <a:r>
              <a:rPr lang="en-US" sz="700" dirty="0" smtClean="0"/>
              <a:t> </a:t>
            </a:r>
            <a:r>
              <a:rPr lang="en-US" sz="700" dirty="0" err="1" smtClean="0"/>
              <a:t>nonummy</a:t>
            </a:r>
            <a:r>
              <a:rPr lang="en-US" sz="700" dirty="0" smtClean="0"/>
              <a:t> </a:t>
            </a:r>
            <a:r>
              <a:rPr lang="en-US" sz="700" dirty="0" err="1" smtClean="0"/>
              <a:t>nibh</a:t>
            </a:r>
            <a:r>
              <a:rPr lang="en-US" sz="700" dirty="0" smtClean="0"/>
              <a:t> </a:t>
            </a:r>
            <a:r>
              <a:rPr lang="en-US" sz="700" dirty="0" err="1" smtClean="0"/>
              <a:t>euismod</a:t>
            </a:r>
            <a:r>
              <a:rPr lang="en-US" sz="700" dirty="0" smtClean="0"/>
              <a:t> </a:t>
            </a:r>
            <a:r>
              <a:rPr lang="en-US" sz="700" dirty="0" err="1" smtClean="0"/>
              <a:t>tincidunt</a:t>
            </a:r>
            <a:r>
              <a:rPr lang="en-US" sz="700" dirty="0" smtClean="0"/>
              <a:t>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laoreet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magna </a:t>
            </a:r>
            <a:r>
              <a:rPr lang="en-US" sz="700" dirty="0" err="1" smtClean="0"/>
              <a:t>aliquam</a:t>
            </a:r>
            <a:r>
              <a:rPr lang="en-US" sz="700" dirty="0" smtClean="0"/>
              <a:t> </a:t>
            </a:r>
            <a:r>
              <a:rPr lang="en-US" sz="700" dirty="0" err="1" smtClean="0"/>
              <a:t>erat</a:t>
            </a:r>
            <a:r>
              <a:rPr lang="en-US" sz="700" dirty="0" smtClean="0"/>
              <a:t> </a:t>
            </a:r>
            <a:r>
              <a:rPr lang="en-US" sz="700" dirty="0" err="1" smtClean="0"/>
              <a:t>volutpat</a:t>
            </a:r>
            <a:r>
              <a:rPr lang="en-US" sz="700" dirty="0" smtClean="0"/>
              <a:t>.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wisi</a:t>
            </a:r>
            <a:r>
              <a:rPr lang="en-US" sz="700" dirty="0" smtClean="0"/>
              <a:t> </a:t>
            </a:r>
            <a:r>
              <a:rPr lang="en-US" sz="700" dirty="0" err="1" smtClean="0"/>
              <a:t>enim</a:t>
            </a:r>
            <a:r>
              <a:rPr lang="en-US" sz="700" dirty="0" smtClean="0"/>
              <a:t> ad minim </a:t>
            </a:r>
            <a:r>
              <a:rPr lang="en-US" sz="700" dirty="0" err="1" smtClean="0"/>
              <a:t>veniam</a:t>
            </a:r>
            <a:r>
              <a:rPr lang="en-US" sz="700" dirty="0" smtClean="0"/>
              <a:t>, </a:t>
            </a:r>
            <a:r>
              <a:rPr lang="en-US" sz="700" dirty="0" err="1" smtClean="0"/>
              <a:t>quis</a:t>
            </a:r>
            <a:r>
              <a:rPr lang="en-US" sz="700" dirty="0" smtClean="0"/>
              <a:t> </a:t>
            </a:r>
            <a:r>
              <a:rPr lang="en-US" sz="700" dirty="0" err="1" smtClean="0"/>
              <a:t>nostrud</a:t>
            </a:r>
            <a:r>
              <a:rPr lang="en-US" sz="700" dirty="0" smtClean="0"/>
              <a:t> </a:t>
            </a:r>
            <a:r>
              <a:rPr lang="en-US" sz="700" dirty="0" err="1" smtClean="0"/>
              <a:t>exerci</a:t>
            </a:r>
            <a:r>
              <a:rPr lang="en-US" sz="700" dirty="0" smtClean="0"/>
              <a:t> </a:t>
            </a:r>
            <a:r>
              <a:rPr lang="en-US" sz="700" dirty="0" err="1" smtClean="0"/>
              <a:t>tation</a:t>
            </a:r>
            <a:r>
              <a:rPr lang="en-US" sz="700" dirty="0" smtClean="0"/>
              <a:t> </a:t>
            </a:r>
            <a:r>
              <a:rPr lang="en-US" sz="700" dirty="0" err="1" smtClean="0"/>
              <a:t>ullamcorper</a:t>
            </a:r>
            <a:r>
              <a:rPr lang="en-US" sz="700" dirty="0" smtClean="0"/>
              <a:t> </a:t>
            </a:r>
            <a:r>
              <a:rPr lang="en-US" sz="700" dirty="0" err="1" smtClean="0"/>
              <a:t>suscipit</a:t>
            </a:r>
            <a:r>
              <a:rPr lang="en-US" sz="700" dirty="0" smtClean="0"/>
              <a:t> </a:t>
            </a:r>
            <a:r>
              <a:rPr lang="en-US" sz="700" dirty="0" err="1" smtClean="0"/>
              <a:t>lobortis</a:t>
            </a:r>
            <a:r>
              <a:rPr lang="en-US" sz="700" dirty="0" smtClean="0"/>
              <a:t> </a:t>
            </a:r>
            <a:r>
              <a:rPr lang="en-US" sz="700" dirty="0" err="1" smtClean="0"/>
              <a:t>nisl</a:t>
            </a:r>
            <a:r>
              <a:rPr lang="en-US" sz="700" dirty="0" smtClean="0"/>
              <a:t> </a:t>
            </a:r>
            <a:r>
              <a:rPr lang="en-US" sz="700" dirty="0" err="1" smtClean="0"/>
              <a:t>ut</a:t>
            </a:r>
            <a:r>
              <a:rPr lang="en-US" sz="700" dirty="0" smtClean="0"/>
              <a:t> </a:t>
            </a:r>
            <a:r>
              <a:rPr lang="en-US" sz="700" dirty="0" err="1" smtClean="0"/>
              <a:t>aliquip</a:t>
            </a:r>
            <a:r>
              <a:rPr lang="en-US" sz="700" dirty="0" smtClean="0"/>
              <a:t> ex ea </a:t>
            </a:r>
            <a:r>
              <a:rPr lang="en-US" sz="700" dirty="0" err="1" smtClean="0"/>
              <a:t>commodo</a:t>
            </a:r>
            <a:r>
              <a:rPr lang="en-US" sz="700" dirty="0" smtClean="0"/>
              <a:t> </a:t>
            </a:r>
            <a:r>
              <a:rPr lang="en-US" sz="700" dirty="0" err="1" smtClean="0"/>
              <a:t>consequat</a:t>
            </a:r>
            <a:r>
              <a:rPr lang="en-US" sz="700" dirty="0" smtClean="0"/>
              <a:t>. </a:t>
            </a:r>
            <a:r>
              <a:rPr lang="en-US" sz="700" dirty="0" err="1" smtClean="0"/>
              <a:t>Duis</a:t>
            </a:r>
            <a:r>
              <a:rPr lang="en-US" sz="700" dirty="0" smtClean="0"/>
              <a:t> </a:t>
            </a:r>
            <a:r>
              <a:rPr lang="en-US" sz="700" dirty="0" err="1" smtClean="0"/>
              <a:t>autem</a:t>
            </a:r>
            <a:r>
              <a:rPr lang="en-US" sz="700" dirty="0" smtClean="0"/>
              <a:t> </a:t>
            </a:r>
            <a:r>
              <a:rPr lang="en-US" sz="700" dirty="0" err="1" smtClean="0"/>
              <a:t>vel</a:t>
            </a:r>
            <a:r>
              <a:rPr lang="en-US" sz="700" dirty="0" smtClean="0"/>
              <a:t> </a:t>
            </a:r>
            <a:r>
              <a:rPr lang="en-US" sz="700" dirty="0" err="1" smtClean="0"/>
              <a:t>eum</a:t>
            </a:r>
            <a:r>
              <a:rPr lang="en-US" sz="700" dirty="0" smtClean="0"/>
              <a:t> </a:t>
            </a:r>
            <a:r>
              <a:rPr lang="en-US" sz="700" dirty="0" err="1" smtClean="0"/>
              <a:t>iriure</a:t>
            </a:r>
            <a:r>
              <a:rPr lang="en-US" sz="700" dirty="0" smtClean="0"/>
              <a:t> dolor in </a:t>
            </a:r>
            <a:r>
              <a:rPr lang="en-US" sz="700" dirty="0" err="1" smtClean="0"/>
              <a:t>hendrerit</a:t>
            </a:r>
            <a:r>
              <a:rPr lang="en-US" sz="700" dirty="0" smtClean="0"/>
              <a:t> in </a:t>
            </a:r>
            <a:r>
              <a:rPr lang="en-US" sz="700" dirty="0" err="1" smtClean="0"/>
              <a:t>vulputate</a:t>
            </a:r>
            <a:r>
              <a:rPr lang="en-US" sz="700" dirty="0" smtClean="0"/>
              <a:t> </a:t>
            </a:r>
            <a:r>
              <a:rPr lang="en-US" sz="700" dirty="0" err="1" smtClean="0"/>
              <a:t>velit</a:t>
            </a:r>
            <a:r>
              <a:rPr lang="en-US" sz="700" dirty="0" smtClean="0"/>
              <a:t> </a:t>
            </a:r>
            <a:r>
              <a:rPr lang="en-US" sz="700" dirty="0" err="1" smtClean="0"/>
              <a:t>esse</a:t>
            </a:r>
            <a:r>
              <a:rPr lang="en-US" sz="700" dirty="0" smtClean="0"/>
              <a:t> </a:t>
            </a:r>
            <a:r>
              <a:rPr lang="en-US" sz="700" dirty="0" err="1" smtClean="0"/>
              <a:t>molestie</a:t>
            </a:r>
            <a:r>
              <a:rPr lang="en-US" sz="700" dirty="0" smtClean="0"/>
              <a:t> </a:t>
            </a:r>
            <a:r>
              <a:rPr lang="en-US" sz="700" dirty="0" err="1" smtClean="0"/>
              <a:t>consequat</a:t>
            </a:r>
            <a:r>
              <a:rPr lang="en-US" sz="700" dirty="0" smtClean="0"/>
              <a:t>, </a:t>
            </a:r>
            <a:r>
              <a:rPr lang="en-US" sz="700" dirty="0" err="1" smtClean="0"/>
              <a:t>vel</a:t>
            </a:r>
            <a:r>
              <a:rPr lang="en-US" sz="700" dirty="0" smtClean="0"/>
              <a:t> </a:t>
            </a:r>
            <a:r>
              <a:rPr lang="en-US" sz="700" dirty="0" err="1" smtClean="0"/>
              <a:t>illum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</a:t>
            </a:r>
            <a:r>
              <a:rPr lang="en-US" sz="700" dirty="0" err="1" smtClean="0"/>
              <a:t>eu</a:t>
            </a:r>
            <a:r>
              <a:rPr lang="en-US" sz="700" dirty="0" smtClean="0"/>
              <a:t> </a:t>
            </a:r>
            <a:r>
              <a:rPr lang="en-US" sz="700" dirty="0" err="1" smtClean="0"/>
              <a:t>feugiat</a:t>
            </a:r>
            <a:r>
              <a:rPr lang="en-US" sz="700" dirty="0" smtClean="0"/>
              <a:t> </a:t>
            </a:r>
            <a:r>
              <a:rPr lang="en-US" sz="700" dirty="0" err="1" smtClean="0"/>
              <a:t>nulla</a:t>
            </a:r>
            <a:r>
              <a:rPr lang="en-US" sz="700" dirty="0" smtClean="0"/>
              <a:t> </a:t>
            </a:r>
            <a:r>
              <a:rPr lang="en-US" sz="700" dirty="0" err="1" smtClean="0"/>
              <a:t>facilisis</a:t>
            </a:r>
            <a:r>
              <a:rPr lang="en-US" sz="700" dirty="0" smtClean="0"/>
              <a:t> at </a:t>
            </a:r>
            <a:r>
              <a:rPr lang="en-US" sz="700" dirty="0" err="1" smtClean="0"/>
              <a:t>vero</a:t>
            </a:r>
            <a:r>
              <a:rPr lang="en-US" sz="700" dirty="0" smtClean="0"/>
              <a:t> </a:t>
            </a:r>
            <a:r>
              <a:rPr lang="en-US" sz="700" dirty="0" err="1" smtClean="0"/>
              <a:t>eros</a:t>
            </a:r>
            <a:r>
              <a:rPr lang="en-US" sz="700" dirty="0" smtClean="0"/>
              <a:t> et </a:t>
            </a:r>
            <a:r>
              <a:rPr lang="en-US" sz="700" dirty="0" err="1" smtClean="0"/>
              <a:t>accumsan</a:t>
            </a:r>
            <a:r>
              <a:rPr lang="en-US" sz="700" dirty="0" smtClean="0"/>
              <a:t> et </a:t>
            </a:r>
            <a:r>
              <a:rPr lang="en-US" sz="700" dirty="0" err="1" smtClean="0"/>
              <a:t>iusto</a:t>
            </a:r>
            <a:r>
              <a:rPr lang="en-US" sz="700" dirty="0" smtClean="0"/>
              <a:t> </a:t>
            </a:r>
            <a:r>
              <a:rPr lang="en-US" sz="700" dirty="0" err="1" smtClean="0"/>
              <a:t>odio</a:t>
            </a:r>
            <a:r>
              <a:rPr lang="en-US" sz="700" dirty="0" smtClean="0"/>
              <a:t> </a:t>
            </a:r>
            <a:r>
              <a:rPr lang="en-US" sz="700" dirty="0" err="1" smtClean="0"/>
              <a:t>dignissim</a:t>
            </a:r>
            <a:r>
              <a:rPr lang="en-US" sz="700" dirty="0" smtClean="0"/>
              <a:t> qui </a:t>
            </a:r>
            <a:r>
              <a:rPr lang="en-US" sz="700" dirty="0" err="1" smtClean="0"/>
              <a:t>blandit</a:t>
            </a:r>
            <a:r>
              <a:rPr lang="en-US" sz="700" dirty="0" smtClean="0"/>
              <a:t> </a:t>
            </a:r>
            <a:r>
              <a:rPr lang="en-US" sz="700" dirty="0" err="1" smtClean="0"/>
              <a:t>praesent</a:t>
            </a:r>
            <a:r>
              <a:rPr lang="en-US" sz="700" dirty="0" smtClean="0"/>
              <a:t> </a:t>
            </a:r>
            <a:r>
              <a:rPr lang="en-US" sz="700" dirty="0" err="1" smtClean="0"/>
              <a:t>luptatum</a:t>
            </a:r>
            <a:r>
              <a:rPr lang="en-US" sz="700" dirty="0" smtClean="0"/>
              <a:t> </a:t>
            </a:r>
            <a:r>
              <a:rPr lang="en-US" sz="700" dirty="0" err="1" smtClean="0"/>
              <a:t>zzril</a:t>
            </a:r>
            <a:r>
              <a:rPr lang="en-US" sz="700" dirty="0" smtClean="0"/>
              <a:t> </a:t>
            </a:r>
            <a:r>
              <a:rPr lang="en-US" sz="700" dirty="0" err="1" smtClean="0"/>
              <a:t>delenit</a:t>
            </a:r>
            <a:r>
              <a:rPr lang="en-US" sz="700" dirty="0" smtClean="0"/>
              <a:t> </a:t>
            </a:r>
            <a:r>
              <a:rPr lang="en-US" sz="700" dirty="0" err="1" smtClean="0"/>
              <a:t>augue</a:t>
            </a:r>
            <a:r>
              <a:rPr lang="en-US" sz="700" dirty="0" smtClean="0"/>
              <a:t> </a:t>
            </a:r>
            <a:r>
              <a:rPr lang="en-US" sz="700" dirty="0" err="1" smtClean="0"/>
              <a:t>duis</a:t>
            </a:r>
            <a:r>
              <a:rPr lang="en-US" sz="700" dirty="0" smtClean="0"/>
              <a:t> </a:t>
            </a:r>
            <a:r>
              <a:rPr lang="en-US" sz="700" dirty="0" err="1" smtClean="0"/>
              <a:t>dolore</a:t>
            </a:r>
            <a:r>
              <a:rPr lang="en-US" sz="700" dirty="0" smtClean="0"/>
              <a:t> </a:t>
            </a:r>
            <a:r>
              <a:rPr lang="en-US" sz="700" dirty="0" err="1" smtClean="0"/>
              <a:t>te</a:t>
            </a:r>
            <a:r>
              <a:rPr lang="en-US" sz="700" dirty="0" smtClean="0"/>
              <a:t> </a:t>
            </a:r>
            <a:r>
              <a:rPr lang="en-US" sz="700" dirty="0" err="1" smtClean="0"/>
              <a:t>feugait</a:t>
            </a:r>
            <a:r>
              <a:rPr lang="en-US" sz="700" dirty="0" smtClean="0"/>
              <a:t> </a:t>
            </a:r>
            <a:r>
              <a:rPr lang="en-US" sz="700" dirty="0" err="1" smtClean="0"/>
              <a:t>nulla</a:t>
            </a:r>
            <a:r>
              <a:rPr lang="en-US" sz="700" dirty="0" smtClean="0"/>
              <a:t> </a:t>
            </a:r>
            <a:r>
              <a:rPr lang="en-US" sz="700" dirty="0" err="1" smtClean="0"/>
              <a:t>facilisi</a:t>
            </a:r>
            <a:r>
              <a:rPr lang="en-US" sz="700" dirty="0" smtClean="0"/>
              <a:t>. Nam </a:t>
            </a:r>
            <a:r>
              <a:rPr lang="en-US" sz="700" dirty="0" err="1" smtClean="0"/>
              <a:t>liber</a:t>
            </a:r>
            <a:r>
              <a:rPr lang="en-US" sz="700" dirty="0" smtClean="0"/>
              <a:t> </a:t>
            </a:r>
            <a:r>
              <a:rPr lang="en-US" sz="700" dirty="0" err="1" smtClean="0"/>
              <a:t>tempor</a:t>
            </a:r>
            <a:r>
              <a:rPr lang="en-US" sz="700" dirty="0" smtClean="0"/>
              <a:t> cum </a:t>
            </a:r>
            <a:r>
              <a:rPr lang="en-US" sz="700" dirty="0" err="1" smtClean="0"/>
              <a:t>soluta</a:t>
            </a:r>
            <a:r>
              <a:rPr lang="en-US" sz="700" dirty="0" smtClean="0"/>
              <a:t> </a:t>
            </a:r>
            <a:r>
              <a:rPr lang="en-US" sz="700" dirty="0" err="1" smtClean="0"/>
              <a:t>nobis</a:t>
            </a:r>
            <a:r>
              <a:rPr lang="en-US" sz="700" dirty="0" smtClean="0"/>
              <a:t> </a:t>
            </a:r>
            <a:r>
              <a:rPr lang="en-US" sz="700" dirty="0" err="1" smtClean="0"/>
              <a:t>eleifend</a:t>
            </a:r>
            <a:r>
              <a:rPr lang="en-US" sz="700" dirty="0" smtClean="0"/>
              <a:t> option </a:t>
            </a:r>
            <a:r>
              <a:rPr lang="en-US" sz="700" dirty="0" err="1" smtClean="0"/>
              <a:t>congue</a:t>
            </a:r>
            <a:r>
              <a:rPr lang="en-US" sz="700" dirty="0" smtClean="0"/>
              <a:t> </a:t>
            </a:r>
            <a:r>
              <a:rPr lang="en-US" sz="700" dirty="0" err="1" smtClean="0"/>
              <a:t>nihil</a:t>
            </a:r>
            <a:r>
              <a:rPr lang="en-US" sz="700" dirty="0" smtClean="0"/>
              <a:t> </a:t>
            </a:r>
            <a:r>
              <a:rPr lang="en-US" sz="700" dirty="0" err="1" smtClean="0"/>
              <a:t>imperdiet</a:t>
            </a:r>
            <a:r>
              <a:rPr lang="en-US" sz="700" dirty="0" smtClean="0"/>
              <a:t> doming id quod </a:t>
            </a:r>
            <a:r>
              <a:rPr lang="en-US" sz="700" dirty="0" err="1" smtClean="0"/>
              <a:t>mazim</a:t>
            </a:r>
            <a:r>
              <a:rPr lang="en-US" sz="700" dirty="0" smtClean="0"/>
              <a:t> </a:t>
            </a:r>
            <a:r>
              <a:rPr lang="en-US" sz="700" dirty="0" err="1" smtClean="0"/>
              <a:t>placerat</a:t>
            </a:r>
            <a:r>
              <a:rPr lang="en-US" sz="700" dirty="0" smtClean="0"/>
              <a:t> facer </a:t>
            </a:r>
            <a:r>
              <a:rPr lang="en-US" sz="700" dirty="0" err="1" smtClean="0"/>
              <a:t>possim</a:t>
            </a:r>
            <a:r>
              <a:rPr lang="en-US" sz="700" dirty="0" smtClean="0"/>
              <a:t> </a:t>
            </a:r>
            <a:r>
              <a:rPr lang="en-US" sz="700" dirty="0" err="1" smtClean="0"/>
              <a:t>assum</a:t>
            </a:r>
            <a:r>
              <a:rPr lang="en-US" sz="700" dirty="0" smtClean="0"/>
              <a:t>. </a:t>
            </a:r>
            <a:r>
              <a:rPr lang="en-US" sz="700" dirty="0" err="1" smtClean="0"/>
              <a:t>Typi</a:t>
            </a:r>
            <a:r>
              <a:rPr lang="en-US" sz="700" dirty="0" smtClean="0"/>
              <a:t> non </a:t>
            </a:r>
            <a:r>
              <a:rPr lang="en-US" sz="700" dirty="0" err="1" smtClean="0"/>
              <a:t>habent</a:t>
            </a:r>
            <a:r>
              <a:rPr lang="en-US" sz="700" dirty="0" smtClean="0"/>
              <a:t> </a:t>
            </a:r>
            <a:r>
              <a:rPr lang="en-US" sz="700" dirty="0" err="1" smtClean="0"/>
              <a:t>claritatem</a:t>
            </a:r>
            <a:r>
              <a:rPr lang="en-US" sz="700" dirty="0" smtClean="0"/>
              <a:t> </a:t>
            </a:r>
            <a:r>
              <a:rPr lang="en-US" sz="700" dirty="0" err="1" smtClean="0"/>
              <a:t>insitam</a:t>
            </a:r>
            <a:r>
              <a:rPr lang="en-US" sz="700" dirty="0" smtClean="0"/>
              <a:t>; </a:t>
            </a:r>
            <a:r>
              <a:rPr lang="en-US" sz="700" dirty="0" err="1" smtClean="0"/>
              <a:t>est</a:t>
            </a:r>
            <a:r>
              <a:rPr lang="en-US" sz="700" dirty="0" smtClean="0"/>
              <a:t> </a:t>
            </a:r>
            <a:r>
              <a:rPr lang="en-US" sz="700" dirty="0" err="1" smtClean="0"/>
              <a:t>usus</a:t>
            </a:r>
            <a:r>
              <a:rPr lang="en-US" sz="700" dirty="0" smtClean="0"/>
              <a:t> </a:t>
            </a:r>
            <a:r>
              <a:rPr lang="en-US" sz="700" dirty="0" err="1" smtClean="0"/>
              <a:t>legentis</a:t>
            </a:r>
            <a:r>
              <a:rPr lang="en-US" sz="700" dirty="0" smtClean="0"/>
              <a:t> in </a:t>
            </a:r>
            <a:r>
              <a:rPr lang="en-US" sz="700" dirty="0" err="1" smtClean="0"/>
              <a:t>iis</a:t>
            </a:r>
            <a:r>
              <a:rPr lang="en-US" sz="700" dirty="0" smtClean="0"/>
              <a:t> qui </a:t>
            </a:r>
            <a:r>
              <a:rPr lang="en-US" sz="700" dirty="0" err="1" smtClean="0"/>
              <a:t>facit</a:t>
            </a:r>
            <a:r>
              <a:rPr lang="en-US" sz="700" dirty="0" smtClean="0"/>
              <a:t> </a:t>
            </a:r>
            <a:r>
              <a:rPr lang="en-US" sz="700" dirty="0" err="1" smtClean="0"/>
              <a:t>eorum</a:t>
            </a:r>
            <a:r>
              <a:rPr lang="en-US" sz="700" dirty="0" smtClean="0"/>
              <a:t> </a:t>
            </a:r>
            <a:r>
              <a:rPr lang="en-US" sz="700" dirty="0" err="1" smtClean="0"/>
              <a:t>claritatem</a:t>
            </a:r>
            <a:r>
              <a:rPr lang="en-US" sz="700" dirty="0" smtClean="0"/>
              <a:t>. </a:t>
            </a:r>
            <a:r>
              <a:rPr lang="en-US" sz="700" dirty="0" err="1" smtClean="0"/>
              <a:t>Investigationes</a:t>
            </a:r>
            <a:r>
              <a:rPr lang="en-US" sz="700" dirty="0" smtClean="0"/>
              <a:t> </a:t>
            </a:r>
            <a:r>
              <a:rPr lang="en-US" sz="700" dirty="0" err="1" smtClean="0"/>
              <a:t>demonstraverunt</a:t>
            </a:r>
            <a:r>
              <a:rPr lang="en-US" sz="700" dirty="0" smtClean="0"/>
              <a:t> </a:t>
            </a:r>
            <a:r>
              <a:rPr lang="en-US" sz="700" dirty="0" err="1" smtClean="0"/>
              <a:t>lectores</a:t>
            </a:r>
            <a:r>
              <a:rPr lang="en-US" sz="700" dirty="0" smtClean="0"/>
              <a:t> </a:t>
            </a:r>
            <a:r>
              <a:rPr lang="en-US" sz="700" dirty="0" err="1" smtClean="0"/>
              <a:t>legere</a:t>
            </a:r>
            <a:r>
              <a:rPr lang="en-US" sz="700" dirty="0" smtClean="0"/>
              <a:t> me </a:t>
            </a:r>
            <a:r>
              <a:rPr lang="en-US" sz="700" dirty="0" err="1" smtClean="0"/>
              <a:t>lius</a:t>
            </a:r>
            <a:r>
              <a:rPr lang="en-US" sz="700" dirty="0" smtClean="0"/>
              <a:t> quod ii </a:t>
            </a:r>
            <a:r>
              <a:rPr lang="en-US" sz="700" dirty="0" err="1" smtClean="0"/>
              <a:t>legunt</a:t>
            </a:r>
            <a:r>
              <a:rPr lang="en-US" sz="700" dirty="0" smtClean="0"/>
              <a:t> </a:t>
            </a:r>
            <a:r>
              <a:rPr lang="en-US" sz="700" dirty="0" err="1" smtClean="0"/>
              <a:t>saepius</a:t>
            </a:r>
            <a:r>
              <a:rPr lang="en-US" sz="700" dirty="0" smtClean="0"/>
              <a:t>. </a:t>
            </a:r>
            <a:r>
              <a:rPr lang="en-US" sz="700" dirty="0" err="1" smtClean="0"/>
              <a:t>Claritas</a:t>
            </a:r>
            <a:r>
              <a:rPr lang="en-US" sz="700" dirty="0" smtClean="0"/>
              <a:t> </a:t>
            </a:r>
            <a:r>
              <a:rPr lang="en-US" sz="700" dirty="0" err="1" smtClean="0"/>
              <a:t>est</a:t>
            </a:r>
            <a:r>
              <a:rPr lang="en-US" sz="700" dirty="0" smtClean="0"/>
              <a:t> </a:t>
            </a:r>
            <a:r>
              <a:rPr lang="en-US" sz="700" dirty="0" err="1" smtClean="0"/>
              <a:t>etiam</a:t>
            </a:r>
            <a:r>
              <a:rPr lang="en-US" sz="700" dirty="0" smtClean="0"/>
              <a:t> </a:t>
            </a:r>
            <a:r>
              <a:rPr lang="en-US" sz="700" dirty="0" err="1" smtClean="0"/>
              <a:t>processus</a:t>
            </a:r>
            <a:r>
              <a:rPr lang="en-US" sz="700" dirty="0" smtClean="0"/>
              <a:t> </a:t>
            </a:r>
            <a:r>
              <a:rPr lang="en-US" sz="700" dirty="0" err="1" smtClean="0"/>
              <a:t>dynamicus</a:t>
            </a:r>
            <a:r>
              <a:rPr lang="en-US" sz="700" dirty="0" smtClean="0"/>
              <a:t>, qui sequitur </a:t>
            </a:r>
            <a:r>
              <a:rPr lang="en-US" sz="700" dirty="0" err="1" smtClean="0"/>
              <a:t>mutationem</a:t>
            </a:r>
            <a:r>
              <a:rPr lang="en-US" sz="700" dirty="0" smtClean="0"/>
              <a:t> </a:t>
            </a:r>
            <a:r>
              <a:rPr lang="en-US" sz="700" dirty="0" err="1" smtClean="0"/>
              <a:t>consuetudium</a:t>
            </a:r>
            <a:r>
              <a:rPr lang="en-US" sz="700" dirty="0" smtClean="0"/>
              <a:t> </a:t>
            </a:r>
            <a:r>
              <a:rPr lang="en-US" sz="700" dirty="0" err="1" smtClean="0"/>
              <a:t>lectorum</a:t>
            </a:r>
            <a:r>
              <a:rPr lang="en-US" sz="700" dirty="0" smtClean="0"/>
              <a:t>. </a:t>
            </a:r>
            <a:r>
              <a:rPr lang="en-US" sz="700" dirty="0" err="1" smtClean="0"/>
              <a:t>Mirum</a:t>
            </a:r>
            <a:r>
              <a:rPr lang="en-US" sz="700" dirty="0" smtClean="0"/>
              <a:t> </a:t>
            </a:r>
            <a:r>
              <a:rPr lang="en-US" sz="700" dirty="0" err="1" smtClean="0"/>
              <a:t>est</a:t>
            </a:r>
            <a:r>
              <a:rPr lang="en-US" sz="700" dirty="0" smtClean="0"/>
              <a:t> </a:t>
            </a:r>
            <a:r>
              <a:rPr lang="en-US" sz="700" dirty="0" err="1" smtClean="0"/>
              <a:t>notare</a:t>
            </a:r>
            <a:r>
              <a:rPr lang="en-US" sz="700" dirty="0" smtClean="0"/>
              <a:t> quam </a:t>
            </a:r>
            <a:r>
              <a:rPr lang="en-US" sz="700" dirty="0" err="1" smtClean="0"/>
              <a:t>littera</a:t>
            </a:r>
            <a:r>
              <a:rPr lang="en-US" sz="700" dirty="0" smtClean="0"/>
              <a:t> </a:t>
            </a:r>
            <a:r>
              <a:rPr lang="en-US" sz="700" dirty="0" err="1" smtClean="0"/>
              <a:t>gothica</a:t>
            </a:r>
            <a:r>
              <a:rPr lang="en-US" sz="700" dirty="0" smtClean="0"/>
              <a:t>, quam </a:t>
            </a:r>
            <a:r>
              <a:rPr lang="en-US" sz="700" dirty="0" err="1" smtClean="0"/>
              <a:t>nunc</a:t>
            </a:r>
            <a:r>
              <a:rPr lang="en-US" sz="700" dirty="0" smtClean="0"/>
              <a:t> </a:t>
            </a:r>
            <a:r>
              <a:rPr lang="en-US" sz="700" dirty="0" err="1" smtClean="0"/>
              <a:t>putamus</a:t>
            </a:r>
            <a:r>
              <a:rPr lang="en-US" sz="700" dirty="0" smtClean="0"/>
              <a:t> </a:t>
            </a:r>
            <a:r>
              <a:rPr lang="en-US" sz="700" dirty="0" err="1" smtClean="0"/>
              <a:t>parum</a:t>
            </a:r>
            <a:r>
              <a:rPr lang="en-US" sz="700" dirty="0" smtClean="0"/>
              <a:t> </a:t>
            </a:r>
            <a:r>
              <a:rPr lang="en-US" sz="700" dirty="0" err="1" smtClean="0"/>
              <a:t>claram</a:t>
            </a:r>
            <a:r>
              <a:rPr lang="en-US" sz="700" dirty="0" smtClean="0"/>
              <a:t>, </a:t>
            </a:r>
            <a:r>
              <a:rPr lang="en-US" sz="700" dirty="0" err="1" smtClean="0"/>
              <a:t>anteposuerit</a:t>
            </a:r>
            <a:r>
              <a:rPr lang="en-US" sz="700" dirty="0" smtClean="0"/>
              <a:t> </a:t>
            </a:r>
            <a:r>
              <a:rPr lang="en-US" sz="700" dirty="0" err="1" smtClean="0"/>
              <a:t>litterarum</a:t>
            </a:r>
            <a:r>
              <a:rPr lang="en-US" sz="700" dirty="0" smtClean="0"/>
              <a:t> </a:t>
            </a:r>
            <a:r>
              <a:rPr lang="en-US" sz="700" dirty="0" err="1" smtClean="0"/>
              <a:t>formas</a:t>
            </a:r>
            <a:r>
              <a:rPr lang="en-US" sz="700" dirty="0" smtClean="0"/>
              <a:t> </a:t>
            </a:r>
            <a:r>
              <a:rPr lang="en-US" sz="700" dirty="0" err="1" smtClean="0"/>
              <a:t>humanitatis</a:t>
            </a:r>
            <a:r>
              <a:rPr lang="en-US" sz="700" dirty="0" smtClean="0"/>
              <a:t> per </a:t>
            </a:r>
            <a:r>
              <a:rPr lang="en-US" sz="700" dirty="0" err="1" smtClean="0"/>
              <a:t>seacula</a:t>
            </a:r>
            <a:r>
              <a:rPr lang="en-US" sz="700" dirty="0" smtClean="0"/>
              <a:t> </a:t>
            </a:r>
            <a:r>
              <a:rPr lang="en-US" sz="700" dirty="0" err="1" smtClean="0"/>
              <a:t>quarta</a:t>
            </a:r>
            <a:r>
              <a:rPr lang="en-US" sz="700" dirty="0" smtClean="0"/>
              <a:t> </a:t>
            </a:r>
            <a:r>
              <a:rPr lang="en-US" sz="700" dirty="0" err="1" smtClean="0"/>
              <a:t>decima</a:t>
            </a:r>
            <a:r>
              <a:rPr lang="en-US" sz="700" dirty="0" smtClean="0"/>
              <a:t> et </a:t>
            </a:r>
            <a:r>
              <a:rPr lang="en-US" sz="700" dirty="0" err="1" smtClean="0"/>
              <a:t>quinta</a:t>
            </a:r>
            <a:r>
              <a:rPr lang="en-US" sz="700" dirty="0" smtClean="0"/>
              <a:t> </a:t>
            </a:r>
            <a:r>
              <a:rPr lang="en-US" sz="700" dirty="0" err="1" smtClean="0"/>
              <a:t>decima</a:t>
            </a:r>
            <a:r>
              <a:rPr lang="en-US" sz="700" dirty="0" smtClean="0"/>
              <a:t>. </a:t>
            </a:r>
            <a:r>
              <a:rPr lang="en-US" sz="700" dirty="0" err="1" smtClean="0"/>
              <a:t>Eodem</a:t>
            </a:r>
            <a:r>
              <a:rPr lang="en-US" sz="700" dirty="0" smtClean="0"/>
              <a:t> </a:t>
            </a:r>
            <a:r>
              <a:rPr lang="en-US" sz="700" dirty="0" err="1" smtClean="0"/>
              <a:t>modo</a:t>
            </a:r>
            <a:r>
              <a:rPr lang="en-US" sz="700" dirty="0" smtClean="0"/>
              <a:t> </a:t>
            </a:r>
            <a:r>
              <a:rPr lang="en-US" sz="700" dirty="0" err="1" smtClean="0"/>
              <a:t>typi</a:t>
            </a:r>
            <a:r>
              <a:rPr lang="en-US" sz="700" dirty="0" smtClean="0"/>
              <a:t>, qui </a:t>
            </a:r>
            <a:r>
              <a:rPr lang="en-US" sz="700" dirty="0" err="1" smtClean="0"/>
              <a:t>nunc</a:t>
            </a:r>
            <a:r>
              <a:rPr lang="en-US" sz="700" dirty="0" smtClean="0"/>
              <a:t> </a:t>
            </a:r>
            <a:r>
              <a:rPr lang="en-US" sz="700" dirty="0" err="1" smtClean="0"/>
              <a:t>nobis</a:t>
            </a:r>
            <a:r>
              <a:rPr lang="en-US" sz="700" dirty="0" smtClean="0"/>
              <a:t> </a:t>
            </a:r>
            <a:r>
              <a:rPr lang="en-US" sz="700" dirty="0" err="1" smtClean="0"/>
              <a:t>videntur</a:t>
            </a:r>
            <a:r>
              <a:rPr lang="en-US" sz="700" dirty="0" smtClean="0"/>
              <a:t> </a:t>
            </a:r>
            <a:r>
              <a:rPr lang="en-US" sz="700" dirty="0" err="1" smtClean="0"/>
              <a:t>parum</a:t>
            </a:r>
            <a:r>
              <a:rPr lang="en-US" sz="700" dirty="0" smtClean="0"/>
              <a:t> </a:t>
            </a:r>
            <a:r>
              <a:rPr lang="en-US" sz="700" dirty="0" err="1" smtClean="0"/>
              <a:t>clari</a:t>
            </a:r>
            <a:r>
              <a:rPr lang="en-US" sz="700" dirty="0" smtClean="0"/>
              <a:t>, </a:t>
            </a:r>
            <a:r>
              <a:rPr lang="en-US" sz="700" dirty="0" err="1" smtClean="0"/>
              <a:t>fiant</a:t>
            </a:r>
            <a:r>
              <a:rPr lang="en-US" sz="700" dirty="0" smtClean="0"/>
              <a:t> </a:t>
            </a:r>
            <a:r>
              <a:rPr lang="en-US" sz="700" dirty="0" err="1" smtClean="0"/>
              <a:t>sollemnes</a:t>
            </a:r>
            <a:r>
              <a:rPr lang="en-US" sz="700" dirty="0" smtClean="0"/>
              <a:t> in </a:t>
            </a:r>
            <a:r>
              <a:rPr lang="en-US" sz="700" dirty="0" err="1" smtClean="0"/>
              <a:t>futurum</a:t>
            </a:r>
            <a:r>
              <a:rPr lang="en-US" sz="700" dirty="0" smtClean="0"/>
              <a:t>.</a:t>
            </a:r>
            <a:endParaRPr lang="en-US" sz="7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LikeBut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013176"/>
            <a:ext cx="1008112" cy="438379"/>
          </a:xfrm>
          <a:prstGeom prst="rect">
            <a:avLst/>
          </a:prstGeom>
        </p:spPr>
      </p:pic>
      <p:pic>
        <p:nvPicPr>
          <p:cNvPr id="11" name="Picture 10" descr="facebook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976" y="5796136"/>
            <a:ext cx="1195668" cy="449870"/>
          </a:xfrm>
          <a:prstGeom prst="rect">
            <a:avLst/>
          </a:prstGeom>
        </p:spPr>
      </p:pic>
      <p:pic>
        <p:nvPicPr>
          <p:cNvPr id="12" name="Picture 11" descr="grand-challenge-google-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852936"/>
            <a:ext cx="1348322" cy="1983482"/>
          </a:xfrm>
          <a:prstGeom prst="rect">
            <a:avLst/>
          </a:prstGeom>
        </p:spPr>
      </p:pic>
      <p:pic>
        <p:nvPicPr>
          <p:cNvPr id="13" name="Picture 12" descr="google_logo.png"/>
          <p:cNvPicPr>
            <a:picLocks noChangeAspect="1"/>
          </p:cNvPicPr>
          <p:nvPr/>
        </p:nvPicPr>
        <p:blipFill>
          <a:blip r:embed="rId7" cstate="print"/>
          <a:srcRect l="13576" r="13576" b="86594"/>
          <a:stretch>
            <a:fillRect/>
          </a:stretch>
        </p:blipFill>
        <p:spPr>
          <a:xfrm>
            <a:off x="169168" y="3514328"/>
            <a:ext cx="1361851" cy="432048"/>
          </a:xfrm>
          <a:prstGeom prst="rect">
            <a:avLst/>
          </a:prstGeom>
          <a:effectLst/>
        </p:spPr>
      </p:pic>
      <p:pic>
        <p:nvPicPr>
          <p:cNvPr id="14" name="Picture 13" descr="Cryptography.jpg"/>
          <p:cNvPicPr>
            <a:picLocks noChangeAspect="1"/>
          </p:cNvPicPr>
          <p:nvPr/>
        </p:nvPicPr>
        <p:blipFill>
          <a:blip r:embed="rId8" cstate="print"/>
          <a:srcRect r="53150"/>
          <a:stretch>
            <a:fillRect/>
          </a:stretch>
        </p:blipFill>
        <p:spPr>
          <a:xfrm>
            <a:off x="1835696" y="2996952"/>
            <a:ext cx="1034552" cy="1656184"/>
          </a:xfrm>
          <a:prstGeom prst="rect">
            <a:avLst/>
          </a:prstGeom>
        </p:spPr>
      </p:pic>
      <p:pic>
        <p:nvPicPr>
          <p:cNvPr id="15" name="Picture 14" descr="lego1_1205549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2895600"/>
            <a:ext cx="838200" cy="964680"/>
          </a:xfrm>
          <a:prstGeom prst="rect">
            <a:avLst/>
          </a:prstGeom>
        </p:spPr>
      </p:pic>
      <p:pic>
        <p:nvPicPr>
          <p:cNvPr id="16" name="Picture 15" descr="lego1_1205549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800600"/>
            <a:ext cx="764540" cy="879905"/>
          </a:xfrm>
          <a:prstGeom prst="rect">
            <a:avLst/>
          </a:prstGeom>
        </p:spPr>
      </p:pic>
      <p:pic>
        <p:nvPicPr>
          <p:cNvPr id="17" name="Picture 16" descr="chalmers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13345" y="2590800"/>
            <a:ext cx="128778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Mashups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raigs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754405" cy="2571767"/>
          </a:xfrm>
          <a:prstGeom prst="rect">
            <a:avLst/>
          </a:prstGeom>
          <a:effectLst>
            <a:outerShdw blurRad="215900" dist="254000" dir="27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" name="Picture 5" descr="googlema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786214" cy="2593556"/>
          </a:xfrm>
          <a:prstGeom prst="rect">
            <a:avLst/>
          </a:prstGeom>
          <a:effectLst>
            <a:outerShdw blurRad="215900" dist="254000" dir="27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" name="Picture 6" descr="housingma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143116"/>
            <a:ext cx="5302022" cy="3631885"/>
          </a:xfrm>
          <a:prstGeom prst="rect">
            <a:avLst/>
          </a:prstGeom>
          <a:effectLst>
            <a:outerShdw blurRad="215900" dist="254000" dir="27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8" name="Picture 7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590800"/>
            <a:ext cx="1313326" cy="1511500"/>
          </a:xfrm>
          <a:prstGeom prst="rect">
            <a:avLst/>
          </a:prstGeom>
        </p:spPr>
      </p:pic>
      <p:pic>
        <p:nvPicPr>
          <p:cNvPr id="9" name="Picture 8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2590800"/>
            <a:ext cx="1324187" cy="1524000"/>
          </a:xfrm>
          <a:prstGeom prst="rect">
            <a:avLst/>
          </a:prstGeom>
        </p:spPr>
      </p:pic>
      <p:pic>
        <p:nvPicPr>
          <p:cNvPr id="10" name="Picture 9" descr="falcon1.jpg"/>
          <p:cNvPicPr>
            <a:picLocks noChangeAspect="1"/>
          </p:cNvPicPr>
          <p:nvPr/>
        </p:nvPicPr>
        <p:blipFill>
          <a:blip r:embed="rId6" cstate="print"/>
          <a:srcRect t="14870" b="11153"/>
          <a:stretch>
            <a:fillRect/>
          </a:stretch>
        </p:blipFill>
        <p:spPr>
          <a:xfrm>
            <a:off x="1981200" y="2971800"/>
            <a:ext cx="5112327" cy="265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Mashup</a:t>
            </a:r>
            <a:r>
              <a:rPr lang="en-US" dirty="0" smtClean="0"/>
              <a:t> Security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d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37815" cy="4135903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pic>
        <p:nvPicPr>
          <p:cNvPr id="6" name="Picture 5" descr="grand-challenge-google-a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124200"/>
            <a:ext cx="1348322" cy="1983482"/>
          </a:xfrm>
          <a:prstGeom prst="rect">
            <a:avLst/>
          </a:prstGeom>
        </p:spPr>
      </p:pic>
      <p:pic>
        <p:nvPicPr>
          <p:cNvPr id="9" name="Picture 8" descr="lego1_120554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438400"/>
            <a:ext cx="609600" cy="7015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2362200"/>
            <a:ext cx="1447800" cy="27432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usingmaps.PNG"/>
          <p:cNvPicPr>
            <a:picLocks noChangeAspect="1"/>
          </p:cNvPicPr>
          <p:nvPr/>
        </p:nvPicPr>
        <p:blipFill>
          <a:blip r:embed="rId5" cstate="print"/>
          <a:srcRect l="2268" t="23725" r="43087" b="7725"/>
          <a:stretch>
            <a:fillRect/>
          </a:stretch>
        </p:blipFill>
        <p:spPr>
          <a:xfrm>
            <a:off x="2362200" y="2362200"/>
            <a:ext cx="2463365" cy="2116652"/>
          </a:xfrm>
          <a:prstGeom prst="rect">
            <a:avLst/>
          </a:prstGeom>
          <a:effectLst/>
        </p:spPr>
      </p:pic>
      <p:pic>
        <p:nvPicPr>
          <p:cNvPr id="11" name="Picture 10" descr="lego1_120554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438400"/>
            <a:ext cx="609600" cy="70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3622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facebook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976" y="5796136"/>
            <a:ext cx="1195668" cy="449870"/>
          </a:xfrm>
          <a:prstGeom prst="rect">
            <a:avLst/>
          </a:prstGeom>
        </p:spPr>
      </p:pic>
      <p:pic>
        <p:nvPicPr>
          <p:cNvPr id="15" name="Picture 14" descr="google_logo.png"/>
          <p:cNvPicPr>
            <a:picLocks noChangeAspect="1"/>
          </p:cNvPicPr>
          <p:nvPr/>
        </p:nvPicPr>
        <p:blipFill>
          <a:blip r:embed="rId8" cstate="print"/>
          <a:srcRect l="13576" r="13576" b="86594"/>
          <a:stretch>
            <a:fillRect/>
          </a:stretch>
        </p:blipFill>
        <p:spPr>
          <a:xfrm>
            <a:off x="169168" y="3514328"/>
            <a:ext cx="1361851" cy="432048"/>
          </a:xfrm>
          <a:prstGeom prst="rect">
            <a:avLst/>
          </a:prstGeom>
          <a:effectLst/>
        </p:spPr>
      </p:pic>
      <p:pic>
        <p:nvPicPr>
          <p:cNvPr id="16" name="Picture 15" descr="LikeButto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4648200"/>
            <a:ext cx="1008112" cy="438379"/>
          </a:xfrm>
          <a:prstGeom prst="rect">
            <a:avLst/>
          </a:prstGeom>
        </p:spPr>
      </p:pic>
      <p:pic>
        <p:nvPicPr>
          <p:cNvPr id="17" name="Picture 16" descr="lego1_120554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419600"/>
            <a:ext cx="632121" cy="727505"/>
          </a:xfrm>
          <a:prstGeom prst="rect">
            <a:avLst/>
          </a:prstGeom>
        </p:spPr>
      </p:pic>
      <p:pic>
        <p:nvPicPr>
          <p:cNvPr id="21" name="Picture 20" descr="chocolate-chip-cookie_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3200399"/>
            <a:ext cx="761627" cy="828651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2362200" y="4648200"/>
            <a:ext cx="1371600" cy="457200"/>
          </a:xfrm>
          <a:prstGeom prst="wedgeRectCallout">
            <a:avLst>
              <a:gd name="adj1" fmla="val -6691"/>
              <a:gd name="adj2" fmla="val -79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1337 of your friends likes this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52578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credit card: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52578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1234 5678 9012 3456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340768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chalmers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3345" y="2590800"/>
            <a:ext cx="128778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1666 -0.18889 " pathEditMode="relative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8334 -0.004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 -0.17778 " pathEditMode="relative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1200" y="1752600"/>
            <a:ext cx="5181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1752600"/>
            <a:ext cx="5181600" cy="381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 </a:t>
            </a:r>
            <a:r>
              <a:rPr lang="en-US" sz="28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+ 1</a:t>
            </a:r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endParaRPr lang="en-US" sz="2800" dirty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/>
            <a:r>
              <a:rPr lang="en-US" sz="28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lvl="1"/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lvl="1"/>
            <a:r>
              <a:rPr lang="en-US" sz="28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pPr lvl="1"/>
            <a:r>
              <a:rPr lang="en-US" sz="28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Language-based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14400" y="2514600"/>
            <a:ext cx="1219200" cy="914400"/>
          </a:xfrm>
          <a:prstGeom prst="rightArrow">
            <a:avLst/>
          </a:prstGeom>
          <a:solidFill>
            <a:srgbClr val="C00000">
              <a:alpha val="7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14400" y="3657600"/>
            <a:ext cx="1219200" cy="914400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934200" y="2514600"/>
            <a:ext cx="1219200" cy="914400"/>
          </a:xfrm>
          <a:prstGeom prst="rightArrow">
            <a:avLst/>
          </a:prstGeom>
          <a:solidFill>
            <a:srgbClr val="C00000">
              <a:alpha val="7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34200" y="3657600"/>
            <a:ext cx="1219200" cy="914400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" y="25908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29718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37338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" y="41910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781800" y="3429000"/>
            <a:ext cx="1447800" cy="1447800"/>
          </a:xfrm>
          <a:prstGeom prst="mathMultiply">
            <a:avLst>
              <a:gd name="adj1" fmla="val 12037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3348417">
            <a:off x="7385810" y="3549585"/>
            <a:ext cx="457200" cy="83820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019800" y="4953000"/>
            <a:ext cx="1981200" cy="914400"/>
          </a:xfrm>
          <a:prstGeom prst="wedgeRectCallout">
            <a:avLst>
              <a:gd name="adj1" fmla="val -1924"/>
              <a:gd name="adj2" fmla="val -84470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declassification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914400" y="4800600"/>
            <a:ext cx="1219200" cy="9144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Escapes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304800" y="5715000"/>
            <a:ext cx="2819400" cy="914400"/>
          </a:xfrm>
          <a:prstGeom prst="wedgeRectCallout">
            <a:avLst>
              <a:gd name="adj1" fmla="val -1924"/>
              <a:gd name="adj2" fmla="val -84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{“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+1”: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}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87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875 1.11022E-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3.33333E-6 C 0.12414 0.00162 0.24914 0.00324 0.33264 -0.01829 C 0.41615 -0.03982 0.41025 -0.10324 0.5007 -0.1294 C 0.59115 -0.15556 0.80886 -0.16574 0.875 -0.1757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4.44444E-6 C 0.10105 -0.00093 0.20313 -0.00162 0.26702 0.0162 C 0.33091 0.03402 0.31598 0.08287 0.38247 0.10717 C 0.44914 0.13148 0.55782 0.14652 0.66667 0.1615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6157 L 0.875 0.166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  <p:bldP spid="17" grpId="0" animBg="1"/>
      <p:bldP spid="16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Language-based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oogle_logo.png"/>
          <p:cNvPicPr>
            <a:picLocks noChangeAspect="1"/>
          </p:cNvPicPr>
          <p:nvPr/>
        </p:nvPicPr>
        <p:blipFill>
          <a:blip r:embed="rId3" cstate="print"/>
          <a:srcRect l="13576" r="13576" b="86594"/>
          <a:stretch>
            <a:fillRect/>
          </a:stretch>
        </p:blipFill>
        <p:spPr>
          <a:xfrm>
            <a:off x="169168" y="5114528"/>
            <a:ext cx="1361851" cy="432048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483768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962400"/>
            <a:ext cx="840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oogle_logo.png"/>
          <p:cNvPicPr>
            <a:picLocks noChangeAspect="1"/>
          </p:cNvPicPr>
          <p:nvPr/>
        </p:nvPicPr>
        <p:blipFill>
          <a:blip r:embed="rId3" cstate="print"/>
          <a:srcRect l="13576" r="13576" b="86594"/>
          <a:stretch>
            <a:fillRect/>
          </a:stretch>
        </p:blipFill>
        <p:spPr>
          <a:xfrm>
            <a:off x="7636768" y="5114528"/>
            <a:ext cx="1361851" cy="432048"/>
          </a:xfrm>
          <a:prstGeom prst="rect">
            <a:avLst/>
          </a:prstGeom>
          <a:effectLst/>
        </p:spPr>
      </p:pic>
      <p:pic>
        <p:nvPicPr>
          <p:cNvPr id="15" name="Picture 14" descr="d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14488"/>
            <a:ext cx="6037815" cy="4135903"/>
          </a:xfrm>
          <a:prstGeom prst="rect">
            <a:avLst/>
          </a:prstGeom>
          <a:effectLst>
            <a:outerShdw blurRad="215900" dist="254000" dir="2700000" algn="tl" rotWithShape="0">
              <a:prstClr val="black">
                <a:alpha val="11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28956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200400" y="4800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8956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895600" y="3886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200400" y="5410200"/>
            <a:ext cx="304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029200" y="4800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148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505200" y="44958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200400" y="3581400"/>
            <a:ext cx="12192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3810000" y="4191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419600" y="4191000"/>
            <a:ext cx="12192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505200" y="3276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200400" y="2438400"/>
            <a:ext cx="304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943600" y="5105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9436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943600" y="3886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638800" y="4191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029200" y="3581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638800" y="35814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334000" y="32766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724400" y="27432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419600" y="3048000"/>
            <a:ext cx="6096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743200"/>
            <a:ext cx="609600" cy="701585"/>
          </a:xfrm>
          <a:prstGeom prst="rect">
            <a:avLst/>
          </a:prstGeom>
        </p:spPr>
      </p:pic>
      <p:pic>
        <p:nvPicPr>
          <p:cNvPr id="48" name="Picture 47" descr="lego1_120554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267200"/>
            <a:ext cx="609600" cy="701585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2286000" y="2743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6000" y="31242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86000" y="4267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000" y="46482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chocolate-chip-cookie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648200"/>
            <a:ext cx="350183" cy="381000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3581400" y="2590800"/>
            <a:ext cx="2438400" cy="2438400"/>
          </a:xfrm>
          <a:prstGeom prst="ellips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38600" y="2819400"/>
            <a:ext cx="83820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810000" y="3810000"/>
            <a:ext cx="83820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0800000">
            <a:off x="3657600" y="3581400"/>
            <a:ext cx="3048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686300" y="4152900"/>
            <a:ext cx="1143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257800" y="3581400"/>
            <a:ext cx="6096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 rot="2778488">
            <a:off x="5244903" y="5399895"/>
            <a:ext cx="2452896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chalmers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3733800"/>
            <a:ext cx="1287780" cy="152400"/>
          </a:xfrm>
          <a:prstGeom prst="rect">
            <a:avLst/>
          </a:prstGeom>
        </p:spPr>
      </p:pic>
      <p:pic>
        <p:nvPicPr>
          <p:cNvPr id="71" name="Picture 70" descr="chalmers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733800"/>
            <a:ext cx="1287780" cy="152400"/>
          </a:xfrm>
          <a:prstGeom prst="rect">
            <a:avLst/>
          </a:prstGeom>
        </p:spPr>
      </p:pic>
      <p:sp>
        <p:nvSpPr>
          <p:cNvPr id="73" name="Right Arrow 72"/>
          <p:cNvSpPr/>
          <p:nvPr/>
        </p:nvSpPr>
        <p:spPr>
          <a:xfrm>
            <a:off x="7162800" y="2743200"/>
            <a:ext cx="990600" cy="762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>
            <a:off x="7162800" y="4267200"/>
            <a:ext cx="990600" cy="762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3333E-6 C 0.04861 0.03217 0.09722 0.06435 0.11666 0.06065 C 0.13611 0.05694 0.10555 -0.0081 0.11666 -0.02222 C 0.12777 -0.03634 0.17222 -0.0375 0.18333 -0.02408 C 0.19444 -0.01065 0.17222 0.04444 0.18333 0.05856 C 0.19444 0.07268 0.23888 0.01597 0.24999 0.06065 C 0.26111 0.10532 0.22725 0.28264 0.24999 0.32731 C 0.27274 0.37199 0.36406 0.34375 0.38645 0.3294 C 0.40885 0.31505 0.3677 0.2581 0.38489 0.24051 C 0.40208 0.22292 0.44548 0.22361 0.4894 0.224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C 0.04739 0.00648 0.09496 0.01412 0.11441 0.00092 C 0.13402 -0.01227 0.10486 -0.06621 0.11597 -0.07986 C 0.12725 -0.09352 0.17118 -0.0956 0.18159 -0.08172 C 0.19201 -0.06783 0.15659 -0.01134 0.17864 0.00301 C 0.20069 0.01736 0.29201 0.01898 0.31423 0.00509 C 0.33663 -0.0088 0.30208 -0.06551 0.31284 -0.07986 C 0.32361 -0.09422 0.36771 -0.09514 0.37864 -0.08172 C 0.38958 -0.06829 0.36111 -0.01412 0.37864 0.00092 C 0.396 0.01597 0.47274 -0.00139 0.48333 0.00903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4791 0.01134 0.09583 0.02269 0.1151 0.01019 C 0.13437 -0.00231 0.09288 -0.06042 0.1151 -0.07477 C 0.13732 -0.08912 0.22604 -0.06273 0.24843 -0.07662 C 0.27083 -0.09051 0.23819 -0.14282 0.25 -0.15741 C 0.2618 -0.17199 0.30885 -0.14861 0.31961 -0.16366 C 0.33038 -0.1787 0.30416 -0.23426 0.3151 -0.24838 C 0.32604 -0.2625 0.37378 -0.2625 0.38489 -0.24838 C 0.396 -0.23426 0.36493 -0.16759 0.38177 -0.16366 C 0.39861 -0.15972 0.44236 -0.1919 0.48628 -0.22407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C 0.04861 -0.01019 0.09722 -0.01921 0.11666 -0.04144 C 0.13611 -0.06366 0.09444 -0.11875 0.11666 -0.13426 C 0.13889 -0.14977 0.2283 -0.16412 0.25 -0.13426 C 0.2717 -0.1044 0.2243 0.01481 0.24705 0.04537 C 0.26979 0.07593 0.36354 0.06296 0.38628 0.04954 C 0.40902 0.03611 0.36649 -0.0287 0.38333 -0.03542 C 0.40017 -0.04213 0.44392 -0.01667 0.48784 0.00903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0.01459 0.01546 0.02917 0.0198 0.0588 C 0.02414 0.08843 0.025 0.1331 0.02587 0.17778 " pathEditMode="relative" ptsTypes="a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1406 -0.01204 0.0283 -0.02385 0.03524 -0.04769 C 0.04201 -0.07153 0.03212 -0.125 0.0408 -0.14306 C 0.04965 -0.16111 0.06858 -0.15903 0.0875 -0.1567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2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en-US" sz="2800" kern="1200" dirty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kern="12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kern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=false;</a:t>
            </a:r>
            <a:endParaRPr lang="en-US" sz="2800" kern="1200" dirty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kern="12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if (</a:t>
            </a:r>
            <a:r>
              <a:rPr lang="en-US" sz="2800" kern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kern="1200" dirty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800" kern="1200" dirty="0" smtClean="0">
                <a:solidFill>
                  <a:srgbClr val="FFC000"/>
                </a:solidFill>
                <a:latin typeface="Courier New" pitchFamily="49" charset="0"/>
                <a:ea typeface="+mn-ea"/>
                <a:cs typeface="Courier New" pitchFamily="49" charset="0"/>
              </a:rPr>
              <a:t>		public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=true;</a:t>
            </a:r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	}</a:t>
            </a:r>
            <a:endParaRPr lang="en-US" sz="2800" kern="1200" dirty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	alert(</a:t>
            </a:r>
            <a:r>
              <a:rPr lang="en-US" sz="2800" kern="1200" dirty="0" smtClean="0">
                <a:solidFill>
                  <a:srgbClr val="FFC000"/>
                </a:solidFill>
                <a:latin typeface="Courier New" pitchFamily="49" charset="0"/>
                <a:ea typeface="+mn-ea"/>
                <a:cs typeface="Courier New" pitchFamily="49" charset="0"/>
              </a:rPr>
              <a:t>public</a:t>
            </a:r>
            <a:r>
              <a:rPr lang="en-US" sz="2800" kern="1200" dirty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tx1">
              <a:lumMod val="75000"/>
              <a:lumOff val="25000"/>
            </a:schemeClr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kern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=false;</a:t>
            </a:r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	if (</a:t>
            </a:r>
            <a:r>
              <a:rPr lang="en-US" sz="2800" kern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secret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800" kern="1200" dirty="0" smtClean="0">
                <a:solidFill>
                  <a:srgbClr val="FFC000"/>
                </a:solidFill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lang="en-US" sz="2800" kern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public=true;</a:t>
            </a:r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	}</a:t>
            </a:r>
            <a:endParaRPr lang="en-US" sz="2800" kern="1200" dirty="0" smtClean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	alert(</a:t>
            </a:r>
            <a:r>
              <a:rPr lang="en-US" sz="2800" kern="1200" dirty="0" smtClean="0">
                <a:solidFill>
                  <a:srgbClr val="FFC000"/>
                </a:solidFill>
                <a:latin typeface="Courier New" pitchFamily="49" charset="0"/>
                <a:ea typeface="+mn-ea"/>
                <a:cs typeface="Courier New" pitchFamily="49" charset="0"/>
              </a:rPr>
              <a:t>public</a:t>
            </a:r>
            <a:r>
              <a:rPr lang="en-US" sz="2800" kern="1200" dirty="0" smtClean="0">
                <a:solidFill>
                  <a:srgbClr val="B2B2B2"/>
                </a:solidFill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A351-F027-44D3-A2E3-D0803F782A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02PULSE@7DGGWJMFUVWYY577" val="3910"/>
</p:tagLst>
</file>

<file path=ppt/theme/theme1.xml><?xml version="1.0" encoding="utf-8"?>
<a:theme xmlns:a="http://schemas.openxmlformats.org/drawingml/2006/main" name="OWASP Presentation Template">
  <a:themeElements>
    <a:clrScheme name="OWAS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 Presentati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WAS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OWASP Presentation Template</Template>
  <TotalTime>2943</TotalTime>
  <Words>487</Words>
  <Application>Microsoft Office PowerPoint</Application>
  <PresentationFormat>On-screen Show (4:3)</PresentationFormat>
  <Paragraphs>119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Webdings</vt:lpstr>
      <vt:lpstr>Wingdings</vt:lpstr>
      <vt:lpstr>Times New Roman</vt:lpstr>
      <vt:lpstr>OWASP Presentation Template</vt:lpstr>
      <vt:lpstr>A Language-based Perspective on Web Application Security</vt:lpstr>
      <vt:lpstr>Introduction</vt:lpstr>
      <vt:lpstr>Web Applications 15 Years Ago</vt:lpstr>
      <vt:lpstr>Web Applications Today</vt:lpstr>
      <vt:lpstr>Mashups</vt:lpstr>
      <vt:lpstr>The Mashup Security Problem</vt:lpstr>
      <vt:lpstr>Language-based Security</vt:lpstr>
      <vt:lpstr>A Language-based Approach</vt:lpstr>
      <vt:lpstr>Enforcement</vt:lpstr>
      <vt:lpstr>Shadow variables</vt:lpstr>
      <vt:lpstr>On-the-fly Rewriting</vt:lpstr>
      <vt:lpstr>A Language-based Approach</vt:lpstr>
      <vt:lpstr>Slide 13</vt:lpstr>
      <vt:lpstr>Where Are We Now?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Plan - Strawman</dc:title>
  <dc:subject>Application Security</dc:subject>
  <dc:creator>Jeff Williams</dc:creator>
  <cp:keywords>Application Security</cp:keywords>
  <dc:description>http://www.owasp.org</dc:description>
  <cp:lastModifiedBy>Jonas F. Magazinius</cp:lastModifiedBy>
  <cp:revision>10</cp:revision>
  <dcterms:created xsi:type="dcterms:W3CDTF">2005-03-04T17:51:41Z</dcterms:created>
  <dcterms:modified xsi:type="dcterms:W3CDTF">2011-08-25T12:36:07Z</dcterms:modified>
  <cp:category>Application Security</cp:category>
</cp:coreProperties>
</file>