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7"/>
  </p:notesMasterIdLst>
  <p:handoutMasterIdLst>
    <p:handoutMasterId r:id="rId18"/>
  </p:handoutMasterIdLst>
  <p:sldIdLst>
    <p:sldId id="259" r:id="rId3"/>
    <p:sldId id="260" r:id="rId4"/>
    <p:sldId id="280" r:id="rId5"/>
    <p:sldId id="271" r:id="rId6"/>
    <p:sldId id="278" r:id="rId7"/>
    <p:sldId id="290" r:id="rId8"/>
    <p:sldId id="286" r:id="rId9"/>
    <p:sldId id="287" r:id="rId10"/>
    <p:sldId id="291" r:id="rId11"/>
    <p:sldId id="292" r:id="rId12"/>
    <p:sldId id="281" r:id="rId13"/>
    <p:sldId id="266" r:id="rId14"/>
    <p:sldId id="294" r:id="rId15"/>
    <p:sldId id="293" r:id="rId16"/>
  </p:sldIdLst>
  <p:sldSz cx="13004800" cy="9753600"/>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91919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90929"/>
  </p:normalViewPr>
  <p:slideViewPr>
    <p:cSldViewPr>
      <p:cViewPr>
        <p:scale>
          <a:sx n="40" d="100"/>
          <a:sy n="40" d="100"/>
        </p:scale>
        <p:origin x="-1578" y="-414"/>
      </p:cViewPr>
      <p:guideLst>
        <p:guide orient="horz" pos="3072"/>
        <p:guide pos="4096"/>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A478AB-649E-4895-8465-735D675BB9C4}" type="datetimeFigureOut">
              <a:rPr lang="en-CA" smtClean="0"/>
              <a:pPr/>
              <a:t>05/12/2010</a:t>
            </a:fld>
            <a:endParaRPr lang="en-CA"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274F52-EA18-4E97-9C71-98B2400AED65}" type="slidenum">
              <a:rPr lang="en-CA" smtClean="0"/>
              <a:pPr/>
              <a:t>‹Nº›</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E900A8-1022-4D92-AFA4-F916EE0AD86B}" type="datetimeFigureOut">
              <a:rPr lang="en-CA" smtClean="0"/>
              <a:pPr/>
              <a:t>05/12/2010</a:t>
            </a:fld>
            <a:endParaRPr lang="en-CA"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CA"/>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6F1841-FED3-490B-85FB-30B475AF3E23}" type="slidenum">
              <a:rPr lang="en-CA" smtClean="0"/>
              <a:pPr/>
              <a:t>‹Nº›</a:t>
            </a:fld>
            <a:endParaRPr lang="en-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3 Marcador de número de diapositiva"/>
          <p:cNvSpPr>
            <a:spLocks noGrp="1"/>
          </p:cNvSpPr>
          <p:nvPr>
            <p:ph type="sldNum" sz="quarter" idx="10"/>
          </p:nvPr>
        </p:nvSpPr>
        <p:spPr/>
        <p:txBody>
          <a:bodyPr/>
          <a:lstStyle/>
          <a:p>
            <a:fld id="{EF6F1841-FED3-490B-85FB-30B475AF3E23}" type="slidenum">
              <a:rPr lang="en-CA" smtClean="0"/>
              <a:pPr/>
              <a:t>2</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28" tIns="45714" rIns="91428" bIns="45714" anchor="b"/>
          <a:lstStyle/>
          <a:p>
            <a:pPr algn="r"/>
            <a:fld id="{3D52CFA7-505F-4F5F-ABEC-16AAE5FE2D23}" type="slidenum">
              <a:rPr lang="en-US" sz="1200" b="0">
                <a:solidFill>
                  <a:schemeClr val="tx1"/>
                </a:solidFill>
                <a:ea typeface="ＭＳ Ｐゴシック"/>
                <a:cs typeface="ＭＳ Ｐゴシック"/>
              </a:rPr>
              <a:pPr algn="r"/>
              <a:t>6</a:t>
            </a:fld>
            <a:endParaRPr lang="en-US" sz="1200" b="0" dirty="0">
              <a:solidFill>
                <a:schemeClr val="tx1"/>
              </a:solidFill>
              <a:ea typeface="ＭＳ Ｐゴシック"/>
              <a:cs typeface="ＭＳ Ｐゴシック"/>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104775" y="4746625"/>
            <a:ext cx="6750050" cy="4040188"/>
          </a:xfrm>
          <a:noFill/>
          <a:ln/>
        </p:spPr>
        <p:txBody>
          <a:bodyPr/>
          <a:lstStyle/>
          <a:p>
            <a:pPr marL="442913" indent="-188913" eaLnBrk="1" hangingPunct="1"/>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xfrm>
            <a:off x="96838" y="0"/>
            <a:ext cx="6770687" cy="5080000"/>
          </a:xfrm>
          <a:ln cap="flat"/>
        </p:spPr>
      </p:sp>
      <p:sp>
        <p:nvSpPr>
          <p:cNvPr id="22530" name="Rectangle 3"/>
          <p:cNvSpPr>
            <a:spLocks noGrp="1" noChangeAspect="1" noChangeArrowheads="1"/>
          </p:cNvSpPr>
          <p:nvPr>
            <p:ph type="body" idx="1"/>
          </p:nvPr>
        </p:nvSpPr>
        <p:spPr>
          <a:noFill/>
          <a:ln/>
        </p:spPr>
        <p:txBody>
          <a:bodyPr lIns="91393" rIns="91393"/>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854200"/>
            <a:ext cx="2616200" cy="6946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854200"/>
            <a:ext cx="7696200" cy="6946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1157" name="Picture 21"/>
          <p:cNvPicPr>
            <a:picLocks noChangeAspect="1" noChangeArrowheads="1"/>
          </p:cNvPicPr>
          <p:nvPr userDrawn="1"/>
        </p:nvPicPr>
        <p:blipFill>
          <a:blip r:embed="rId2" cstate="print"/>
          <a:srcRect/>
          <a:stretch>
            <a:fillRect/>
          </a:stretch>
        </p:blipFill>
        <p:spPr bwMode="auto">
          <a:xfrm>
            <a:off x="5981700" y="2070100"/>
            <a:ext cx="8750300" cy="8750300"/>
          </a:xfrm>
          <a:prstGeom prst="rect">
            <a:avLst/>
          </a:prstGeom>
          <a:noFill/>
          <a:ln w="12700">
            <a:noFill/>
            <a:miter lim="800000"/>
            <a:headEnd/>
            <a:tailEnd/>
          </a:ln>
        </p:spPr>
      </p:pic>
      <p:grpSp>
        <p:nvGrpSpPr>
          <p:cNvPr id="91159" name="Group 23"/>
          <p:cNvGrpSpPr>
            <a:grpSpLocks/>
          </p:cNvGrpSpPr>
          <p:nvPr userDrawn="1"/>
        </p:nvGrpSpPr>
        <p:grpSpPr bwMode="auto">
          <a:xfrm>
            <a:off x="0" y="0"/>
            <a:ext cx="13004800" cy="3084513"/>
            <a:chOff x="0" y="0"/>
            <a:chExt cx="8192" cy="1944"/>
          </a:xfrm>
        </p:grpSpPr>
        <p:sp>
          <p:nvSpPr>
            <p:cNvPr id="91160" name="Rectangle 24"/>
            <p:cNvSpPr>
              <a:spLocks/>
            </p:cNvSpPr>
            <p:nvPr/>
          </p:nvSpPr>
          <p:spPr bwMode="auto">
            <a:xfrm>
              <a:off x="0" y="1600"/>
              <a:ext cx="8192" cy="40"/>
            </a:xfrm>
            <a:prstGeom prst="rect">
              <a:avLst/>
            </a:prstGeom>
            <a:gradFill rotWithShape="0">
              <a:gsLst>
                <a:gs pos="0">
                  <a:srgbClr val="000000"/>
                </a:gs>
                <a:gs pos="100000">
                  <a:srgbClr val="B3B3B3"/>
                </a:gs>
              </a:gsLst>
              <a:lin ang="5400000" scaled="1"/>
            </a:gradFill>
            <a:ln w="25400">
              <a:noFill/>
              <a:miter lim="800000"/>
              <a:headEnd/>
              <a:tailEnd/>
            </a:ln>
          </p:spPr>
          <p:txBody>
            <a:bodyPr lIns="0" tIns="0" rIns="0" bIns="0"/>
            <a:lstStyle/>
            <a:p>
              <a:endParaRPr lang="en-US" dirty="0"/>
            </a:p>
          </p:txBody>
        </p:sp>
        <p:sp>
          <p:nvSpPr>
            <p:cNvPr id="91161" name="Rectangle 25"/>
            <p:cNvSpPr>
              <a:spLocks/>
            </p:cNvSpPr>
            <p:nvPr/>
          </p:nvSpPr>
          <p:spPr bwMode="auto">
            <a:xfrm>
              <a:off x="0" y="0"/>
              <a:ext cx="8192" cy="1600"/>
            </a:xfrm>
            <a:prstGeom prst="rect">
              <a:avLst/>
            </a:prstGeom>
            <a:gradFill rotWithShape="0">
              <a:gsLst>
                <a:gs pos="0">
                  <a:srgbClr val="1A2464"/>
                </a:gs>
                <a:gs pos="100000">
                  <a:srgbClr val="46558F"/>
                </a:gs>
              </a:gsLst>
              <a:lin ang="5400000" scaled="1"/>
            </a:gradFill>
            <a:ln w="25400">
              <a:noFill/>
              <a:miter lim="800000"/>
              <a:headEnd/>
              <a:tailEnd/>
            </a:ln>
          </p:spPr>
          <p:txBody>
            <a:bodyPr lIns="0" tIns="0" rIns="0" bIns="0"/>
            <a:lstStyle/>
            <a:p>
              <a:endParaRPr lang="en-US" dirty="0"/>
            </a:p>
          </p:txBody>
        </p:sp>
        <p:pic>
          <p:nvPicPr>
            <p:cNvPr id="91162" name="Picture 26"/>
            <p:cNvPicPr>
              <a:picLocks noChangeAspect="1" noChangeArrowheads="1"/>
            </p:cNvPicPr>
            <p:nvPr/>
          </p:nvPicPr>
          <p:blipFill>
            <a:blip r:embed="rId3" cstate="print"/>
            <a:srcRect/>
            <a:stretch>
              <a:fillRect/>
            </a:stretch>
          </p:blipFill>
          <p:spPr bwMode="auto">
            <a:xfrm>
              <a:off x="3121" y="0"/>
              <a:ext cx="1944" cy="1944"/>
            </a:xfrm>
            <a:prstGeom prst="rect">
              <a:avLst/>
            </a:prstGeom>
            <a:noFill/>
            <a:ln w="12700">
              <a:noFill/>
              <a:miter lim="800000"/>
              <a:headEnd/>
              <a:tailEnd/>
            </a:ln>
          </p:spPr>
        </p:pic>
      </p:grpSp>
      <p:sp>
        <p:nvSpPr>
          <p:cNvPr id="91163" name="Rectangle 27"/>
          <p:cNvSpPr>
            <a:spLocks/>
          </p:cNvSpPr>
          <p:nvPr userDrawn="1"/>
        </p:nvSpPr>
        <p:spPr bwMode="auto">
          <a:xfrm>
            <a:off x="0" y="7213600"/>
            <a:ext cx="13004800" cy="2540000"/>
          </a:xfrm>
          <a:prstGeom prst="rect">
            <a:avLst/>
          </a:prstGeom>
          <a:gradFill rotWithShape="0">
            <a:gsLst>
              <a:gs pos="0">
                <a:srgbClr val="1A2464"/>
              </a:gs>
              <a:gs pos="100000">
                <a:srgbClr val="46558F"/>
              </a:gs>
            </a:gsLst>
            <a:lin ang="5400000" scaled="1"/>
          </a:gradFill>
          <a:ln w="25400">
            <a:noFill/>
            <a:miter lim="800000"/>
            <a:headEnd/>
            <a:tailEnd/>
          </a:ln>
        </p:spPr>
        <p:txBody>
          <a:bodyPr lIns="0" tIns="0" rIns="0" bIns="0"/>
          <a:lstStyle/>
          <a:p>
            <a:endParaRPr lang="en-US" dirty="0"/>
          </a:p>
        </p:txBody>
      </p:sp>
      <p:sp>
        <p:nvSpPr>
          <p:cNvPr id="91164" name="Rectangle 28"/>
          <p:cNvSpPr>
            <a:spLocks/>
          </p:cNvSpPr>
          <p:nvPr userDrawn="1"/>
        </p:nvSpPr>
        <p:spPr bwMode="auto">
          <a:xfrm>
            <a:off x="0" y="7150100"/>
            <a:ext cx="13004800" cy="63500"/>
          </a:xfrm>
          <a:prstGeom prst="rect">
            <a:avLst/>
          </a:prstGeom>
          <a:gradFill rotWithShape="0">
            <a:gsLst>
              <a:gs pos="0">
                <a:srgbClr val="B3B3B3"/>
              </a:gs>
              <a:gs pos="100000">
                <a:srgbClr val="000000"/>
              </a:gs>
            </a:gsLst>
            <a:lin ang="5400000" scaled="1"/>
          </a:gradFill>
          <a:ln w="25400">
            <a:noFill/>
            <a:miter lim="800000"/>
            <a:headEnd/>
            <a:tailEnd/>
          </a:ln>
        </p:spPr>
        <p:txBody>
          <a:bodyPr lIns="0" tIns="0" rIns="0" bIns="0"/>
          <a:lstStyle/>
          <a:p>
            <a:endParaRPr lang="en-US" dirty="0"/>
          </a:p>
        </p:txBody>
      </p:sp>
      <p:sp>
        <p:nvSpPr>
          <p:cNvPr id="91168" name="Rectangle 32"/>
          <p:cNvSpPr>
            <a:spLocks noGrp="1" noChangeArrowheads="1"/>
          </p:cNvSpPr>
          <p:nvPr>
            <p:ph type="ctrTitle" sz="quarter"/>
          </p:nvPr>
        </p:nvSpPr>
        <p:spPr>
          <a:xfrm>
            <a:off x="914400" y="3276600"/>
            <a:ext cx="11125200" cy="2286000"/>
          </a:xfrm>
          <a:ln w="9525"/>
        </p:spPr>
        <p:txBody>
          <a:bodyPr lIns="91440" tIns="45720" rIns="91440" bIns="45720" anchor="ctr"/>
          <a:lstStyle>
            <a:lvl1pPr>
              <a:defRPr/>
            </a:lvl1pPr>
          </a:lstStyle>
          <a:p>
            <a:r>
              <a:rPr lang="en-US" dirty="0"/>
              <a:t>Click to edit Master title style</a:t>
            </a:r>
          </a:p>
        </p:txBody>
      </p:sp>
    </p:spTree>
  </p:cSld>
  <p:clrMapOvr>
    <a:masterClrMapping/>
  </p:clrMapOvr>
  <p:transition spd="med">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1B424F0-30A2-4201-84E1-0E06B2061B85}" type="slidenum">
              <a:rPr lang="en-US"/>
              <a:pPr/>
              <a:t>‹Nº›</a:t>
            </a:fld>
            <a:endParaRPr lang="en-US" dirty="0"/>
          </a:p>
        </p:txBody>
      </p:sp>
    </p:spTree>
  </p:cSld>
  <p:clrMapOvr>
    <a:masterClrMapping/>
  </p:clrMapOvr>
  <p:transition spd="med">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2ACC532-A94C-429A-9709-1A62D7685B5D}" type="slidenum">
              <a:rPr lang="en-US"/>
              <a:pPr/>
              <a:t>‹Nº›</a:t>
            </a:fld>
            <a:endParaRPr lang="en-US" dirty="0"/>
          </a:p>
        </p:txBody>
      </p:sp>
    </p:spTree>
  </p:cSld>
  <p:clrMapOvr>
    <a:masterClrMapping/>
  </p:clrMapOvr>
  <p:transition spd="med">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5908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5908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306DA1E7-4226-4BE8-9E05-1C17CDFFF0FF}" type="slidenum">
              <a:rPr lang="en-US"/>
              <a:pPr/>
              <a:t>‹Nº›</a:t>
            </a:fld>
            <a:endParaRPr lang="en-US" dirty="0"/>
          </a:p>
        </p:txBody>
      </p:sp>
    </p:spTree>
  </p:cSld>
  <p:clrMapOvr>
    <a:masterClrMapping/>
  </p:clrMapOvr>
  <p:transition spd="med">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36D15E3-D551-49D3-B386-5D314CB83A7C}" type="slidenum">
              <a:rPr lang="en-US"/>
              <a:pPr/>
              <a:t>‹Nº›</a:t>
            </a:fld>
            <a:endParaRPr lang="en-US" dirty="0"/>
          </a:p>
        </p:txBody>
      </p:sp>
    </p:spTree>
  </p:cSld>
  <p:clrMapOvr>
    <a:masterClrMapping/>
  </p:clrMapOvr>
  <p:transition spd="med">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83022641-C76C-4504-9BDD-DE1B25E1A4ED}" type="slidenum">
              <a:rPr lang="en-US"/>
              <a:pPr/>
              <a:t>‹Nº›</a:t>
            </a:fld>
            <a:endParaRPr lang="en-US" dirty="0"/>
          </a:p>
        </p:txBody>
      </p:sp>
    </p:spTree>
  </p:cSld>
  <p:clrMapOvr>
    <a:masterClrMapping/>
  </p:clrMapOvr>
  <p:transition spd="med">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486420B-FCD8-407C-B41F-D9BD6548DF49}" type="slidenum">
              <a:rPr lang="en-US"/>
              <a:pPr/>
              <a:t>‹Nº›</a:t>
            </a:fld>
            <a:endParaRPr lang="en-US" dirty="0"/>
          </a:p>
        </p:txBody>
      </p:sp>
    </p:spTree>
  </p:cSld>
  <p:clrMapOvr>
    <a:masterClrMapping/>
  </p:clrMapOvr>
  <p:transition spd="med">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278A869-B041-40AE-AEF5-E6B4C85D16EB}" type="slidenum">
              <a:rPr lang="en-US"/>
              <a:pPr/>
              <a:t>‹Nº›</a:t>
            </a:fld>
            <a:endParaRPr lang="en-US" dirty="0"/>
          </a:p>
        </p:txBody>
      </p:sp>
    </p:spTree>
  </p:cSld>
  <p:clrMapOvr>
    <a:masterClrMapping/>
  </p:clrMapOvr>
  <p:transitio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66E05CA-876E-41D7-B620-956421822FAF}" type="slidenum">
              <a:rPr lang="en-US"/>
              <a:pPr/>
              <a:t>‹Nº›</a:t>
            </a:fld>
            <a:endParaRPr lang="en-US" dirty="0"/>
          </a:p>
        </p:txBody>
      </p:sp>
    </p:spTree>
  </p:cSld>
  <p:clrMapOvr>
    <a:masterClrMapping/>
  </p:clrMapOvr>
  <p:transition spd="med">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E0C8096-E2F9-4B74-86B0-BF5FE3E051CD}" type="slidenum">
              <a:rPr lang="en-US"/>
              <a:pPr/>
              <a:t>‹Nº›</a:t>
            </a:fld>
            <a:endParaRPr lang="en-US" dirty="0"/>
          </a:p>
        </p:txBody>
      </p:sp>
    </p:spTree>
  </p:cSld>
  <p:clrMapOvr>
    <a:masterClrMapping/>
  </p:clrMapOvr>
  <p:transition spd="med">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762000"/>
            <a:ext cx="2616200" cy="7543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762000"/>
            <a:ext cx="7696200" cy="7543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5EEC7DE9-C28F-4996-AC25-2B92674A6285}" type="slidenum">
              <a:rPr lang="en-US"/>
              <a:pPr/>
              <a:t>‹Nº›</a:t>
            </a:fld>
            <a:endParaRPr lang="en-US" dirty="0"/>
          </a:p>
        </p:txBody>
      </p:sp>
    </p:spTree>
  </p:cSld>
  <p:clrMapOvr>
    <a:masterClrMapping/>
  </p:clrMapOvr>
  <p:transitio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740400"/>
            <a:ext cx="5156200" cy="306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740400"/>
            <a:ext cx="5156200" cy="306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13" cstate="print"/>
          <a:srcRect/>
          <a:stretch>
            <a:fillRect/>
          </a:stretch>
        </p:blipFill>
        <p:spPr bwMode="auto">
          <a:xfrm>
            <a:off x="5981700" y="2070100"/>
            <a:ext cx="8750300" cy="8750300"/>
          </a:xfrm>
          <a:prstGeom prst="rect">
            <a:avLst/>
          </a:prstGeom>
          <a:noFill/>
          <a:ln w="12700">
            <a:noFill/>
            <a:miter lim="800000"/>
            <a:headEnd/>
            <a:tailEnd/>
          </a:ln>
        </p:spPr>
      </p:pic>
      <p:sp>
        <p:nvSpPr>
          <p:cNvPr id="1026" name="Rectangle 2"/>
          <p:cNvSpPr>
            <a:spLocks noGrp="1" noChangeArrowheads="1"/>
          </p:cNvSpPr>
          <p:nvPr>
            <p:ph type="body" idx="1"/>
          </p:nvPr>
        </p:nvSpPr>
        <p:spPr bwMode="auto">
          <a:xfrm>
            <a:off x="1270000" y="5740400"/>
            <a:ext cx="10464800" cy="3060700"/>
          </a:xfrm>
          <a:prstGeom prst="rect">
            <a:avLst/>
          </a:prstGeom>
          <a:noFill/>
          <a:ln w="12700">
            <a:noFill/>
            <a:miter lim="800000"/>
            <a:headEnd/>
            <a:tailEnd/>
          </a:ln>
          <a:effectLst/>
        </p:spPr>
        <p:txBody>
          <a:bodyPr vert="horz" wrap="square" lIns="50800" tIns="50800" rIns="50800" bIns="50800" numCol="1" anchor="t" anchorCtr="0" compatLnSpc="1">
            <a:prstTxWarp prst="textNoShape">
              <a:avLst/>
            </a:prstTxWarp>
          </a:bodyPr>
          <a:lstStyle/>
          <a:p>
            <a:pPr lvl="0"/>
            <a:r>
              <a:rPr lang="en-US" smtClean="0">
                <a:sym typeface="Gill Sans" charset="0"/>
              </a:rPr>
              <a:t>Click to edit Master text styles</a:t>
            </a:r>
          </a:p>
        </p:txBody>
      </p:sp>
      <p:sp>
        <p:nvSpPr>
          <p:cNvPr id="1027" name="Rectangle 3"/>
          <p:cNvSpPr>
            <a:spLocks noGrp="1" noChangeArrowheads="1"/>
          </p:cNvSpPr>
          <p:nvPr>
            <p:ph type="title"/>
          </p:nvPr>
        </p:nvSpPr>
        <p:spPr bwMode="auto">
          <a:xfrm>
            <a:off x="1270000" y="1854200"/>
            <a:ext cx="10464800" cy="3302000"/>
          </a:xfrm>
          <a:prstGeom prst="rect">
            <a:avLst/>
          </a:prstGeom>
          <a:noFill/>
          <a:ln w="12700">
            <a:noFill/>
            <a:miter lim="800000"/>
            <a:headEnd/>
            <a:tailEnd/>
          </a:ln>
          <a:effectLst/>
        </p:spPr>
        <p:txBody>
          <a:bodyPr vert="horz" wrap="square" lIns="50800" tIns="50800" rIns="50800" bIns="50800" numCol="1" anchor="b" anchorCtr="0" compatLnSpc="1">
            <a:prstTxWarp prst="textNoShape">
              <a:avLst/>
            </a:prstTxWarp>
          </a:bodyPr>
          <a:lstStyle/>
          <a:p>
            <a:pPr lvl="0"/>
            <a:r>
              <a:rPr lang="en-US" smtClean="0">
                <a:sym typeface="Gill Sans" charset="0"/>
              </a:rPr>
              <a:t>Presentation Title</a:t>
            </a:r>
          </a:p>
        </p:txBody>
      </p:sp>
      <p:grpSp>
        <p:nvGrpSpPr>
          <p:cNvPr id="1028" name="Group 4"/>
          <p:cNvGrpSpPr>
            <a:grpSpLocks/>
          </p:cNvGrpSpPr>
          <p:nvPr/>
        </p:nvGrpSpPr>
        <p:grpSpPr bwMode="auto">
          <a:xfrm>
            <a:off x="0" y="0"/>
            <a:ext cx="13004800" cy="2043113"/>
            <a:chOff x="0" y="0"/>
            <a:chExt cx="8192" cy="1288"/>
          </a:xfrm>
        </p:grpSpPr>
        <p:sp>
          <p:nvSpPr>
            <p:cNvPr id="1029" name="Rectangle 5"/>
            <p:cNvSpPr>
              <a:spLocks/>
            </p:cNvSpPr>
            <p:nvPr/>
          </p:nvSpPr>
          <p:spPr bwMode="auto">
            <a:xfrm>
              <a:off x="0" y="960"/>
              <a:ext cx="8192" cy="40"/>
            </a:xfrm>
            <a:prstGeom prst="rect">
              <a:avLst/>
            </a:prstGeom>
            <a:gradFill rotWithShape="0">
              <a:gsLst>
                <a:gs pos="0">
                  <a:srgbClr val="000000"/>
                </a:gs>
                <a:gs pos="100000">
                  <a:srgbClr val="B3B3B3"/>
                </a:gs>
              </a:gsLst>
              <a:lin ang="5400000" scaled="1"/>
            </a:gradFill>
            <a:ln w="25400">
              <a:noFill/>
              <a:miter lim="800000"/>
              <a:headEnd/>
              <a:tailEnd/>
            </a:ln>
          </p:spPr>
          <p:txBody>
            <a:bodyPr lIns="0" tIns="0" rIns="0" bIns="0"/>
            <a:lstStyle/>
            <a:p>
              <a:endParaRPr lang="en-US" dirty="0"/>
            </a:p>
          </p:txBody>
        </p:sp>
        <p:sp>
          <p:nvSpPr>
            <p:cNvPr id="1030" name="Rectangle 6"/>
            <p:cNvSpPr>
              <a:spLocks/>
            </p:cNvSpPr>
            <p:nvPr/>
          </p:nvSpPr>
          <p:spPr bwMode="auto">
            <a:xfrm>
              <a:off x="0" y="0"/>
              <a:ext cx="8192" cy="960"/>
            </a:xfrm>
            <a:prstGeom prst="rect">
              <a:avLst/>
            </a:prstGeom>
            <a:gradFill rotWithShape="0">
              <a:gsLst>
                <a:gs pos="0">
                  <a:srgbClr val="1A2464"/>
                </a:gs>
                <a:gs pos="100000">
                  <a:srgbClr val="46558F"/>
                </a:gs>
              </a:gsLst>
              <a:lin ang="5400000" scaled="1"/>
            </a:gradFill>
            <a:ln w="25400">
              <a:noFill/>
              <a:miter lim="800000"/>
              <a:headEnd/>
              <a:tailEnd/>
            </a:ln>
          </p:spPr>
          <p:txBody>
            <a:bodyPr lIns="0" tIns="0" rIns="0" bIns="0"/>
            <a:lstStyle/>
            <a:p>
              <a:endParaRPr lang="en-US" dirty="0"/>
            </a:p>
          </p:txBody>
        </p:sp>
        <p:pic>
          <p:nvPicPr>
            <p:cNvPr id="1031" name="Picture 7"/>
            <p:cNvPicPr>
              <a:picLocks noChangeAspect="1" noChangeArrowheads="1"/>
            </p:cNvPicPr>
            <p:nvPr userDrawn="1"/>
          </p:nvPicPr>
          <p:blipFill>
            <a:blip r:embed="rId14" cstate="print"/>
            <a:srcRect/>
            <a:stretch>
              <a:fillRect/>
            </a:stretch>
          </p:blipFill>
          <p:spPr bwMode="auto">
            <a:xfrm>
              <a:off x="3449" y="0"/>
              <a:ext cx="1288" cy="1288"/>
            </a:xfrm>
            <a:prstGeom prst="rect">
              <a:avLst/>
            </a:prstGeom>
            <a:noFill/>
            <a:ln w="12700">
              <a:noFill/>
              <a:miter lim="800000"/>
              <a:headEnd/>
              <a:tailEnd/>
            </a:ln>
          </p:spPr>
        </p:pic>
      </p:grpSp>
      <p:sp>
        <p:nvSpPr>
          <p:cNvPr id="1032" name="Rectangle 8"/>
          <p:cNvSpPr>
            <a:spLocks/>
          </p:cNvSpPr>
          <p:nvPr/>
        </p:nvSpPr>
        <p:spPr bwMode="auto">
          <a:xfrm>
            <a:off x="7696200" y="282575"/>
            <a:ext cx="5133975" cy="944563"/>
          </a:xfrm>
          <a:prstGeom prst="rect">
            <a:avLst/>
          </a:prstGeom>
          <a:noFill/>
          <a:ln w="12700">
            <a:noFill/>
            <a:miter lim="800000"/>
            <a:headEnd/>
            <a:tailEnd/>
          </a:ln>
        </p:spPr>
        <p:txBody>
          <a:bodyPr wrap="none" lIns="0" tIns="0" rIns="0" bIns="0" anchor="ctr">
            <a:spAutoFit/>
          </a:bodyPr>
          <a:lstStyle/>
          <a:p>
            <a:r>
              <a:rPr lang="en-US" sz="3400" b="1" dirty="0">
                <a:solidFill>
                  <a:srgbClr val="919191"/>
                </a:solidFill>
                <a:latin typeface="Tahoma" pitchFamily="34" charset="0"/>
                <a:ea typeface="Gill Sans" charset="0"/>
                <a:cs typeface="Gill Sans" charset="0"/>
              </a:rPr>
              <a:t>The OWASP Foundation</a:t>
            </a:r>
          </a:p>
          <a:p>
            <a:r>
              <a:rPr lang="en-US" sz="2800" dirty="0">
                <a:solidFill>
                  <a:srgbClr val="919191"/>
                </a:solidFill>
                <a:latin typeface="Tahoma" pitchFamily="34" charset="0"/>
                <a:ea typeface="Gill Sans" charset="0"/>
                <a:cs typeface="Gill Sans" charset="0"/>
              </a:rPr>
              <a:t>http://www.owasp.org</a:t>
            </a:r>
          </a:p>
        </p:txBody>
      </p:sp>
      <p:grpSp>
        <p:nvGrpSpPr>
          <p:cNvPr id="1033" name="Group 9"/>
          <p:cNvGrpSpPr>
            <a:grpSpLocks/>
          </p:cNvGrpSpPr>
          <p:nvPr/>
        </p:nvGrpSpPr>
        <p:grpSpPr bwMode="auto">
          <a:xfrm>
            <a:off x="0" y="9372600"/>
            <a:ext cx="13004800" cy="381000"/>
            <a:chOff x="0" y="0"/>
            <a:chExt cx="8192" cy="240"/>
          </a:xfrm>
        </p:grpSpPr>
        <p:sp>
          <p:nvSpPr>
            <p:cNvPr id="1034" name="Rectangle 10"/>
            <p:cNvSpPr>
              <a:spLocks/>
            </p:cNvSpPr>
            <p:nvPr/>
          </p:nvSpPr>
          <p:spPr bwMode="auto">
            <a:xfrm>
              <a:off x="0" y="40"/>
              <a:ext cx="8192" cy="200"/>
            </a:xfrm>
            <a:prstGeom prst="rect">
              <a:avLst/>
            </a:prstGeom>
            <a:gradFill rotWithShape="0">
              <a:gsLst>
                <a:gs pos="0">
                  <a:srgbClr val="1A2464"/>
                </a:gs>
                <a:gs pos="100000">
                  <a:srgbClr val="46558F"/>
                </a:gs>
              </a:gsLst>
              <a:lin ang="5400000" scaled="1"/>
            </a:gradFill>
            <a:ln w="25400">
              <a:noFill/>
              <a:miter lim="800000"/>
              <a:headEnd/>
              <a:tailEnd/>
            </a:ln>
          </p:spPr>
          <p:txBody>
            <a:bodyPr lIns="0" tIns="0" rIns="0" bIns="0"/>
            <a:lstStyle/>
            <a:p>
              <a:endParaRPr lang="en-US" dirty="0"/>
            </a:p>
          </p:txBody>
        </p:sp>
        <p:sp>
          <p:nvSpPr>
            <p:cNvPr id="1035" name="Rectangle 11"/>
            <p:cNvSpPr>
              <a:spLocks/>
            </p:cNvSpPr>
            <p:nvPr/>
          </p:nvSpPr>
          <p:spPr bwMode="auto">
            <a:xfrm>
              <a:off x="0" y="0"/>
              <a:ext cx="8192" cy="40"/>
            </a:xfrm>
            <a:prstGeom prst="rect">
              <a:avLst/>
            </a:prstGeom>
            <a:gradFill rotWithShape="0">
              <a:gsLst>
                <a:gs pos="0">
                  <a:srgbClr val="B3B3B3"/>
                </a:gs>
                <a:gs pos="100000">
                  <a:srgbClr val="000000"/>
                </a:gs>
              </a:gsLst>
              <a:lin ang="5400000" scaled="1"/>
            </a:gradFill>
            <a:ln w="25400">
              <a:noFill/>
              <a:miter lim="800000"/>
              <a:headEnd/>
              <a:tailEnd/>
            </a:ln>
          </p:spPr>
          <p:txBody>
            <a:bodyPr lIns="0" tIns="0" rIns="0" bIns="0"/>
            <a:lstStyle/>
            <a:p>
              <a:endParaRPr lang="en-US" dirty="0"/>
            </a:p>
          </p:txBody>
        </p:sp>
      </p:gr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med">
    <p:split orient="vert"/>
  </p:transition>
  <p:txStyles>
    <p:titleStyle>
      <a:lvl1pPr algn="ctr" rtl="0" fontAlgn="base">
        <a:spcBef>
          <a:spcPct val="0"/>
        </a:spcBef>
        <a:spcAft>
          <a:spcPct val="0"/>
        </a:spcAft>
        <a:defRPr sz="8000">
          <a:solidFill>
            <a:schemeClr val="tx1"/>
          </a:solidFill>
          <a:latin typeface="+mj-lt"/>
          <a:ea typeface="+mj-ea"/>
          <a:cs typeface="+mj-cs"/>
          <a:sym typeface="Gill Sans" charset="0"/>
        </a:defRPr>
      </a:lvl1pPr>
      <a:lvl2pPr algn="ctr" rtl="0" fontAlgn="base">
        <a:spcBef>
          <a:spcPct val="0"/>
        </a:spcBef>
        <a:spcAft>
          <a:spcPct val="0"/>
        </a:spcAft>
        <a:defRPr sz="8000">
          <a:solidFill>
            <a:schemeClr val="tx1"/>
          </a:solidFill>
          <a:latin typeface="Tahoma" pitchFamily="34" charset="0"/>
          <a:ea typeface="ヒラギノ角ゴ ProN W3" charset="0"/>
          <a:cs typeface="ヒラギノ角ゴ ProN W3" charset="0"/>
          <a:sym typeface="Gill Sans" charset="0"/>
        </a:defRPr>
      </a:lvl2pPr>
      <a:lvl3pPr algn="ctr" rtl="0" fontAlgn="base">
        <a:spcBef>
          <a:spcPct val="0"/>
        </a:spcBef>
        <a:spcAft>
          <a:spcPct val="0"/>
        </a:spcAft>
        <a:defRPr sz="8000">
          <a:solidFill>
            <a:schemeClr val="tx1"/>
          </a:solidFill>
          <a:latin typeface="Tahoma" pitchFamily="34" charset="0"/>
          <a:ea typeface="ヒラギノ角ゴ ProN W3" charset="0"/>
          <a:cs typeface="ヒラギノ角ゴ ProN W3" charset="0"/>
          <a:sym typeface="Gill Sans" charset="0"/>
        </a:defRPr>
      </a:lvl3pPr>
      <a:lvl4pPr algn="ctr" rtl="0" fontAlgn="base">
        <a:spcBef>
          <a:spcPct val="0"/>
        </a:spcBef>
        <a:spcAft>
          <a:spcPct val="0"/>
        </a:spcAft>
        <a:defRPr sz="8000">
          <a:solidFill>
            <a:schemeClr val="tx1"/>
          </a:solidFill>
          <a:latin typeface="Tahoma" pitchFamily="34" charset="0"/>
          <a:ea typeface="ヒラギノ角ゴ ProN W3" charset="0"/>
          <a:cs typeface="ヒラギノ角ゴ ProN W3" charset="0"/>
          <a:sym typeface="Gill Sans" charset="0"/>
        </a:defRPr>
      </a:lvl4pPr>
      <a:lvl5pPr algn="ctr" rtl="0" fontAlgn="base">
        <a:spcBef>
          <a:spcPct val="0"/>
        </a:spcBef>
        <a:spcAft>
          <a:spcPct val="0"/>
        </a:spcAft>
        <a:defRPr sz="8000">
          <a:solidFill>
            <a:schemeClr val="tx1"/>
          </a:solidFill>
          <a:latin typeface="Tahoma" pitchFamily="34" charset="0"/>
          <a:ea typeface="ヒラギノ角ゴ ProN W3" charset="0"/>
          <a:cs typeface="ヒラギノ角ゴ ProN W3" charset="0"/>
          <a:sym typeface="Gill Sans" charset="0"/>
        </a:defRPr>
      </a:lvl5pPr>
      <a:lvl6pPr marL="457200" algn="ctr" rtl="0" fontAlgn="base">
        <a:spcBef>
          <a:spcPct val="0"/>
        </a:spcBef>
        <a:spcAft>
          <a:spcPct val="0"/>
        </a:spcAft>
        <a:defRPr sz="8000">
          <a:solidFill>
            <a:schemeClr val="tx1"/>
          </a:solidFill>
          <a:latin typeface="Tahoma" pitchFamily="34" charset="0"/>
          <a:ea typeface="ヒラギノ角ゴ ProN W3" charset="0"/>
          <a:cs typeface="ヒラギノ角ゴ ProN W3" charset="0"/>
          <a:sym typeface="Gill Sans" charset="0"/>
        </a:defRPr>
      </a:lvl6pPr>
      <a:lvl7pPr marL="914400" algn="ctr" rtl="0" fontAlgn="base">
        <a:spcBef>
          <a:spcPct val="0"/>
        </a:spcBef>
        <a:spcAft>
          <a:spcPct val="0"/>
        </a:spcAft>
        <a:defRPr sz="8000">
          <a:solidFill>
            <a:schemeClr val="tx1"/>
          </a:solidFill>
          <a:latin typeface="Tahoma" pitchFamily="34" charset="0"/>
          <a:ea typeface="ヒラギノ角ゴ ProN W3" charset="0"/>
          <a:cs typeface="ヒラギノ角ゴ ProN W3" charset="0"/>
          <a:sym typeface="Gill Sans" charset="0"/>
        </a:defRPr>
      </a:lvl7pPr>
      <a:lvl8pPr marL="1371600" algn="ctr" rtl="0" fontAlgn="base">
        <a:spcBef>
          <a:spcPct val="0"/>
        </a:spcBef>
        <a:spcAft>
          <a:spcPct val="0"/>
        </a:spcAft>
        <a:defRPr sz="8000">
          <a:solidFill>
            <a:schemeClr val="tx1"/>
          </a:solidFill>
          <a:latin typeface="Tahoma" pitchFamily="34" charset="0"/>
          <a:ea typeface="ヒラギノ角ゴ ProN W3" charset="0"/>
          <a:cs typeface="ヒラギノ角ゴ ProN W3" charset="0"/>
          <a:sym typeface="Gill Sans" charset="0"/>
        </a:defRPr>
      </a:lvl8pPr>
      <a:lvl9pPr marL="1828800" algn="ctr" rtl="0" fontAlgn="base">
        <a:spcBef>
          <a:spcPct val="0"/>
        </a:spcBef>
        <a:spcAft>
          <a:spcPct val="0"/>
        </a:spcAft>
        <a:defRPr sz="8000">
          <a:solidFill>
            <a:schemeClr val="tx1"/>
          </a:solidFill>
          <a:latin typeface="Tahoma" pitchFamily="34" charset="0"/>
          <a:ea typeface="ヒラギノ角ゴ ProN W3" charset="0"/>
          <a:cs typeface="ヒラギノ角ゴ ProN W3" charset="0"/>
          <a:sym typeface="Gill Sans"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2800">
          <a:solidFill>
            <a:schemeClr val="tx1"/>
          </a:solidFill>
          <a:latin typeface="+mn-lt"/>
          <a:ea typeface="+mn-ea"/>
          <a:cs typeface="+mn-cs"/>
          <a:sym typeface="Gill Sans" charset="0"/>
        </a:defRPr>
      </a:lvl2pPr>
      <a:lvl3pPr algn="ctr" rtl="0" fontAlgn="base">
        <a:spcBef>
          <a:spcPct val="0"/>
        </a:spcBef>
        <a:spcAft>
          <a:spcPct val="0"/>
        </a:spcAft>
        <a:defRPr sz="2800" i="1">
          <a:solidFill>
            <a:schemeClr val="tx1"/>
          </a:solidFill>
          <a:latin typeface="+mn-lt"/>
          <a:ea typeface="+mn-ea"/>
          <a:cs typeface="+mn-cs"/>
          <a:sym typeface="Gill Sans" charset="0"/>
        </a:defRPr>
      </a:lvl3pPr>
      <a:lvl4pPr algn="ctr" rtl="0" fontAlgn="base">
        <a:spcBef>
          <a:spcPct val="0"/>
        </a:spcBef>
        <a:spcAft>
          <a:spcPct val="0"/>
        </a:spcAft>
        <a:defRPr sz="2400" i="1">
          <a:solidFill>
            <a:schemeClr val="tx1"/>
          </a:solidFill>
          <a:latin typeface="+mn-lt"/>
          <a:ea typeface="+mn-ea"/>
          <a:cs typeface="+mn-cs"/>
          <a:sym typeface="Gill Sans" charset="0"/>
        </a:defRPr>
      </a:lvl4pPr>
      <a:lvl5pPr algn="ctr" rtl="0" fontAlgn="base">
        <a:spcBef>
          <a:spcPct val="0"/>
        </a:spcBef>
        <a:spcAft>
          <a:spcPct val="0"/>
        </a:spcAft>
        <a:defRPr sz="2400" i="1">
          <a:solidFill>
            <a:schemeClr val="tx1"/>
          </a:solidFill>
          <a:latin typeface="+mn-lt"/>
          <a:ea typeface="+mn-ea"/>
          <a:cs typeface="+mn-cs"/>
          <a:sym typeface="Gill Sans" charset="0"/>
        </a:defRPr>
      </a:lvl5pPr>
      <a:lvl6pPr marL="457200" algn="ctr" rtl="0" fontAlgn="base">
        <a:spcBef>
          <a:spcPct val="0"/>
        </a:spcBef>
        <a:spcAft>
          <a:spcPct val="0"/>
        </a:spcAft>
        <a:defRPr sz="2400" i="1">
          <a:solidFill>
            <a:schemeClr val="tx1"/>
          </a:solidFill>
          <a:latin typeface="+mn-lt"/>
          <a:ea typeface="+mn-ea"/>
          <a:cs typeface="+mn-cs"/>
          <a:sym typeface="Gill Sans" charset="0"/>
        </a:defRPr>
      </a:lvl6pPr>
      <a:lvl7pPr marL="914400" algn="ctr" rtl="0" fontAlgn="base">
        <a:spcBef>
          <a:spcPct val="0"/>
        </a:spcBef>
        <a:spcAft>
          <a:spcPct val="0"/>
        </a:spcAft>
        <a:defRPr sz="2400" i="1">
          <a:solidFill>
            <a:schemeClr val="tx1"/>
          </a:solidFill>
          <a:latin typeface="+mn-lt"/>
          <a:ea typeface="+mn-ea"/>
          <a:cs typeface="+mn-cs"/>
          <a:sym typeface="Gill Sans" charset="0"/>
        </a:defRPr>
      </a:lvl7pPr>
      <a:lvl8pPr marL="1371600" algn="ctr" rtl="0" fontAlgn="base">
        <a:spcBef>
          <a:spcPct val="0"/>
        </a:spcBef>
        <a:spcAft>
          <a:spcPct val="0"/>
        </a:spcAft>
        <a:defRPr sz="2400" i="1">
          <a:solidFill>
            <a:schemeClr val="tx1"/>
          </a:solidFill>
          <a:latin typeface="+mn-lt"/>
          <a:ea typeface="+mn-ea"/>
          <a:cs typeface="+mn-cs"/>
          <a:sym typeface="Gill Sans" charset="0"/>
        </a:defRPr>
      </a:lvl8pPr>
      <a:lvl9pPr marL="1828800" algn="ctr" rtl="0" fontAlgn="base">
        <a:spcBef>
          <a:spcPct val="0"/>
        </a:spcBef>
        <a:spcAft>
          <a:spcPct val="0"/>
        </a:spcAft>
        <a:defRPr sz="2400" i="1">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13" cstate="print"/>
          <a:srcRect/>
          <a:stretch>
            <a:fillRect/>
          </a:stretch>
        </p:blipFill>
        <p:spPr bwMode="auto">
          <a:xfrm>
            <a:off x="5981700" y="2070100"/>
            <a:ext cx="8750300" cy="8750300"/>
          </a:xfrm>
          <a:prstGeom prst="rect">
            <a:avLst/>
          </a:prstGeom>
          <a:noFill/>
          <a:ln w="12700">
            <a:noFill/>
            <a:miter lim="800000"/>
            <a:headEnd/>
            <a:tailEnd/>
          </a:ln>
        </p:spPr>
      </p:pic>
      <p:grpSp>
        <p:nvGrpSpPr>
          <p:cNvPr id="2050" name="Group 2"/>
          <p:cNvGrpSpPr>
            <a:grpSpLocks/>
          </p:cNvGrpSpPr>
          <p:nvPr/>
        </p:nvGrpSpPr>
        <p:grpSpPr bwMode="auto">
          <a:xfrm>
            <a:off x="0" y="0"/>
            <a:ext cx="13004800" cy="698500"/>
            <a:chOff x="0" y="0"/>
            <a:chExt cx="8192" cy="440"/>
          </a:xfrm>
        </p:grpSpPr>
        <p:sp>
          <p:nvSpPr>
            <p:cNvPr id="2051" name="Rectangle 3"/>
            <p:cNvSpPr>
              <a:spLocks/>
            </p:cNvSpPr>
            <p:nvPr/>
          </p:nvSpPr>
          <p:spPr bwMode="auto">
            <a:xfrm>
              <a:off x="0" y="0"/>
              <a:ext cx="8192" cy="400"/>
            </a:xfrm>
            <a:prstGeom prst="rect">
              <a:avLst/>
            </a:prstGeom>
            <a:gradFill rotWithShape="0">
              <a:gsLst>
                <a:gs pos="0">
                  <a:srgbClr val="1A2464"/>
                </a:gs>
                <a:gs pos="100000">
                  <a:srgbClr val="46558F"/>
                </a:gs>
              </a:gsLst>
              <a:lin ang="5400000" scaled="1"/>
            </a:gradFill>
            <a:ln w="25400">
              <a:noFill/>
              <a:miter lim="800000"/>
              <a:headEnd/>
              <a:tailEnd/>
            </a:ln>
          </p:spPr>
          <p:txBody>
            <a:bodyPr lIns="0" tIns="0" rIns="0" bIns="0"/>
            <a:lstStyle/>
            <a:p>
              <a:endParaRPr lang="en-US" dirty="0"/>
            </a:p>
          </p:txBody>
        </p:sp>
        <p:pic>
          <p:nvPicPr>
            <p:cNvPr id="2052" name="Picture 4"/>
            <p:cNvPicPr>
              <a:picLocks noChangeAspect="1" noChangeArrowheads="1"/>
            </p:cNvPicPr>
            <p:nvPr/>
          </p:nvPicPr>
          <p:blipFill>
            <a:blip r:embed="rId14" cstate="print"/>
            <a:srcRect l="28503" t="22818" b="44373"/>
            <a:stretch>
              <a:fillRect/>
            </a:stretch>
          </p:blipFill>
          <p:spPr bwMode="auto">
            <a:xfrm>
              <a:off x="1" y="0"/>
              <a:ext cx="872" cy="400"/>
            </a:xfrm>
            <a:prstGeom prst="rect">
              <a:avLst/>
            </a:prstGeom>
            <a:noFill/>
            <a:ln w="12700">
              <a:noFill/>
              <a:miter lim="800000"/>
              <a:headEnd/>
              <a:tailEnd/>
            </a:ln>
          </p:spPr>
        </p:pic>
        <p:sp>
          <p:nvSpPr>
            <p:cNvPr id="2053" name="Rectangle 5"/>
            <p:cNvSpPr>
              <a:spLocks/>
            </p:cNvSpPr>
            <p:nvPr/>
          </p:nvSpPr>
          <p:spPr bwMode="auto">
            <a:xfrm>
              <a:off x="0" y="400"/>
              <a:ext cx="8192" cy="40"/>
            </a:xfrm>
            <a:prstGeom prst="rect">
              <a:avLst/>
            </a:prstGeom>
            <a:gradFill rotWithShape="0">
              <a:gsLst>
                <a:gs pos="0">
                  <a:srgbClr val="000000"/>
                </a:gs>
                <a:gs pos="100000">
                  <a:srgbClr val="B3B3B3"/>
                </a:gs>
              </a:gsLst>
              <a:lin ang="5400000" scaled="1"/>
            </a:gradFill>
            <a:ln w="25400">
              <a:noFill/>
              <a:miter lim="800000"/>
              <a:headEnd/>
              <a:tailEnd/>
            </a:ln>
          </p:spPr>
          <p:txBody>
            <a:bodyPr lIns="0" tIns="0" rIns="0" bIns="0"/>
            <a:lstStyle/>
            <a:p>
              <a:endParaRPr lang="en-US" dirty="0"/>
            </a:p>
          </p:txBody>
        </p:sp>
      </p:grpSp>
      <p:sp>
        <p:nvSpPr>
          <p:cNvPr id="2054" name="Rectangle 6"/>
          <p:cNvSpPr>
            <a:spLocks noGrp="1" noChangeArrowheads="1"/>
          </p:cNvSpPr>
          <p:nvPr>
            <p:ph type="title"/>
          </p:nvPr>
        </p:nvSpPr>
        <p:spPr bwMode="auto">
          <a:xfrm>
            <a:off x="1270000" y="762000"/>
            <a:ext cx="10464800" cy="1371600"/>
          </a:xfrm>
          <a:prstGeom prst="rect">
            <a:avLst/>
          </a:prstGeom>
          <a:noFill/>
          <a:ln w="12700">
            <a:noFill/>
            <a:miter lim="800000"/>
            <a:headEnd/>
            <a:tailEnd/>
          </a:ln>
          <a:effectLst/>
        </p:spPr>
        <p:txBody>
          <a:bodyPr vert="horz" wrap="square" lIns="50800" tIns="50800" rIns="50800" bIns="50800" numCol="1" anchor="t" anchorCtr="0" compatLnSpc="1">
            <a:prstTxWarp prst="textNoShape">
              <a:avLst/>
            </a:prstTxWarp>
          </a:bodyPr>
          <a:lstStyle/>
          <a:p>
            <a:pPr lvl="0"/>
            <a:r>
              <a:rPr lang="en-US" smtClean="0">
                <a:sym typeface="Gill Sans" charset="0"/>
              </a:rPr>
              <a:t>Presentation Title</a:t>
            </a:r>
          </a:p>
        </p:txBody>
      </p:sp>
      <p:sp>
        <p:nvSpPr>
          <p:cNvPr id="2055" name="Rectangle 7"/>
          <p:cNvSpPr>
            <a:spLocks noGrp="1" noChangeArrowheads="1"/>
          </p:cNvSpPr>
          <p:nvPr>
            <p:ph type="body" idx="1"/>
          </p:nvPr>
        </p:nvSpPr>
        <p:spPr bwMode="auto">
          <a:xfrm>
            <a:off x="1270000" y="2590800"/>
            <a:ext cx="10464800" cy="5715000"/>
          </a:xfrm>
          <a:prstGeom prst="rect">
            <a:avLst/>
          </a:prstGeom>
          <a:noFill/>
          <a:ln w="12700">
            <a:noFill/>
            <a:miter lim="800000"/>
            <a:headEnd/>
            <a:tailEnd/>
          </a:ln>
          <a:effectLst/>
        </p:spPr>
        <p:txBody>
          <a:bodyPr vert="horz" wrap="square" lIns="50800" tIns="50800" rIns="50800" bIns="50800" numCol="1" anchor="t" anchorCtr="0" compatLnSpc="1">
            <a:prstTxWarp prst="textNoShape">
              <a:avLst/>
            </a:prstTxWarp>
          </a:bodyPr>
          <a:lstStyle/>
          <a:p>
            <a:pPr lvl="0"/>
            <a:r>
              <a:rPr lang="en-US" smtClean="0">
                <a:sym typeface="Gill Sans" charset="0"/>
              </a:rPr>
              <a:t>Click to edit Master text styles</a:t>
            </a:r>
          </a:p>
        </p:txBody>
      </p:sp>
      <p:grpSp>
        <p:nvGrpSpPr>
          <p:cNvPr id="2056" name="Group 8"/>
          <p:cNvGrpSpPr>
            <a:grpSpLocks/>
          </p:cNvGrpSpPr>
          <p:nvPr/>
        </p:nvGrpSpPr>
        <p:grpSpPr bwMode="auto">
          <a:xfrm>
            <a:off x="0" y="9372600"/>
            <a:ext cx="13004800" cy="381000"/>
            <a:chOff x="0" y="0"/>
            <a:chExt cx="8192" cy="240"/>
          </a:xfrm>
        </p:grpSpPr>
        <p:sp>
          <p:nvSpPr>
            <p:cNvPr id="2057" name="Rectangle 9"/>
            <p:cNvSpPr>
              <a:spLocks/>
            </p:cNvSpPr>
            <p:nvPr/>
          </p:nvSpPr>
          <p:spPr bwMode="auto">
            <a:xfrm>
              <a:off x="0" y="40"/>
              <a:ext cx="8192" cy="200"/>
            </a:xfrm>
            <a:prstGeom prst="rect">
              <a:avLst/>
            </a:prstGeom>
            <a:gradFill rotWithShape="0">
              <a:gsLst>
                <a:gs pos="0">
                  <a:srgbClr val="1A2464"/>
                </a:gs>
                <a:gs pos="100000">
                  <a:srgbClr val="46558F"/>
                </a:gs>
              </a:gsLst>
              <a:lin ang="5400000" scaled="1"/>
            </a:gradFill>
            <a:ln w="25400">
              <a:noFill/>
              <a:miter lim="800000"/>
              <a:headEnd/>
              <a:tailEnd/>
            </a:ln>
          </p:spPr>
          <p:txBody>
            <a:bodyPr lIns="0" tIns="0" rIns="0" bIns="0"/>
            <a:lstStyle/>
            <a:p>
              <a:endParaRPr lang="en-US" dirty="0"/>
            </a:p>
          </p:txBody>
        </p:sp>
        <p:sp>
          <p:nvSpPr>
            <p:cNvPr id="2058" name="Rectangle 10"/>
            <p:cNvSpPr>
              <a:spLocks/>
            </p:cNvSpPr>
            <p:nvPr/>
          </p:nvSpPr>
          <p:spPr bwMode="auto">
            <a:xfrm>
              <a:off x="0" y="0"/>
              <a:ext cx="8192" cy="40"/>
            </a:xfrm>
            <a:prstGeom prst="rect">
              <a:avLst/>
            </a:prstGeom>
            <a:gradFill rotWithShape="0">
              <a:gsLst>
                <a:gs pos="0">
                  <a:srgbClr val="B3B3B3"/>
                </a:gs>
                <a:gs pos="100000">
                  <a:srgbClr val="000000"/>
                </a:gs>
              </a:gsLst>
              <a:lin ang="5400000" scaled="1"/>
            </a:gradFill>
            <a:ln w="25400">
              <a:noFill/>
              <a:miter lim="800000"/>
              <a:headEnd/>
              <a:tailEnd/>
            </a:ln>
          </p:spPr>
          <p:txBody>
            <a:bodyPr lIns="0" tIns="0" rIns="0" bIns="0"/>
            <a:lstStyle/>
            <a:p>
              <a:endParaRPr lang="en-US" dirty="0"/>
            </a:p>
          </p:txBody>
        </p:sp>
      </p:grpSp>
      <p:sp>
        <p:nvSpPr>
          <p:cNvPr id="2059" name="Text Box 11"/>
          <p:cNvSpPr txBox="1">
            <a:spLocks noGrp="1" noChangeArrowheads="1"/>
          </p:cNvSpPr>
          <p:nvPr>
            <p:ph type="sldNum" sz="quarter" idx="4"/>
          </p:nvPr>
        </p:nvSpPr>
        <p:spPr bwMode="auto">
          <a:xfrm>
            <a:off x="12598400" y="9385300"/>
            <a:ext cx="342900" cy="3683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800">
                <a:solidFill>
                  <a:srgbClr val="808080"/>
                </a:solidFill>
                <a:ea typeface="Gill Sans" charset="0"/>
                <a:cs typeface="Gill Sans" charset="0"/>
              </a:defRPr>
            </a:lvl1pPr>
          </a:lstStyle>
          <a:p>
            <a:fld id="{22362EC9-522D-4396-B2FE-684F39CDE284}" type="slidenum">
              <a:rPr lang="en-US"/>
              <a:pPr/>
              <a:t>‹Nº›</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split orient="vert"/>
  </p:transition>
  <p:hf hdr="0" ftr="0" dt="0"/>
  <p:txStyles>
    <p:titleStyle>
      <a:lvl1pPr algn="ctr" rtl="0" fontAlgn="base">
        <a:spcBef>
          <a:spcPct val="0"/>
        </a:spcBef>
        <a:spcAft>
          <a:spcPct val="0"/>
        </a:spcAft>
        <a:defRPr sz="7600">
          <a:solidFill>
            <a:schemeClr val="tx1"/>
          </a:solidFill>
          <a:latin typeface="+mj-lt"/>
          <a:ea typeface="+mj-ea"/>
          <a:cs typeface="+mj-cs"/>
          <a:sym typeface="Gill Sans" charset="0"/>
        </a:defRPr>
      </a:lvl1pPr>
      <a:lvl2pPr algn="ctr" rtl="0" fontAlgn="base">
        <a:spcBef>
          <a:spcPct val="0"/>
        </a:spcBef>
        <a:spcAft>
          <a:spcPct val="0"/>
        </a:spcAft>
        <a:defRPr sz="7600">
          <a:solidFill>
            <a:schemeClr val="tx1"/>
          </a:solidFill>
          <a:latin typeface="Tahoma" pitchFamily="34" charset="0"/>
          <a:ea typeface="ヒラギノ角ゴ ProN W3" charset="0"/>
          <a:cs typeface="ヒラギノ角ゴ ProN W3" charset="0"/>
          <a:sym typeface="Gill Sans" charset="0"/>
        </a:defRPr>
      </a:lvl2pPr>
      <a:lvl3pPr algn="ctr" rtl="0" fontAlgn="base">
        <a:spcBef>
          <a:spcPct val="0"/>
        </a:spcBef>
        <a:spcAft>
          <a:spcPct val="0"/>
        </a:spcAft>
        <a:defRPr sz="7600">
          <a:solidFill>
            <a:schemeClr val="tx1"/>
          </a:solidFill>
          <a:latin typeface="Tahoma" pitchFamily="34" charset="0"/>
          <a:ea typeface="ヒラギノ角ゴ ProN W3" charset="0"/>
          <a:cs typeface="ヒラギノ角ゴ ProN W3" charset="0"/>
          <a:sym typeface="Gill Sans" charset="0"/>
        </a:defRPr>
      </a:lvl3pPr>
      <a:lvl4pPr algn="ctr" rtl="0" fontAlgn="base">
        <a:spcBef>
          <a:spcPct val="0"/>
        </a:spcBef>
        <a:spcAft>
          <a:spcPct val="0"/>
        </a:spcAft>
        <a:defRPr sz="7600">
          <a:solidFill>
            <a:schemeClr val="tx1"/>
          </a:solidFill>
          <a:latin typeface="Tahoma" pitchFamily="34" charset="0"/>
          <a:ea typeface="ヒラギノ角ゴ ProN W3" charset="0"/>
          <a:cs typeface="ヒラギノ角ゴ ProN W3" charset="0"/>
          <a:sym typeface="Gill Sans" charset="0"/>
        </a:defRPr>
      </a:lvl4pPr>
      <a:lvl5pPr algn="ctr" rtl="0" fontAlgn="base">
        <a:spcBef>
          <a:spcPct val="0"/>
        </a:spcBef>
        <a:spcAft>
          <a:spcPct val="0"/>
        </a:spcAft>
        <a:defRPr sz="7600">
          <a:solidFill>
            <a:schemeClr val="tx1"/>
          </a:solidFill>
          <a:latin typeface="Tahoma" pitchFamily="34" charset="0"/>
          <a:ea typeface="ヒラギノ角ゴ ProN W3" charset="0"/>
          <a:cs typeface="ヒラギノ角ゴ ProN W3" charset="0"/>
          <a:sym typeface="Gill Sans" charset="0"/>
        </a:defRPr>
      </a:lvl5pPr>
      <a:lvl6pPr marL="457200" algn="ctr" rtl="0" fontAlgn="base">
        <a:spcBef>
          <a:spcPct val="0"/>
        </a:spcBef>
        <a:spcAft>
          <a:spcPct val="0"/>
        </a:spcAft>
        <a:defRPr sz="7600">
          <a:solidFill>
            <a:schemeClr val="tx1"/>
          </a:solidFill>
          <a:latin typeface="Tahoma" pitchFamily="34" charset="0"/>
          <a:ea typeface="ヒラギノ角ゴ ProN W3" charset="0"/>
          <a:cs typeface="ヒラギノ角ゴ ProN W3" charset="0"/>
          <a:sym typeface="Gill Sans" charset="0"/>
        </a:defRPr>
      </a:lvl6pPr>
      <a:lvl7pPr marL="914400" algn="ctr" rtl="0" fontAlgn="base">
        <a:spcBef>
          <a:spcPct val="0"/>
        </a:spcBef>
        <a:spcAft>
          <a:spcPct val="0"/>
        </a:spcAft>
        <a:defRPr sz="7600">
          <a:solidFill>
            <a:schemeClr val="tx1"/>
          </a:solidFill>
          <a:latin typeface="Tahoma" pitchFamily="34" charset="0"/>
          <a:ea typeface="ヒラギノ角ゴ ProN W3" charset="0"/>
          <a:cs typeface="ヒラギノ角ゴ ProN W3" charset="0"/>
          <a:sym typeface="Gill Sans" charset="0"/>
        </a:defRPr>
      </a:lvl7pPr>
      <a:lvl8pPr marL="1371600" algn="ctr" rtl="0" fontAlgn="base">
        <a:spcBef>
          <a:spcPct val="0"/>
        </a:spcBef>
        <a:spcAft>
          <a:spcPct val="0"/>
        </a:spcAft>
        <a:defRPr sz="7600">
          <a:solidFill>
            <a:schemeClr val="tx1"/>
          </a:solidFill>
          <a:latin typeface="Tahoma" pitchFamily="34" charset="0"/>
          <a:ea typeface="ヒラギノ角ゴ ProN W3" charset="0"/>
          <a:cs typeface="ヒラギノ角ゴ ProN W3" charset="0"/>
          <a:sym typeface="Gill Sans" charset="0"/>
        </a:defRPr>
      </a:lvl8pPr>
      <a:lvl9pPr marL="1828800" algn="ctr" rtl="0" fontAlgn="base">
        <a:spcBef>
          <a:spcPct val="0"/>
        </a:spcBef>
        <a:spcAft>
          <a:spcPct val="0"/>
        </a:spcAft>
        <a:defRPr sz="7600">
          <a:solidFill>
            <a:schemeClr val="tx1"/>
          </a:solidFill>
          <a:latin typeface="Tahoma" pitchFamily="34" charset="0"/>
          <a:ea typeface="ヒラギノ角ゴ ProN W3" charset="0"/>
          <a:cs typeface="ヒラギノ角ゴ ProN W3" charset="0"/>
          <a:sym typeface="Gill Sans" charset="0"/>
        </a:defRPr>
      </a:lvl9pPr>
    </p:titleStyle>
    <p:bodyStyle>
      <a:lvl1pPr marL="838200" indent="-571500" algn="l" rtl="0" fontAlgn="base">
        <a:spcBef>
          <a:spcPts val="2400"/>
        </a:spcBef>
        <a:spcAft>
          <a:spcPct val="0"/>
        </a:spcAft>
        <a:buSzPct val="120000"/>
        <a:defRPr sz="4200">
          <a:solidFill>
            <a:schemeClr val="tx1"/>
          </a:solidFill>
          <a:latin typeface="+mn-lt"/>
          <a:ea typeface="+mn-ea"/>
          <a:cs typeface="+mn-cs"/>
          <a:sym typeface="Gill Sans" charset="0"/>
        </a:defRPr>
      </a:lvl1pPr>
      <a:lvl2pPr marL="1282700" indent="-571500" algn="l" rtl="0" fontAlgn="base">
        <a:spcBef>
          <a:spcPts val="2400"/>
        </a:spcBef>
        <a:spcAft>
          <a:spcPct val="0"/>
        </a:spcAft>
        <a:buSzPct val="120000"/>
        <a:buChar char="•"/>
        <a:defRPr sz="4200">
          <a:solidFill>
            <a:schemeClr val="tx1"/>
          </a:solidFill>
          <a:latin typeface="+mn-lt"/>
          <a:ea typeface="+mn-ea"/>
          <a:cs typeface="+mn-cs"/>
          <a:sym typeface="Gill Sans" charset="0"/>
        </a:defRPr>
      </a:lvl2pPr>
      <a:lvl3pPr marL="1727200" indent="-571500" algn="l" rtl="0" fontAlgn="base">
        <a:spcBef>
          <a:spcPts val="2400"/>
        </a:spcBef>
        <a:spcAft>
          <a:spcPct val="0"/>
        </a:spcAft>
        <a:buSzPct val="120000"/>
        <a:buChar char="•"/>
        <a:defRPr sz="4200">
          <a:solidFill>
            <a:schemeClr val="tx1"/>
          </a:solidFill>
          <a:latin typeface="+mn-lt"/>
          <a:ea typeface="+mn-ea"/>
          <a:cs typeface="+mn-cs"/>
          <a:sym typeface="Gill Sans" charset="0"/>
        </a:defRPr>
      </a:lvl3pPr>
      <a:lvl4pPr marL="2171700" indent="-571500" algn="l" rtl="0" fontAlgn="base">
        <a:spcBef>
          <a:spcPts val="2400"/>
        </a:spcBef>
        <a:spcAft>
          <a:spcPct val="0"/>
        </a:spcAft>
        <a:buSzPct val="120000"/>
        <a:buChar char="•"/>
        <a:defRPr sz="4200">
          <a:solidFill>
            <a:schemeClr val="tx1"/>
          </a:solidFill>
          <a:latin typeface="+mn-lt"/>
          <a:ea typeface="+mn-ea"/>
          <a:cs typeface="+mn-cs"/>
          <a:sym typeface="Gill Sans" charset="0"/>
        </a:defRPr>
      </a:lvl4pPr>
      <a:lvl5pPr marL="2616200" indent="-571500" algn="l" rtl="0" fontAlgn="base">
        <a:spcBef>
          <a:spcPts val="2400"/>
        </a:spcBef>
        <a:spcAft>
          <a:spcPct val="0"/>
        </a:spcAft>
        <a:buSzPct val="12000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2000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2000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2000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20000"/>
        <a:buChar char="•"/>
        <a:defRPr sz="42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www.owasp.org/" TargetMode="External"/><Relationship Id="rId2" Type="http://schemas.openxmlformats.org/officeDocument/2006/relationships/hyperlink" Target="http://www.owasp.org/index.php/Category:OWASP_Guide_Project" TargetMode="External"/><Relationship Id="rId1" Type="http://schemas.openxmlformats.org/officeDocument/2006/relationships/slideLayout" Target="../slideLayouts/slideLayout13.xml"/><Relationship Id="rId4" Type="http://schemas.openxmlformats.org/officeDocument/2006/relationships/hyperlink" Target="http://www.owasp.org/index.php/Aguascalientes_Mexico"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8.xml"/><Relationship Id="rId1" Type="http://schemas.openxmlformats.org/officeDocument/2006/relationships/tags" Target="../tags/tag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p:cNvSpPr>
          <p:nvPr/>
        </p:nvSpPr>
        <p:spPr bwMode="auto">
          <a:xfrm>
            <a:off x="225425" y="184150"/>
            <a:ext cx="5029200" cy="1143000"/>
          </a:xfrm>
          <a:prstGeom prst="rect">
            <a:avLst/>
          </a:prstGeom>
          <a:noFill/>
          <a:ln w="12700">
            <a:noFill/>
            <a:miter lim="800000"/>
            <a:headEnd/>
            <a:tailEnd/>
          </a:ln>
        </p:spPr>
        <p:txBody>
          <a:bodyPr lIns="0" tIns="0" rIns="0" bIns="0" anchor="ctr"/>
          <a:lstStyle/>
          <a:p>
            <a:r>
              <a:rPr lang="es-ES" sz="3600" b="1" dirty="0" smtClean="0">
                <a:solidFill>
                  <a:srgbClr val="B3B3B3"/>
                </a:solidFill>
                <a:latin typeface="Tahoma" pitchFamily="34" charset="0"/>
                <a:ea typeface="Gill Sans" charset="0"/>
                <a:cs typeface="Gill Sans" charset="0"/>
              </a:rPr>
              <a:t>OWASP AppSec</a:t>
            </a:r>
          </a:p>
          <a:p>
            <a:r>
              <a:rPr lang="es-ES" sz="2800" dirty="0" smtClean="0">
                <a:solidFill>
                  <a:srgbClr val="B3B3B3"/>
                </a:solidFill>
                <a:latin typeface="Tahoma" pitchFamily="34" charset="0"/>
                <a:ea typeface="Gill Sans" charset="0"/>
                <a:cs typeface="Gill Sans" charset="0"/>
              </a:rPr>
              <a:t>Aguascalientes 2010</a:t>
            </a:r>
            <a:endParaRPr lang="es-ES" sz="2800" dirty="0">
              <a:solidFill>
                <a:srgbClr val="B3B3B3"/>
              </a:solidFill>
              <a:latin typeface="Tahoma" pitchFamily="34" charset="0"/>
              <a:ea typeface="Gill Sans" charset="0"/>
              <a:cs typeface="Gill Sans" charset="0"/>
            </a:endParaRPr>
          </a:p>
        </p:txBody>
      </p:sp>
      <p:sp>
        <p:nvSpPr>
          <p:cNvPr id="80899" name="Rectangle 3"/>
          <p:cNvSpPr>
            <a:spLocks noGrp="1" noChangeArrowheads="1"/>
          </p:cNvSpPr>
          <p:nvPr>
            <p:ph type="title"/>
          </p:nvPr>
        </p:nvSpPr>
        <p:spPr>
          <a:xfrm>
            <a:off x="1270000" y="2463800"/>
            <a:ext cx="10464800" cy="3022600"/>
          </a:xfrm>
          <a:ln/>
        </p:spPr>
        <p:txBody>
          <a:bodyPr/>
          <a:lstStyle/>
          <a:p>
            <a:r>
              <a:rPr lang="es-ES" sz="8300" dirty="0" smtClean="0"/>
              <a:t>Guía de Desarrollo Seguro</a:t>
            </a:r>
            <a:endParaRPr lang="es-ES" sz="1600" b="1" i="1" dirty="0">
              <a:latin typeface="Arial" charset="0"/>
            </a:endParaRPr>
          </a:p>
        </p:txBody>
      </p:sp>
      <p:sp>
        <p:nvSpPr>
          <p:cNvPr id="80900" name="Rectangle 4"/>
          <p:cNvSpPr>
            <a:spLocks noGrp="1" noChangeArrowheads="1"/>
          </p:cNvSpPr>
          <p:nvPr>
            <p:ph type="body" idx="1"/>
          </p:nvPr>
        </p:nvSpPr>
        <p:spPr>
          <a:xfrm>
            <a:off x="1295400" y="5715000"/>
            <a:ext cx="10464800" cy="3060700"/>
          </a:xfrm>
          <a:ln/>
        </p:spPr>
        <p:txBody>
          <a:bodyPr/>
          <a:lstStyle/>
          <a:p>
            <a:pPr lvl="4"/>
            <a:endParaRPr lang="es-ES" dirty="0" smtClean="0">
              <a:solidFill>
                <a:srgbClr val="666666"/>
              </a:solidFill>
              <a:latin typeface="Arial" charset="0"/>
            </a:endParaRPr>
          </a:p>
          <a:p>
            <a:r>
              <a:rPr lang="es-ES" dirty="0" smtClean="0"/>
              <a:t>Francisco Aldrete</a:t>
            </a:r>
          </a:p>
          <a:p>
            <a:pPr lvl="4"/>
            <a:r>
              <a:rPr lang="es-ES" dirty="0" smtClean="0">
                <a:solidFill>
                  <a:srgbClr val="666666"/>
                </a:solidFill>
                <a:latin typeface="Arial" charset="0"/>
              </a:rPr>
              <a:t>Miembro de OWASP capítulo Aguascalientes </a:t>
            </a:r>
          </a:p>
          <a:p>
            <a:pPr lvl="4"/>
            <a:endParaRPr lang="es-ES" dirty="0" smtClean="0">
              <a:solidFill>
                <a:srgbClr val="666666"/>
              </a:solidFill>
              <a:latin typeface="Arial" charset="0"/>
            </a:endParaRPr>
          </a:p>
          <a:p>
            <a:pPr lvl="1"/>
            <a:r>
              <a:rPr lang="es-ES" dirty="0" smtClean="0"/>
              <a:t>Francisco.Aldrete@owasp.org</a:t>
            </a:r>
          </a:p>
          <a:p>
            <a:pPr lvl="1"/>
            <a:endParaRPr lang="es-ES" dirty="0"/>
          </a:p>
        </p:txBody>
      </p:sp>
    </p:spTree>
  </p:cSld>
  <p:clrMapOvr>
    <a:masterClrMapping/>
  </p:clrMapOvr>
  <p:transition spd="med">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325120" y="1757856"/>
            <a:ext cx="8128000" cy="3668890"/>
          </a:xfrm>
          <a:prstGeom prst="rect">
            <a:avLst/>
          </a:prstGeom>
          <a:solidFill>
            <a:srgbClr val="DDDDDD"/>
          </a:solidFill>
          <a:ln w="9525">
            <a:noFill/>
            <a:miter lim="800000"/>
            <a:headEnd/>
            <a:tailEnd/>
          </a:ln>
        </p:spPr>
        <p:txBody>
          <a:bodyPr wrap="none" lIns="130046" tIns="65023" rIns="130046" bIns="65023" anchorCtr="1"/>
          <a:lstStyle/>
          <a:p>
            <a:pPr algn="ctr"/>
            <a:endParaRPr lang="es-ES_tradnl" sz="1300" dirty="0">
              <a:solidFill>
                <a:schemeClr val="tx1"/>
              </a:solidFill>
              <a:latin typeface="Times New Roman" pitchFamily="18" charset="0"/>
              <a:ea typeface="ＭＳ Ｐゴシック"/>
              <a:cs typeface="ＭＳ Ｐゴシック"/>
            </a:endParaRPr>
          </a:p>
        </p:txBody>
      </p:sp>
      <p:sp>
        <p:nvSpPr>
          <p:cNvPr id="21507" name="Line 4"/>
          <p:cNvSpPr>
            <a:spLocks noChangeShapeType="1"/>
          </p:cNvSpPr>
          <p:nvPr/>
        </p:nvSpPr>
        <p:spPr bwMode="auto">
          <a:xfrm flipH="1">
            <a:off x="6394027" y="4643297"/>
            <a:ext cx="1517227" cy="0"/>
          </a:xfrm>
          <a:prstGeom prst="line">
            <a:avLst/>
          </a:prstGeom>
          <a:noFill/>
          <a:ln w="127000">
            <a:solidFill>
              <a:schemeClr val="tx1"/>
            </a:solidFill>
            <a:round/>
            <a:headEnd/>
            <a:tailEnd/>
          </a:ln>
        </p:spPr>
        <p:txBody>
          <a:bodyPr lIns="130046" tIns="65023" rIns="130046" bIns="65023" anchor="ctr"/>
          <a:lstStyle/>
          <a:p>
            <a:endParaRPr lang="en-US"/>
          </a:p>
        </p:txBody>
      </p:sp>
      <p:sp>
        <p:nvSpPr>
          <p:cNvPr id="21508" name="Rectangle 5"/>
          <p:cNvSpPr>
            <a:spLocks noChangeArrowheads="1"/>
          </p:cNvSpPr>
          <p:nvPr/>
        </p:nvSpPr>
        <p:spPr bwMode="auto">
          <a:xfrm>
            <a:off x="325120" y="5675103"/>
            <a:ext cx="8128000" cy="3668888"/>
          </a:xfrm>
          <a:prstGeom prst="rect">
            <a:avLst/>
          </a:prstGeom>
          <a:solidFill>
            <a:srgbClr val="DDDDDD"/>
          </a:solidFill>
          <a:ln w="9525">
            <a:noFill/>
            <a:miter lim="800000"/>
            <a:headEnd/>
            <a:tailEnd/>
          </a:ln>
        </p:spPr>
        <p:txBody>
          <a:bodyPr wrap="none" lIns="130046" tIns="65023" rIns="130046" bIns="65023" anchorCtr="1"/>
          <a:lstStyle/>
          <a:p>
            <a:pPr algn="ctr"/>
            <a:endParaRPr lang="es-ES_tradnl" sz="2300" dirty="0">
              <a:solidFill>
                <a:schemeClr val="tx1"/>
              </a:solidFill>
              <a:latin typeface="Times New Roman" pitchFamily="18" charset="0"/>
              <a:ea typeface="ＭＳ Ｐゴシック"/>
              <a:cs typeface="ＭＳ Ｐゴシック"/>
            </a:endParaRPr>
          </a:p>
        </p:txBody>
      </p:sp>
      <p:sp>
        <p:nvSpPr>
          <p:cNvPr id="21509" name="Line 6"/>
          <p:cNvSpPr>
            <a:spLocks noChangeShapeType="1"/>
          </p:cNvSpPr>
          <p:nvPr/>
        </p:nvSpPr>
        <p:spPr bwMode="auto">
          <a:xfrm>
            <a:off x="1088250" y="7650657"/>
            <a:ext cx="1551094" cy="0"/>
          </a:xfrm>
          <a:prstGeom prst="line">
            <a:avLst/>
          </a:prstGeom>
          <a:noFill/>
          <a:ln w="127000">
            <a:solidFill>
              <a:schemeClr val="tx1"/>
            </a:solidFill>
            <a:round/>
            <a:headEnd/>
            <a:tailEnd/>
          </a:ln>
        </p:spPr>
        <p:txBody>
          <a:bodyPr lIns="130046" tIns="65023" rIns="130046" bIns="65023" anchor="ctr"/>
          <a:lstStyle/>
          <a:p>
            <a:endParaRPr lang="en-US"/>
          </a:p>
        </p:txBody>
      </p:sp>
      <p:sp>
        <p:nvSpPr>
          <p:cNvPr id="21510" name="Line 7"/>
          <p:cNvSpPr>
            <a:spLocks noChangeShapeType="1"/>
          </p:cNvSpPr>
          <p:nvPr/>
        </p:nvSpPr>
        <p:spPr bwMode="auto">
          <a:xfrm>
            <a:off x="1435947" y="4726835"/>
            <a:ext cx="2258" cy="2923822"/>
          </a:xfrm>
          <a:prstGeom prst="line">
            <a:avLst/>
          </a:prstGeom>
          <a:noFill/>
          <a:ln w="127000">
            <a:solidFill>
              <a:schemeClr val="tx1"/>
            </a:solidFill>
            <a:round/>
            <a:headEnd/>
            <a:tailEnd/>
          </a:ln>
        </p:spPr>
        <p:txBody>
          <a:bodyPr lIns="130046" tIns="65023" rIns="130046" bIns="65023" anchor="ctr"/>
          <a:lstStyle/>
          <a:p>
            <a:endParaRPr lang="en-US"/>
          </a:p>
        </p:txBody>
      </p:sp>
      <p:sp>
        <p:nvSpPr>
          <p:cNvPr id="21511" name="AutoShape 8"/>
          <p:cNvSpPr>
            <a:spLocks noChangeArrowheads="1"/>
          </p:cNvSpPr>
          <p:nvPr/>
        </p:nvSpPr>
        <p:spPr bwMode="auto">
          <a:xfrm rot="-318816">
            <a:off x="1864925" y="7409075"/>
            <a:ext cx="198684" cy="487680"/>
          </a:xfrm>
          <a:prstGeom prst="parallelogram">
            <a:avLst>
              <a:gd name="adj" fmla="val 56324"/>
            </a:avLst>
          </a:prstGeom>
          <a:solidFill>
            <a:schemeClr val="bg1"/>
          </a:solidFill>
          <a:ln w="9525">
            <a:noFill/>
            <a:miter lim="800000"/>
            <a:headEnd/>
            <a:tailEnd/>
          </a:ln>
        </p:spPr>
        <p:txBody>
          <a:bodyPr wrap="none" lIns="130046" tIns="65023" rIns="130046" bIns="65023" anchor="ctr"/>
          <a:lstStyle/>
          <a:p>
            <a:endParaRPr lang="es-ES_tradnl" sz="2600" dirty="0">
              <a:solidFill>
                <a:schemeClr val="tx1"/>
              </a:solidFill>
              <a:latin typeface="Times New Roman" pitchFamily="18" charset="0"/>
              <a:ea typeface="ＭＳ Ｐゴシック"/>
              <a:cs typeface="ＭＳ Ｐゴシック"/>
            </a:endParaRPr>
          </a:p>
        </p:txBody>
      </p:sp>
      <p:sp>
        <p:nvSpPr>
          <p:cNvPr id="21512" name="Line 9"/>
          <p:cNvSpPr>
            <a:spLocks noChangeShapeType="1"/>
          </p:cNvSpPr>
          <p:nvPr/>
        </p:nvSpPr>
        <p:spPr bwMode="auto">
          <a:xfrm flipV="1">
            <a:off x="1892018" y="7492613"/>
            <a:ext cx="69992" cy="368018"/>
          </a:xfrm>
          <a:prstGeom prst="line">
            <a:avLst/>
          </a:prstGeom>
          <a:noFill/>
          <a:ln w="9525">
            <a:solidFill>
              <a:schemeClr val="tx1"/>
            </a:solidFill>
            <a:round/>
            <a:headEnd/>
            <a:tailEnd/>
          </a:ln>
        </p:spPr>
        <p:txBody>
          <a:bodyPr lIns="130046" tIns="65023" rIns="130046" bIns="65023" anchor="ctr"/>
          <a:lstStyle/>
          <a:p>
            <a:endParaRPr lang="en-US"/>
          </a:p>
        </p:txBody>
      </p:sp>
      <p:sp>
        <p:nvSpPr>
          <p:cNvPr id="21513" name="Line 10"/>
          <p:cNvSpPr>
            <a:spLocks noChangeShapeType="1"/>
          </p:cNvSpPr>
          <p:nvPr/>
        </p:nvSpPr>
        <p:spPr bwMode="auto">
          <a:xfrm flipV="1">
            <a:off x="1962010" y="7492613"/>
            <a:ext cx="72249" cy="368018"/>
          </a:xfrm>
          <a:prstGeom prst="line">
            <a:avLst/>
          </a:prstGeom>
          <a:noFill/>
          <a:ln w="9525">
            <a:solidFill>
              <a:schemeClr val="tx1"/>
            </a:solidFill>
            <a:round/>
            <a:headEnd/>
            <a:tailEnd/>
          </a:ln>
        </p:spPr>
        <p:txBody>
          <a:bodyPr lIns="130046" tIns="65023" rIns="130046" bIns="65023" anchor="ctr"/>
          <a:lstStyle/>
          <a:p>
            <a:endParaRPr lang="en-US"/>
          </a:p>
        </p:txBody>
      </p:sp>
      <p:sp>
        <p:nvSpPr>
          <p:cNvPr id="21514" name="Rectangle 11"/>
          <p:cNvSpPr>
            <a:spLocks noChangeArrowheads="1"/>
          </p:cNvSpPr>
          <p:nvPr/>
        </p:nvSpPr>
        <p:spPr bwMode="ltGray">
          <a:xfrm rot="16200000" flipH="1">
            <a:off x="1264355" y="7896755"/>
            <a:ext cx="2320996" cy="325120"/>
          </a:xfrm>
          <a:prstGeom prst="rect">
            <a:avLst/>
          </a:prstGeom>
          <a:solidFill>
            <a:srgbClr val="CC3300"/>
          </a:solidFill>
          <a:ln w="9525">
            <a:miter lim="800000"/>
            <a:headEnd/>
            <a:tailEnd/>
          </a:ln>
          <a:scene3d>
            <a:camera prst="legacyPerspectiveTopRight"/>
            <a:lightRig rig="legacyFlat3" dir="b"/>
          </a:scene3d>
          <a:sp3d extrusionH="3630600" prstMaterial="legacyPlastic">
            <a:bevelT w="13500" h="13500" prst="angle"/>
            <a:bevelB w="13500" h="13500" prst="angle"/>
            <a:extrusionClr>
              <a:srgbClr val="CC3300"/>
            </a:extrusionClr>
          </a:sp3d>
        </p:spPr>
        <p:txBody>
          <a:bodyPr lIns="130046" tIns="65023" rIns="130046" bIns="65023" anchor="ctr">
            <a:flatTx/>
          </a:bodyPr>
          <a:lstStyle/>
          <a:p>
            <a:pPr algn="ctr"/>
            <a:r>
              <a:rPr lang="es-ES_tradnl" sz="1400" dirty="0">
                <a:latin typeface="Times New Roman" pitchFamily="18" charset="0"/>
                <a:ea typeface="ＭＳ Ｐゴシック"/>
                <a:cs typeface="ＭＳ Ｐゴシック"/>
              </a:rPr>
              <a:t>Firewall</a:t>
            </a:r>
          </a:p>
        </p:txBody>
      </p:sp>
      <p:sp>
        <p:nvSpPr>
          <p:cNvPr id="21515" name="AutoShape 12"/>
          <p:cNvSpPr>
            <a:spLocks noChangeArrowheads="1"/>
          </p:cNvSpPr>
          <p:nvPr/>
        </p:nvSpPr>
        <p:spPr bwMode="auto">
          <a:xfrm rot="5400000">
            <a:off x="2289387" y="7476809"/>
            <a:ext cx="950524" cy="219005"/>
          </a:xfrm>
          <a:prstGeom prst="can">
            <a:avLst>
              <a:gd name="adj" fmla="val 36056"/>
            </a:avLst>
          </a:prstGeom>
          <a:solidFill>
            <a:srgbClr val="FFFF00"/>
          </a:solidFill>
          <a:ln w="12700">
            <a:solidFill>
              <a:schemeClr val="tx1"/>
            </a:solidFill>
            <a:round/>
            <a:headEnd/>
            <a:tailEnd/>
          </a:ln>
        </p:spPr>
        <p:txBody>
          <a:bodyPr rot="10800000" vert="eaVert" wrap="none" lIns="130046" tIns="65023" rIns="130046" bIns="65023" anchor="ctr"/>
          <a:lstStyle/>
          <a:p>
            <a:endParaRPr lang="es-ES_tradnl" sz="2600" dirty="0">
              <a:solidFill>
                <a:schemeClr val="tx1"/>
              </a:solidFill>
              <a:latin typeface="Times New Roman" pitchFamily="18" charset="0"/>
              <a:ea typeface="ＭＳ Ｐゴシック"/>
              <a:cs typeface="ＭＳ Ｐゴシック"/>
            </a:endParaRPr>
          </a:p>
        </p:txBody>
      </p:sp>
      <p:sp>
        <p:nvSpPr>
          <p:cNvPr id="21516" name="Line 13"/>
          <p:cNvSpPr>
            <a:spLocks noChangeShapeType="1"/>
          </p:cNvSpPr>
          <p:nvPr/>
        </p:nvSpPr>
        <p:spPr bwMode="auto">
          <a:xfrm>
            <a:off x="2799645" y="7630338"/>
            <a:ext cx="2935111" cy="20319"/>
          </a:xfrm>
          <a:prstGeom prst="line">
            <a:avLst/>
          </a:prstGeom>
          <a:noFill/>
          <a:ln w="127000">
            <a:solidFill>
              <a:schemeClr val="tx1"/>
            </a:solidFill>
            <a:round/>
            <a:headEnd/>
            <a:tailEnd/>
          </a:ln>
        </p:spPr>
        <p:txBody>
          <a:bodyPr lIns="130046" tIns="65023" rIns="130046" bIns="65023" anchor="ctr"/>
          <a:lstStyle/>
          <a:p>
            <a:endParaRPr lang="en-US"/>
          </a:p>
        </p:txBody>
      </p:sp>
      <p:sp>
        <p:nvSpPr>
          <p:cNvPr id="21517" name="Freeform 14"/>
          <p:cNvSpPr>
            <a:spLocks/>
          </p:cNvSpPr>
          <p:nvPr/>
        </p:nvSpPr>
        <p:spPr bwMode="gray">
          <a:xfrm>
            <a:off x="1526259" y="4695227"/>
            <a:ext cx="727004" cy="2740942"/>
          </a:xfrm>
          <a:custGeom>
            <a:avLst/>
            <a:gdLst>
              <a:gd name="T0" fmla="*/ 2147483647 w 479"/>
              <a:gd name="T1" fmla="*/ 0 h 980"/>
              <a:gd name="T2" fmla="*/ 2147483647 w 479"/>
              <a:gd name="T3" fmla="*/ 2147483647 h 980"/>
              <a:gd name="T4" fmla="*/ 2147483647 w 479"/>
              <a:gd name="T5" fmla="*/ 2147483647 h 980"/>
              <a:gd name="T6" fmla="*/ 0 60000 65536"/>
              <a:gd name="T7" fmla="*/ 0 60000 65536"/>
              <a:gd name="T8" fmla="*/ 0 60000 65536"/>
              <a:gd name="T9" fmla="*/ 0 w 479"/>
              <a:gd name="T10" fmla="*/ 0 h 980"/>
              <a:gd name="T11" fmla="*/ 479 w 479"/>
              <a:gd name="T12" fmla="*/ 980 h 980"/>
            </a:gdLst>
            <a:ahLst/>
            <a:cxnLst>
              <a:cxn ang="T6">
                <a:pos x="T0" y="T1"/>
              </a:cxn>
              <a:cxn ang="T7">
                <a:pos x="T2" y="T3"/>
              </a:cxn>
              <a:cxn ang="T8">
                <a:pos x="T4" y="T5"/>
              </a:cxn>
            </a:cxnLst>
            <a:rect l="T9" t="T10" r="T11" b="T12"/>
            <a:pathLst>
              <a:path w="479" h="980">
                <a:moveTo>
                  <a:pt x="68" y="0"/>
                </a:moveTo>
                <a:cubicBezTo>
                  <a:pt x="33" y="304"/>
                  <a:pt x="0" y="612"/>
                  <a:pt x="68" y="775"/>
                </a:cubicBezTo>
                <a:cubicBezTo>
                  <a:pt x="136" y="938"/>
                  <a:pt x="393" y="937"/>
                  <a:pt x="479" y="980"/>
                </a:cubicBezTo>
              </a:path>
            </a:pathLst>
          </a:custGeom>
          <a:noFill/>
          <a:ln w="101600">
            <a:solidFill>
              <a:srgbClr val="FF0000">
                <a:alpha val="59999"/>
              </a:srgbClr>
            </a:solidFill>
            <a:round/>
            <a:headEnd/>
            <a:tailEnd/>
          </a:ln>
        </p:spPr>
        <p:txBody>
          <a:bodyPr lIns="130046" tIns="65023" rIns="130046" bIns="65023" anchor="ctr"/>
          <a:lstStyle/>
          <a:p>
            <a:endParaRPr lang="en-US"/>
          </a:p>
        </p:txBody>
      </p:sp>
      <p:sp>
        <p:nvSpPr>
          <p:cNvPr id="21518" name="Line 15"/>
          <p:cNvSpPr>
            <a:spLocks noChangeShapeType="1"/>
          </p:cNvSpPr>
          <p:nvPr/>
        </p:nvSpPr>
        <p:spPr bwMode="auto">
          <a:xfrm>
            <a:off x="4251396" y="6736257"/>
            <a:ext cx="0" cy="855697"/>
          </a:xfrm>
          <a:prstGeom prst="line">
            <a:avLst/>
          </a:prstGeom>
          <a:noFill/>
          <a:ln w="127000">
            <a:solidFill>
              <a:schemeClr val="tx1"/>
            </a:solidFill>
            <a:round/>
            <a:headEnd/>
            <a:tailEnd/>
          </a:ln>
        </p:spPr>
        <p:txBody>
          <a:bodyPr lIns="130046" tIns="65023" rIns="130046" bIns="65023" anchor="ctr"/>
          <a:lstStyle/>
          <a:p>
            <a:endParaRPr lang="en-US"/>
          </a:p>
        </p:txBody>
      </p:sp>
      <p:sp>
        <p:nvSpPr>
          <p:cNvPr id="21519" name="AutoShape 16"/>
          <p:cNvSpPr>
            <a:spLocks noChangeArrowheads="1"/>
          </p:cNvSpPr>
          <p:nvPr/>
        </p:nvSpPr>
        <p:spPr bwMode="auto">
          <a:xfrm>
            <a:off x="3984979" y="6652719"/>
            <a:ext cx="553155" cy="733778"/>
          </a:xfrm>
          <a:prstGeom prst="can">
            <a:avLst>
              <a:gd name="adj" fmla="val 33163"/>
            </a:avLst>
          </a:prstGeom>
          <a:solidFill>
            <a:srgbClr val="FFFF00"/>
          </a:solidFill>
          <a:ln w="12700">
            <a:solidFill>
              <a:schemeClr val="tx1"/>
            </a:solidFill>
            <a:round/>
            <a:headEnd/>
            <a:tailEnd/>
          </a:ln>
        </p:spPr>
        <p:txBody>
          <a:bodyPr wrap="none" lIns="130046" tIns="65023" rIns="130046" bIns="65023" anchor="ctr"/>
          <a:lstStyle/>
          <a:p>
            <a:endParaRPr lang="es-ES_tradnl" sz="2600" dirty="0">
              <a:solidFill>
                <a:schemeClr val="tx1"/>
              </a:solidFill>
              <a:latin typeface="Times New Roman" pitchFamily="18" charset="0"/>
              <a:ea typeface="ＭＳ Ｐゴシック"/>
              <a:cs typeface="ＭＳ Ｐゴシック"/>
            </a:endParaRPr>
          </a:p>
        </p:txBody>
      </p:sp>
      <p:sp>
        <p:nvSpPr>
          <p:cNvPr id="21520" name="Rectangle 17"/>
          <p:cNvSpPr>
            <a:spLocks noChangeArrowheads="1"/>
          </p:cNvSpPr>
          <p:nvPr/>
        </p:nvSpPr>
        <p:spPr bwMode="ltGray">
          <a:xfrm>
            <a:off x="3368604" y="6842372"/>
            <a:ext cx="1745263" cy="381565"/>
          </a:xfrm>
          <a:prstGeom prst="rect">
            <a:avLst/>
          </a:prstGeom>
          <a:solidFill>
            <a:srgbClr val="CC33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CC3300"/>
            </a:extrusionClr>
          </a:sp3d>
        </p:spPr>
        <p:txBody>
          <a:bodyPr lIns="130046" tIns="65023" rIns="130046" bIns="65023" anchor="ctr">
            <a:flatTx/>
          </a:bodyPr>
          <a:lstStyle/>
          <a:p>
            <a:pPr algn="ctr"/>
            <a:r>
              <a:rPr lang="es-ES_tradnl" sz="1400" dirty="0" err="1">
                <a:latin typeface="Times New Roman" pitchFamily="18" charset="0"/>
                <a:ea typeface="ＭＳ Ｐゴシック"/>
                <a:cs typeface="ＭＳ Ｐゴシック"/>
              </a:rPr>
              <a:t>Hardened</a:t>
            </a:r>
            <a:r>
              <a:rPr lang="es-ES_tradnl" sz="1400" dirty="0">
                <a:latin typeface="Times New Roman" pitchFamily="18" charset="0"/>
                <a:ea typeface="ＭＳ Ｐゴシック"/>
                <a:cs typeface="ＭＳ Ｐゴシック"/>
              </a:rPr>
              <a:t> OS</a:t>
            </a:r>
          </a:p>
        </p:txBody>
      </p:sp>
      <p:sp>
        <p:nvSpPr>
          <p:cNvPr id="21521" name="Rectangle 18"/>
          <p:cNvSpPr>
            <a:spLocks noChangeArrowheads="1"/>
          </p:cNvSpPr>
          <p:nvPr/>
        </p:nvSpPr>
        <p:spPr bwMode="ltGray">
          <a:xfrm>
            <a:off x="3348286" y="6368239"/>
            <a:ext cx="1747520" cy="381565"/>
          </a:xfrm>
          <a:prstGeom prst="rect">
            <a:avLst/>
          </a:prstGeom>
          <a:solidFill>
            <a:srgbClr val="CC33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CC3300"/>
            </a:extrusionClr>
          </a:sp3d>
        </p:spPr>
        <p:txBody>
          <a:bodyPr lIns="130046" tIns="65023" rIns="130046" bIns="65023" anchor="ctr">
            <a:flatTx/>
          </a:bodyPr>
          <a:lstStyle/>
          <a:p>
            <a:pPr algn="ctr"/>
            <a:r>
              <a:rPr lang="es-ES_tradnl" sz="1400" dirty="0">
                <a:latin typeface="Times New Roman" pitchFamily="18" charset="0"/>
                <a:ea typeface="ＭＳ Ｐゴシック"/>
                <a:cs typeface="ＭＳ Ｐゴシック"/>
              </a:rPr>
              <a:t>Web Server</a:t>
            </a:r>
          </a:p>
        </p:txBody>
      </p:sp>
      <p:sp>
        <p:nvSpPr>
          <p:cNvPr id="21522" name="Rectangle 19"/>
          <p:cNvSpPr>
            <a:spLocks noChangeArrowheads="1"/>
          </p:cNvSpPr>
          <p:nvPr/>
        </p:nvSpPr>
        <p:spPr bwMode="ltGray">
          <a:xfrm>
            <a:off x="3348286" y="5880559"/>
            <a:ext cx="1747520" cy="381565"/>
          </a:xfrm>
          <a:prstGeom prst="rect">
            <a:avLst/>
          </a:prstGeom>
          <a:solidFill>
            <a:srgbClr val="CC33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CC3300"/>
            </a:extrusionClr>
          </a:sp3d>
        </p:spPr>
        <p:txBody>
          <a:bodyPr lIns="130046" tIns="65023" rIns="130046" bIns="65023" anchor="ctr">
            <a:flatTx/>
          </a:bodyPr>
          <a:lstStyle/>
          <a:p>
            <a:pPr algn="ctr"/>
            <a:r>
              <a:rPr lang="es-ES_tradnl" sz="1400" dirty="0" err="1">
                <a:latin typeface="Times New Roman" pitchFamily="18" charset="0"/>
                <a:ea typeface="ＭＳ Ｐゴシック"/>
                <a:cs typeface="ＭＳ Ｐゴシック"/>
              </a:rPr>
              <a:t>App</a:t>
            </a:r>
            <a:r>
              <a:rPr lang="es-ES_tradnl" sz="1400" dirty="0">
                <a:latin typeface="Times New Roman" pitchFamily="18" charset="0"/>
                <a:ea typeface="ＭＳ Ｐゴシック"/>
                <a:cs typeface="ＭＳ Ｐゴシック"/>
              </a:rPr>
              <a:t> Server</a:t>
            </a:r>
          </a:p>
        </p:txBody>
      </p:sp>
      <p:sp>
        <p:nvSpPr>
          <p:cNvPr id="21523" name="AutoShape 20"/>
          <p:cNvSpPr>
            <a:spLocks noChangeArrowheads="1"/>
          </p:cNvSpPr>
          <p:nvPr/>
        </p:nvSpPr>
        <p:spPr bwMode="auto">
          <a:xfrm>
            <a:off x="3984979" y="5512542"/>
            <a:ext cx="548639" cy="243840"/>
          </a:xfrm>
          <a:prstGeom prst="can">
            <a:avLst>
              <a:gd name="adj" fmla="val 36056"/>
            </a:avLst>
          </a:prstGeom>
          <a:solidFill>
            <a:srgbClr val="FFFF00"/>
          </a:solidFill>
          <a:ln w="12700">
            <a:solidFill>
              <a:schemeClr val="tx1"/>
            </a:solidFill>
            <a:round/>
            <a:headEnd/>
            <a:tailEnd/>
          </a:ln>
        </p:spPr>
        <p:txBody>
          <a:bodyPr wrap="none" lIns="130046" tIns="65023" rIns="130046" bIns="65023" anchor="ctr"/>
          <a:lstStyle/>
          <a:p>
            <a:endParaRPr lang="es-ES_tradnl" sz="2600" dirty="0">
              <a:solidFill>
                <a:schemeClr val="tx1"/>
              </a:solidFill>
              <a:latin typeface="Times New Roman" pitchFamily="18" charset="0"/>
              <a:ea typeface="ＭＳ Ｐゴシック"/>
              <a:cs typeface="ＭＳ Ｐゴシック"/>
            </a:endParaRPr>
          </a:p>
        </p:txBody>
      </p:sp>
      <p:sp>
        <p:nvSpPr>
          <p:cNvPr id="21524" name="Line 21"/>
          <p:cNvSpPr>
            <a:spLocks noChangeShapeType="1"/>
          </p:cNvSpPr>
          <p:nvPr/>
        </p:nvSpPr>
        <p:spPr bwMode="auto">
          <a:xfrm flipH="1">
            <a:off x="4260428" y="5056471"/>
            <a:ext cx="2257" cy="553155"/>
          </a:xfrm>
          <a:prstGeom prst="line">
            <a:avLst/>
          </a:prstGeom>
          <a:noFill/>
          <a:ln w="127000">
            <a:solidFill>
              <a:schemeClr val="tx1"/>
            </a:solidFill>
            <a:round/>
            <a:headEnd/>
            <a:tailEnd/>
          </a:ln>
        </p:spPr>
        <p:txBody>
          <a:bodyPr lIns="130046" tIns="65023" rIns="130046" bIns="65023" anchor="ctr"/>
          <a:lstStyle/>
          <a:p>
            <a:endParaRPr lang="en-US"/>
          </a:p>
        </p:txBody>
      </p:sp>
      <p:sp>
        <p:nvSpPr>
          <p:cNvPr id="21525" name="Rectangle 22"/>
          <p:cNvSpPr>
            <a:spLocks noChangeArrowheads="1"/>
          </p:cNvSpPr>
          <p:nvPr/>
        </p:nvSpPr>
        <p:spPr bwMode="ltGray">
          <a:xfrm rot="16200000" flipH="1">
            <a:off x="4682631" y="7858372"/>
            <a:ext cx="2320996" cy="325120"/>
          </a:xfrm>
          <a:prstGeom prst="rect">
            <a:avLst/>
          </a:prstGeom>
          <a:solidFill>
            <a:srgbClr val="CC3300"/>
          </a:solidFill>
          <a:ln w="9525">
            <a:miter lim="800000"/>
            <a:headEnd/>
            <a:tailEnd/>
          </a:ln>
          <a:scene3d>
            <a:camera prst="legacyPerspectiveTopRight"/>
            <a:lightRig rig="legacyFlat3" dir="b"/>
          </a:scene3d>
          <a:sp3d extrusionH="3630600" prstMaterial="legacyPlastic">
            <a:bevelT w="13500" h="13500" prst="angle"/>
            <a:bevelB w="13500" h="13500" prst="angle"/>
            <a:extrusionClr>
              <a:srgbClr val="CC3300"/>
            </a:extrusionClr>
          </a:sp3d>
        </p:spPr>
        <p:txBody>
          <a:bodyPr lIns="130046" tIns="65023" rIns="130046" bIns="65023" anchor="ctr">
            <a:flatTx/>
          </a:bodyPr>
          <a:lstStyle/>
          <a:p>
            <a:pPr algn="ctr"/>
            <a:r>
              <a:rPr lang="es-ES_tradnl" sz="1400" dirty="0">
                <a:latin typeface="Times New Roman" pitchFamily="18" charset="0"/>
                <a:ea typeface="ＭＳ Ｐゴシック"/>
                <a:cs typeface="ＭＳ Ｐゴシック"/>
              </a:rPr>
              <a:t>Firewall</a:t>
            </a:r>
          </a:p>
        </p:txBody>
      </p:sp>
      <p:sp>
        <p:nvSpPr>
          <p:cNvPr id="21526" name="AutoShape 23"/>
          <p:cNvSpPr>
            <a:spLocks noChangeArrowheads="1"/>
          </p:cNvSpPr>
          <p:nvPr/>
        </p:nvSpPr>
        <p:spPr bwMode="auto">
          <a:xfrm rot="5400000">
            <a:off x="5706534" y="7473421"/>
            <a:ext cx="948267" cy="214490"/>
          </a:xfrm>
          <a:prstGeom prst="can">
            <a:avLst>
              <a:gd name="adj" fmla="val 36056"/>
            </a:avLst>
          </a:prstGeom>
          <a:solidFill>
            <a:srgbClr val="FFFF00"/>
          </a:solidFill>
          <a:ln w="12700">
            <a:solidFill>
              <a:schemeClr val="tx1"/>
            </a:solidFill>
            <a:round/>
            <a:headEnd/>
            <a:tailEnd/>
          </a:ln>
        </p:spPr>
        <p:txBody>
          <a:bodyPr rot="10800000" vert="eaVert" wrap="none" lIns="130046" tIns="65023" rIns="130046" bIns="65023" anchor="ctr"/>
          <a:lstStyle/>
          <a:p>
            <a:endParaRPr lang="es-ES_tradnl" sz="2600" dirty="0">
              <a:solidFill>
                <a:schemeClr val="tx1"/>
              </a:solidFill>
              <a:latin typeface="Times New Roman" pitchFamily="18" charset="0"/>
              <a:ea typeface="ＭＳ Ｐゴシック"/>
              <a:cs typeface="ＭＳ Ｐゴシック"/>
            </a:endParaRPr>
          </a:p>
        </p:txBody>
      </p:sp>
      <p:sp>
        <p:nvSpPr>
          <p:cNvPr id="21527" name="Line 24"/>
          <p:cNvSpPr>
            <a:spLocks noChangeShapeType="1"/>
          </p:cNvSpPr>
          <p:nvPr/>
        </p:nvSpPr>
        <p:spPr bwMode="auto">
          <a:xfrm flipV="1">
            <a:off x="6204374" y="7643885"/>
            <a:ext cx="1469814" cy="2257"/>
          </a:xfrm>
          <a:prstGeom prst="line">
            <a:avLst/>
          </a:prstGeom>
          <a:noFill/>
          <a:ln w="127000">
            <a:solidFill>
              <a:schemeClr val="tx1"/>
            </a:solidFill>
            <a:round/>
            <a:headEnd/>
            <a:tailEnd/>
          </a:ln>
        </p:spPr>
        <p:txBody>
          <a:bodyPr lIns="130046" tIns="65023" rIns="130046" bIns="65023" anchor="ctr"/>
          <a:lstStyle/>
          <a:p>
            <a:endParaRPr lang="en-US"/>
          </a:p>
        </p:txBody>
      </p:sp>
      <p:sp>
        <p:nvSpPr>
          <p:cNvPr id="21528" name="Rectangle 25"/>
          <p:cNvSpPr>
            <a:spLocks noChangeArrowheads="1"/>
          </p:cNvSpPr>
          <p:nvPr/>
        </p:nvSpPr>
        <p:spPr bwMode="ltGray">
          <a:xfrm rot="-5400000">
            <a:off x="5470596" y="3392488"/>
            <a:ext cx="1950720" cy="198684"/>
          </a:xfrm>
          <a:prstGeom prst="rect">
            <a:avLst/>
          </a:prstGeom>
          <a:solidFill>
            <a:srgbClr val="6699FF"/>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6699FF"/>
            </a:extrusionClr>
          </a:sp3d>
        </p:spPr>
        <p:txBody>
          <a:bodyPr lIns="130046" tIns="65023" rIns="130046" bIns="65023" anchor="ctr">
            <a:flatTx/>
          </a:bodyPr>
          <a:lstStyle/>
          <a:p>
            <a:pPr algn="ctr"/>
            <a:r>
              <a:rPr lang="es-ES_tradnl" sz="1400" dirty="0" err="1">
                <a:latin typeface="Times New Roman" pitchFamily="18" charset="0"/>
                <a:ea typeface="ＭＳ Ｐゴシック"/>
                <a:cs typeface="ＭＳ Ｐゴシック"/>
              </a:rPr>
              <a:t>Databases</a:t>
            </a:r>
            <a:endParaRPr lang="es-ES_tradnl" sz="1400" dirty="0">
              <a:latin typeface="Times New Roman" pitchFamily="18" charset="0"/>
              <a:ea typeface="ＭＳ Ｐゴシック"/>
              <a:cs typeface="ＭＳ Ｐゴシック"/>
            </a:endParaRPr>
          </a:p>
        </p:txBody>
      </p:sp>
      <p:sp>
        <p:nvSpPr>
          <p:cNvPr id="21529" name="Rectangle 26"/>
          <p:cNvSpPr>
            <a:spLocks noChangeArrowheads="1"/>
          </p:cNvSpPr>
          <p:nvPr/>
        </p:nvSpPr>
        <p:spPr bwMode="ltGray">
          <a:xfrm rot="-5400000">
            <a:off x="5752818" y="3392488"/>
            <a:ext cx="1950720" cy="198684"/>
          </a:xfrm>
          <a:prstGeom prst="rect">
            <a:avLst/>
          </a:prstGeom>
          <a:solidFill>
            <a:srgbClr val="6699FF"/>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6699FF"/>
            </a:extrusionClr>
          </a:sp3d>
        </p:spPr>
        <p:txBody>
          <a:bodyPr lIns="130046" tIns="65023" rIns="130046" bIns="65023" anchor="ctr">
            <a:flatTx/>
          </a:bodyPr>
          <a:lstStyle/>
          <a:p>
            <a:pPr algn="ctr"/>
            <a:r>
              <a:rPr lang="es-ES_tradnl" sz="1400" dirty="0" err="1">
                <a:latin typeface="Times New Roman" pitchFamily="18" charset="0"/>
                <a:ea typeface="ＭＳ Ｐゴシック"/>
                <a:cs typeface="ＭＳ Ｐゴシック"/>
              </a:rPr>
              <a:t>Legacy</a:t>
            </a:r>
            <a:r>
              <a:rPr lang="es-ES_tradnl" sz="1400" dirty="0">
                <a:latin typeface="Times New Roman" pitchFamily="18" charset="0"/>
                <a:ea typeface="ＭＳ Ｐゴシック"/>
                <a:cs typeface="ＭＳ Ｐゴシック"/>
              </a:rPr>
              <a:t> </a:t>
            </a:r>
            <a:r>
              <a:rPr lang="es-ES_tradnl" sz="1400" dirty="0" err="1">
                <a:latin typeface="Times New Roman" pitchFamily="18" charset="0"/>
                <a:ea typeface="ＭＳ Ｐゴシック"/>
                <a:cs typeface="ＭＳ Ｐゴシック"/>
              </a:rPr>
              <a:t>Systems</a:t>
            </a:r>
            <a:endParaRPr lang="es-ES_tradnl" sz="1400" dirty="0">
              <a:latin typeface="Times New Roman" pitchFamily="18" charset="0"/>
              <a:ea typeface="ＭＳ Ｐゴシック"/>
              <a:cs typeface="ＭＳ Ｐゴシック"/>
            </a:endParaRPr>
          </a:p>
        </p:txBody>
      </p:sp>
      <p:sp>
        <p:nvSpPr>
          <p:cNvPr id="21530" name="Rectangle 27"/>
          <p:cNvSpPr>
            <a:spLocks noChangeArrowheads="1"/>
          </p:cNvSpPr>
          <p:nvPr/>
        </p:nvSpPr>
        <p:spPr bwMode="ltGray">
          <a:xfrm rot="-5400000">
            <a:off x="6035041" y="3392488"/>
            <a:ext cx="1950720" cy="198684"/>
          </a:xfrm>
          <a:prstGeom prst="rect">
            <a:avLst/>
          </a:prstGeom>
          <a:solidFill>
            <a:srgbClr val="6699FF"/>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6699FF"/>
            </a:extrusionClr>
          </a:sp3d>
        </p:spPr>
        <p:txBody>
          <a:bodyPr lIns="130046" tIns="65023" rIns="130046" bIns="65023" anchor="ctr">
            <a:flatTx/>
          </a:bodyPr>
          <a:lstStyle/>
          <a:p>
            <a:pPr algn="ctr"/>
            <a:r>
              <a:rPr lang="es-ES_tradnl" sz="1400" dirty="0">
                <a:latin typeface="Times New Roman" pitchFamily="18" charset="0"/>
                <a:ea typeface="ＭＳ Ｐゴシック"/>
                <a:cs typeface="ＭＳ Ｐゴシック"/>
              </a:rPr>
              <a:t>Web </a:t>
            </a:r>
            <a:r>
              <a:rPr lang="es-ES_tradnl" sz="1400" dirty="0" err="1">
                <a:latin typeface="Times New Roman" pitchFamily="18" charset="0"/>
                <a:ea typeface="ＭＳ Ｐゴシック"/>
                <a:cs typeface="ＭＳ Ｐゴシック"/>
              </a:rPr>
              <a:t>Services</a:t>
            </a:r>
            <a:endParaRPr lang="es-ES_tradnl" sz="1400" dirty="0">
              <a:latin typeface="Times New Roman" pitchFamily="18" charset="0"/>
              <a:ea typeface="ＭＳ Ｐゴシック"/>
              <a:cs typeface="ＭＳ Ｐゴシック"/>
            </a:endParaRPr>
          </a:p>
        </p:txBody>
      </p:sp>
      <p:sp>
        <p:nvSpPr>
          <p:cNvPr id="21531" name="Rectangle 28"/>
          <p:cNvSpPr>
            <a:spLocks noChangeArrowheads="1"/>
          </p:cNvSpPr>
          <p:nvPr/>
        </p:nvSpPr>
        <p:spPr bwMode="ltGray">
          <a:xfrm rot="-5400000">
            <a:off x="6317262" y="3392488"/>
            <a:ext cx="1950720" cy="198684"/>
          </a:xfrm>
          <a:prstGeom prst="rect">
            <a:avLst/>
          </a:prstGeom>
          <a:solidFill>
            <a:srgbClr val="6699FF"/>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6699FF"/>
            </a:extrusionClr>
          </a:sp3d>
        </p:spPr>
        <p:txBody>
          <a:bodyPr lIns="130046" tIns="65023" rIns="130046" bIns="65023" anchor="ctr">
            <a:flatTx/>
          </a:bodyPr>
          <a:lstStyle/>
          <a:p>
            <a:pPr algn="ctr"/>
            <a:r>
              <a:rPr lang="es-ES_tradnl" sz="1400" dirty="0" err="1">
                <a:latin typeface="Times New Roman" pitchFamily="18" charset="0"/>
                <a:ea typeface="ＭＳ Ｐゴシック"/>
                <a:cs typeface="ＭＳ Ｐゴシック"/>
              </a:rPr>
              <a:t>Directories</a:t>
            </a:r>
            <a:endParaRPr lang="es-ES_tradnl" sz="1400" dirty="0">
              <a:latin typeface="Times New Roman" pitchFamily="18" charset="0"/>
              <a:ea typeface="ＭＳ Ｐゴシック"/>
              <a:cs typeface="ＭＳ Ｐゴシック"/>
            </a:endParaRPr>
          </a:p>
        </p:txBody>
      </p:sp>
      <p:sp>
        <p:nvSpPr>
          <p:cNvPr id="21532" name="Rectangle 29"/>
          <p:cNvSpPr>
            <a:spLocks noChangeArrowheads="1"/>
          </p:cNvSpPr>
          <p:nvPr/>
        </p:nvSpPr>
        <p:spPr bwMode="ltGray">
          <a:xfrm rot="-5400000">
            <a:off x="6600614" y="3393617"/>
            <a:ext cx="1950720" cy="196427"/>
          </a:xfrm>
          <a:prstGeom prst="rect">
            <a:avLst/>
          </a:prstGeom>
          <a:solidFill>
            <a:srgbClr val="6699FF"/>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6699FF"/>
            </a:extrusionClr>
          </a:sp3d>
        </p:spPr>
        <p:txBody>
          <a:bodyPr lIns="130046" tIns="65023" rIns="130046" bIns="65023" anchor="ctr">
            <a:flatTx/>
          </a:bodyPr>
          <a:lstStyle/>
          <a:p>
            <a:pPr algn="ctr"/>
            <a:r>
              <a:rPr lang="es-ES_tradnl" sz="1400" dirty="0" err="1">
                <a:latin typeface="Times New Roman" pitchFamily="18" charset="0"/>
                <a:ea typeface="ＭＳ Ｐゴシック"/>
                <a:cs typeface="ＭＳ Ｐゴシック"/>
              </a:rPr>
              <a:t>Human</a:t>
            </a:r>
            <a:r>
              <a:rPr lang="es-ES_tradnl" sz="1400" dirty="0">
                <a:latin typeface="Times New Roman" pitchFamily="18" charset="0"/>
                <a:ea typeface="ＭＳ Ｐゴシック"/>
                <a:cs typeface="ＭＳ Ｐゴシック"/>
              </a:rPr>
              <a:t> </a:t>
            </a:r>
            <a:r>
              <a:rPr lang="es-ES_tradnl" sz="1400" dirty="0" err="1">
                <a:latin typeface="Times New Roman" pitchFamily="18" charset="0"/>
                <a:ea typeface="ＭＳ Ｐゴシック"/>
                <a:cs typeface="ＭＳ Ｐゴシック"/>
              </a:rPr>
              <a:t>Resrcs</a:t>
            </a:r>
            <a:endParaRPr lang="es-ES_tradnl" sz="1400" dirty="0">
              <a:latin typeface="Times New Roman" pitchFamily="18" charset="0"/>
              <a:ea typeface="ＭＳ Ｐゴシック"/>
              <a:cs typeface="ＭＳ Ｐゴシック"/>
            </a:endParaRPr>
          </a:p>
        </p:txBody>
      </p:sp>
      <p:sp>
        <p:nvSpPr>
          <p:cNvPr id="21533" name="Rectangle 30"/>
          <p:cNvSpPr>
            <a:spLocks noChangeArrowheads="1"/>
          </p:cNvSpPr>
          <p:nvPr/>
        </p:nvSpPr>
        <p:spPr bwMode="ltGray">
          <a:xfrm rot="-5400000">
            <a:off x="6883965" y="3392488"/>
            <a:ext cx="1950720" cy="198684"/>
          </a:xfrm>
          <a:prstGeom prst="rect">
            <a:avLst/>
          </a:prstGeom>
          <a:solidFill>
            <a:srgbClr val="6699FF"/>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6699FF"/>
            </a:extrusionClr>
          </a:sp3d>
        </p:spPr>
        <p:txBody>
          <a:bodyPr lIns="130046" tIns="65023" rIns="130046" bIns="65023" anchor="ctr">
            <a:flatTx/>
          </a:bodyPr>
          <a:lstStyle/>
          <a:p>
            <a:pPr algn="ctr"/>
            <a:r>
              <a:rPr lang="es-ES_tradnl" sz="1400" dirty="0" err="1">
                <a:latin typeface="Times New Roman" pitchFamily="18" charset="0"/>
                <a:ea typeface="ＭＳ Ｐゴシック"/>
                <a:cs typeface="ＭＳ Ｐゴシック"/>
              </a:rPr>
              <a:t>Billing</a:t>
            </a:r>
            <a:endParaRPr lang="es-ES_tradnl" sz="1400" dirty="0">
              <a:latin typeface="Times New Roman" pitchFamily="18" charset="0"/>
              <a:ea typeface="ＭＳ Ｐゴシック"/>
              <a:cs typeface="ＭＳ Ｐゴシック"/>
            </a:endParaRPr>
          </a:p>
        </p:txBody>
      </p:sp>
      <p:sp>
        <p:nvSpPr>
          <p:cNvPr id="21534" name="Line 31"/>
          <p:cNvSpPr>
            <a:spLocks noChangeShapeType="1"/>
          </p:cNvSpPr>
          <p:nvPr/>
        </p:nvSpPr>
        <p:spPr bwMode="auto">
          <a:xfrm flipH="1">
            <a:off x="7251982" y="4683937"/>
            <a:ext cx="9031" cy="2973494"/>
          </a:xfrm>
          <a:prstGeom prst="line">
            <a:avLst/>
          </a:prstGeom>
          <a:noFill/>
          <a:ln w="127000">
            <a:solidFill>
              <a:schemeClr val="tx1"/>
            </a:solidFill>
            <a:round/>
            <a:headEnd/>
            <a:tailEnd/>
          </a:ln>
        </p:spPr>
        <p:txBody>
          <a:bodyPr lIns="130046" tIns="65023" rIns="130046" bIns="65023" anchor="ctr"/>
          <a:lstStyle/>
          <a:p>
            <a:endParaRPr lang="en-US"/>
          </a:p>
        </p:txBody>
      </p:sp>
      <p:sp>
        <p:nvSpPr>
          <p:cNvPr id="21535" name="Rectangle 32"/>
          <p:cNvSpPr>
            <a:spLocks noChangeArrowheads="1"/>
          </p:cNvSpPr>
          <p:nvPr/>
        </p:nvSpPr>
        <p:spPr bwMode="ltGray">
          <a:xfrm>
            <a:off x="3203788" y="4440096"/>
            <a:ext cx="2070382" cy="370276"/>
          </a:xfrm>
          <a:prstGeom prst="rect">
            <a:avLst/>
          </a:prstGeom>
          <a:solidFill>
            <a:srgbClr val="008000"/>
          </a:solidFill>
          <a:ln w="9525">
            <a:miter lim="800000"/>
            <a:headEnd/>
            <a:tailEnd/>
          </a:ln>
          <a:scene3d>
            <a:camera prst="legacyPerspectiveTopRight">
              <a:rot lat="420000" lon="0" rev="0"/>
            </a:camera>
            <a:lightRig rig="legacyFlat3" dir="b"/>
          </a:scene3d>
          <a:sp3d extrusionH="1801800" prstMaterial="legacyPlastic">
            <a:bevelT w="13500" h="13500" prst="angle"/>
            <a:bevelB w="13500" h="13500" prst="angle"/>
            <a:extrusionClr>
              <a:srgbClr val="008000"/>
            </a:extrusionClr>
          </a:sp3d>
        </p:spPr>
        <p:txBody>
          <a:bodyPr lIns="130046" tIns="65023" rIns="130046" bIns="65023" anchor="ctr">
            <a:flatTx/>
          </a:bodyPr>
          <a:lstStyle/>
          <a:p>
            <a:pPr algn="ctr"/>
            <a:r>
              <a:rPr lang="es-ES_tradnl" sz="1400" dirty="0" err="1">
                <a:latin typeface="Times New Roman" pitchFamily="18" charset="0"/>
                <a:ea typeface="ＭＳ Ｐゴシック"/>
                <a:cs typeface="ＭＳ Ｐゴシック"/>
              </a:rPr>
              <a:t>Custom</a:t>
            </a:r>
            <a:r>
              <a:rPr lang="es-ES_tradnl" sz="1400" dirty="0">
                <a:latin typeface="Times New Roman" pitchFamily="18" charset="0"/>
                <a:ea typeface="ＭＳ Ｐゴシック"/>
                <a:cs typeface="ＭＳ Ｐゴシック"/>
              </a:rPr>
              <a:t> </a:t>
            </a:r>
            <a:r>
              <a:rPr lang="es-ES_tradnl" sz="1400" dirty="0" err="1">
                <a:latin typeface="Times New Roman" pitchFamily="18" charset="0"/>
                <a:ea typeface="ＭＳ Ｐゴシック"/>
                <a:cs typeface="ＭＳ Ｐゴシック"/>
              </a:rPr>
              <a:t>Code</a:t>
            </a:r>
            <a:endParaRPr lang="es-ES_tradnl" sz="1400" dirty="0">
              <a:latin typeface="Times New Roman" pitchFamily="18" charset="0"/>
              <a:ea typeface="ＭＳ Ｐゴシック"/>
              <a:cs typeface="ＭＳ Ｐゴシック"/>
            </a:endParaRPr>
          </a:p>
        </p:txBody>
      </p:sp>
      <p:pic>
        <p:nvPicPr>
          <p:cNvPr id="21536" name="Picture 33" descr="TN_hacker"/>
          <p:cNvPicPr>
            <a:picLocks noChangeAspect="1" noChangeArrowheads="1"/>
          </p:cNvPicPr>
          <p:nvPr/>
        </p:nvPicPr>
        <p:blipFill>
          <a:blip r:embed="rId4" cstate="print">
            <a:lum bright="24000" contrast="42000"/>
          </a:blip>
          <a:srcRect/>
          <a:stretch>
            <a:fillRect/>
          </a:stretch>
        </p:blipFill>
        <p:spPr bwMode="auto">
          <a:xfrm>
            <a:off x="891823" y="2462283"/>
            <a:ext cx="1720427" cy="2079414"/>
          </a:xfrm>
          <a:prstGeom prst="rect">
            <a:avLst/>
          </a:prstGeom>
          <a:noFill/>
          <a:ln w="9525">
            <a:noFill/>
            <a:miter lim="800000"/>
            <a:headEnd/>
            <a:tailEnd/>
          </a:ln>
        </p:spPr>
      </p:pic>
      <p:sp>
        <p:nvSpPr>
          <p:cNvPr id="21537" name="Freeform 34"/>
          <p:cNvSpPr>
            <a:spLocks/>
          </p:cNvSpPr>
          <p:nvPr/>
        </p:nvSpPr>
        <p:spPr bwMode="gray">
          <a:xfrm>
            <a:off x="4337193" y="4726836"/>
            <a:ext cx="1329830" cy="2903502"/>
          </a:xfrm>
          <a:custGeom>
            <a:avLst/>
            <a:gdLst>
              <a:gd name="T0" fmla="*/ 2147483647 w 876"/>
              <a:gd name="T1" fmla="*/ 0 h 1633"/>
              <a:gd name="T2" fmla="*/ 2147483647 w 876"/>
              <a:gd name="T3" fmla="*/ 2147483647 h 1633"/>
              <a:gd name="T4" fmla="*/ 2147483647 w 876"/>
              <a:gd name="T5" fmla="*/ 2147483647 h 1633"/>
              <a:gd name="T6" fmla="*/ 0 60000 65536"/>
              <a:gd name="T7" fmla="*/ 0 60000 65536"/>
              <a:gd name="T8" fmla="*/ 0 60000 65536"/>
              <a:gd name="T9" fmla="*/ 0 w 876"/>
              <a:gd name="T10" fmla="*/ 0 h 1633"/>
              <a:gd name="T11" fmla="*/ 876 w 876"/>
              <a:gd name="T12" fmla="*/ 1633 h 1633"/>
            </a:gdLst>
            <a:ahLst/>
            <a:cxnLst>
              <a:cxn ang="T6">
                <a:pos x="T0" y="T1"/>
              </a:cxn>
              <a:cxn ang="T7">
                <a:pos x="T2" y="T3"/>
              </a:cxn>
              <a:cxn ang="T8">
                <a:pos x="T4" y="T5"/>
              </a:cxn>
            </a:cxnLst>
            <a:rect l="T9" t="T10" r="T11" b="T12"/>
            <a:pathLst>
              <a:path w="876" h="1633">
                <a:moveTo>
                  <a:pt x="68" y="0"/>
                </a:moveTo>
                <a:cubicBezTo>
                  <a:pt x="78" y="229"/>
                  <a:pt x="0" y="1117"/>
                  <a:pt x="135" y="1375"/>
                </a:cubicBezTo>
                <a:cubicBezTo>
                  <a:pt x="270" y="1633"/>
                  <a:pt x="722" y="1514"/>
                  <a:pt x="876" y="1551"/>
                </a:cubicBezTo>
              </a:path>
            </a:pathLst>
          </a:custGeom>
          <a:noFill/>
          <a:ln w="101600">
            <a:solidFill>
              <a:srgbClr val="FF9900">
                <a:alpha val="59999"/>
              </a:srgbClr>
            </a:solidFill>
            <a:round/>
            <a:headEnd/>
            <a:tailEnd/>
          </a:ln>
        </p:spPr>
        <p:txBody>
          <a:bodyPr lIns="130046" tIns="65023" rIns="130046" bIns="65023" anchor="ctr"/>
          <a:lstStyle/>
          <a:p>
            <a:endParaRPr lang="en-US"/>
          </a:p>
        </p:txBody>
      </p:sp>
      <p:sp>
        <p:nvSpPr>
          <p:cNvPr id="21538" name="Freeform 35"/>
          <p:cNvSpPr>
            <a:spLocks/>
          </p:cNvSpPr>
          <p:nvPr/>
        </p:nvSpPr>
        <p:spPr bwMode="gray">
          <a:xfrm flipH="1">
            <a:off x="2799645" y="4726836"/>
            <a:ext cx="1359182" cy="2903502"/>
          </a:xfrm>
          <a:custGeom>
            <a:avLst/>
            <a:gdLst>
              <a:gd name="T0" fmla="*/ 2147483647 w 876"/>
              <a:gd name="T1" fmla="*/ 0 h 1633"/>
              <a:gd name="T2" fmla="*/ 2147483647 w 876"/>
              <a:gd name="T3" fmla="*/ 2147483647 h 1633"/>
              <a:gd name="T4" fmla="*/ 2147483647 w 876"/>
              <a:gd name="T5" fmla="*/ 2147483647 h 1633"/>
              <a:gd name="T6" fmla="*/ 0 60000 65536"/>
              <a:gd name="T7" fmla="*/ 0 60000 65536"/>
              <a:gd name="T8" fmla="*/ 0 60000 65536"/>
              <a:gd name="T9" fmla="*/ 0 w 876"/>
              <a:gd name="T10" fmla="*/ 0 h 1633"/>
              <a:gd name="T11" fmla="*/ 876 w 876"/>
              <a:gd name="T12" fmla="*/ 1633 h 1633"/>
            </a:gdLst>
            <a:ahLst/>
            <a:cxnLst>
              <a:cxn ang="T6">
                <a:pos x="T0" y="T1"/>
              </a:cxn>
              <a:cxn ang="T7">
                <a:pos x="T2" y="T3"/>
              </a:cxn>
              <a:cxn ang="T8">
                <a:pos x="T4" y="T5"/>
              </a:cxn>
            </a:cxnLst>
            <a:rect l="T9" t="T10" r="T11" b="T12"/>
            <a:pathLst>
              <a:path w="876" h="1633">
                <a:moveTo>
                  <a:pt x="68" y="0"/>
                </a:moveTo>
                <a:cubicBezTo>
                  <a:pt x="78" y="229"/>
                  <a:pt x="0" y="1117"/>
                  <a:pt x="135" y="1375"/>
                </a:cubicBezTo>
                <a:cubicBezTo>
                  <a:pt x="270" y="1633"/>
                  <a:pt x="722" y="1514"/>
                  <a:pt x="876" y="1551"/>
                </a:cubicBezTo>
              </a:path>
            </a:pathLst>
          </a:custGeom>
          <a:noFill/>
          <a:ln w="101600">
            <a:solidFill>
              <a:srgbClr val="FF0000">
                <a:alpha val="59999"/>
              </a:srgbClr>
            </a:solidFill>
            <a:round/>
            <a:headEnd type="triangle" w="med" len="med"/>
            <a:tailEnd/>
          </a:ln>
        </p:spPr>
        <p:txBody>
          <a:bodyPr lIns="130046" tIns="65023" rIns="130046" bIns="65023" anchor="ctr"/>
          <a:lstStyle/>
          <a:p>
            <a:endParaRPr lang="en-US"/>
          </a:p>
        </p:txBody>
      </p:sp>
      <p:sp>
        <p:nvSpPr>
          <p:cNvPr id="21539" name="Freeform 36"/>
          <p:cNvSpPr>
            <a:spLocks/>
          </p:cNvSpPr>
          <p:nvPr/>
        </p:nvSpPr>
        <p:spPr bwMode="gray">
          <a:xfrm flipH="1">
            <a:off x="6222437" y="4792310"/>
            <a:ext cx="936978" cy="2799644"/>
          </a:xfrm>
          <a:custGeom>
            <a:avLst/>
            <a:gdLst>
              <a:gd name="T0" fmla="*/ 2147483647 w 876"/>
              <a:gd name="T1" fmla="*/ 0 h 1633"/>
              <a:gd name="T2" fmla="*/ 2147483647 w 876"/>
              <a:gd name="T3" fmla="*/ 2147483647 h 1633"/>
              <a:gd name="T4" fmla="*/ 2147483647 w 876"/>
              <a:gd name="T5" fmla="*/ 2147483647 h 1633"/>
              <a:gd name="T6" fmla="*/ 0 60000 65536"/>
              <a:gd name="T7" fmla="*/ 0 60000 65536"/>
              <a:gd name="T8" fmla="*/ 0 60000 65536"/>
              <a:gd name="T9" fmla="*/ 0 w 876"/>
              <a:gd name="T10" fmla="*/ 0 h 1633"/>
              <a:gd name="T11" fmla="*/ 876 w 876"/>
              <a:gd name="T12" fmla="*/ 1633 h 1633"/>
            </a:gdLst>
            <a:ahLst/>
            <a:cxnLst>
              <a:cxn ang="T6">
                <a:pos x="T0" y="T1"/>
              </a:cxn>
              <a:cxn ang="T7">
                <a:pos x="T2" y="T3"/>
              </a:cxn>
              <a:cxn ang="T8">
                <a:pos x="T4" y="T5"/>
              </a:cxn>
            </a:cxnLst>
            <a:rect l="T9" t="T10" r="T11" b="T12"/>
            <a:pathLst>
              <a:path w="876" h="1633">
                <a:moveTo>
                  <a:pt x="68" y="0"/>
                </a:moveTo>
                <a:cubicBezTo>
                  <a:pt x="78" y="229"/>
                  <a:pt x="0" y="1117"/>
                  <a:pt x="135" y="1375"/>
                </a:cubicBezTo>
                <a:cubicBezTo>
                  <a:pt x="270" y="1633"/>
                  <a:pt x="722" y="1514"/>
                  <a:pt x="876" y="1551"/>
                </a:cubicBezTo>
              </a:path>
            </a:pathLst>
          </a:custGeom>
          <a:noFill/>
          <a:ln w="101600">
            <a:solidFill>
              <a:srgbClr val="FF9900">
                <a:alpha val="59999"/>
              </a:srgbClr>
            </a:solidFill>
            <a:round/>
            <a:headEnd type="triangle" w="med" len="med"/>
            <a:tailEnd/>
          </a:ln>
        </p:spPr>
        <p:txBody>
          <a:bodyPr lIns="130046" tIns="65023" rIns="130046" bIns="65023" anchor="ctr"/>
          <a:lstStyle/>
          <a:p>
            <a:endParaRPr lang="en-US"/>
          </a:p>
        </p:txBody>
      </p:sp>
      <p:sp>
        <p:nvSpPr>
          <p:cNvPr id="21540" name="Text Box 37"/>
          <p:cNvSpPr txBox="1">
            <a:spLocks noChangeArrowheads="1"/>
          </p:cNvSpPr>
          <p:nvPr/>
        </p:nvSpPr>
        <p:spPr bwMode="white">
          <a:xfrm>
            <a:off x="819575" y="3807920"/>
            <a:ext cx="1792676" cy="564444"/>
          </a:xfrm>
          <a:prstGeom prst="rect">
            <a:avLst/>
          </a:prstGeom>
          <a:noFill/>
          <a:ln w="9525">
            <a:noFill/>
            <a:miter lim="800000"/>
            <a:headEnd/>
            <a:tailEnd/>
          </a:ln>
        </p:spPr>
        <p:txBody>
          <a:bodyPr lIns="130046" tIns="65023" rIns="130046" bIns="65023">
            <a:spAutoFit/>
          </a:bodyPr>
          <a:lstStyle/>
          <a:p>
            <a:pPr algn="ctr"/>
            <a:r>
              <a:rPr lang="es-ES_tradnl" sz="1400" dirty="0">
                <a:latin typeface="Times New Roman" pitchFamily="18" charset="0"/>
                <a:ea typeface="ＭＳ Ｐゴシック"/>
                <a:cs typeface="ＭＳ Ｐゴシック"/>
              </a:rPr>
              <a:t>APPLICATION</a:t>
            </a:r>
            <a:br>
              <a:rPr lang="es-ES_tradnl" sz="1400" dirty="0">
                <a:latin typeface="Times New Roman" pitchFamily="18" charset="0"/>
                <a:ea typeface="ＭＳ Ｐゴシック"/>
                <a:cs typeface="ＭＳ Ｐゴシック"/>
              </a:rPr>
            </a:br>
            <a:r>
              <a:rPr lang="es-ES_tradnl" sz="1400" dirty="0">
                <a:latin typeface="Times New Roman" pitchFamily="18" charset="0"/>
                <a:ea typeface="ＭＳ Ｐゴシック"/>
                <a:cs typeface="ＭＳ Ｐゴシック"/>
              </a:rPr>
              <a:t>ATTACK</a:t>
            </a:r>
          </a:p>
        </p:txBody>
      </p:sp>
      <p:sp>
        <p:nvSpPr>
          <p:cNvPr id="21541" name="Text Box 38"/>
          <p:cNvSpPr txBox="1">
            <a:spLocks noChangeArrowheads="1"/>
          </p:cNvSpPr>
          <p:nvPr/>
        </p:nvSpPr>
        <p:spPr bwMode="auto">
          <a:xfrm rot="-5400000">
            <a:off x="-29350" y="7368436"/>
            <a:ext cx="1187591" cy="347698"/>
          </a:xfrm>
          <a:prstGeom prst="rect">
            <a:avLst/>
          </a:prstGeom>
          <a:noFill/>
          <a:ln w="9525">
            <a:noFill/>
            <a:miter lim="800000"/>
            <a:headEnd/>
            <a:tailEnd/>
          </a:ln>
        </p:spPr>
        <p:txBody>
          <a:bodyPr wrap="none" lIns="130046" tIns="65023" rIns="130046" bIns="65023">
            <a:spAutoFit/>
          </a:bodyPr>
          <a:lstStyle/>
          <a:p>
            <a:pPr algn="ctr"/>
            <a:r>
              <a:rPr lang="es-ES_tradnl" sz="1400" dirty="0">
                <a:solidFill>
                  <a:schemeClr val="tx1"/>
                </a:solidFill>
                <a:latin typeface="Times New Roman" pitchFamily="18" charset="0"/>
                <a:ea typeface="ＭＳ Ｐゴシック"/>
                <a:cs typeface="ＭＳ Ｐゴシック"/>
              </a:rPr>
              <a:t>Capa de Red</a:t>
            </a:r>
          </a:p>
        </p:txBody>
      </p:sp>
      <p:sp>
        <p:nvSpPr>
          <p:cNvPr id="21542" name="Text Box 39"/>
          <p:cNvSpPr txBox="1">
            <a:spLocks noChangeArrowheads="1"/>
          </p:cNvSpPr>
          <p:nvPr/>
        </p:nvSpPr>
        <p:spPr bwMode="auto">
          <a:xfrm rot="-5400000">
            <a:off x="-276578" y="3443288"/>
            <a:ext cx="1691076" cy="352213"/>
          </a:xfrm>
          <a:prstGeom prst="rect">
            <a:avLst/>
          </a:prstGeom>
          <a:noFill/>
          <a:ln w="9525">
            <a:noFill/>
            <a:miter lim="800000"/>
            <a:headEnd/>
            <a:tailEnd/>
          </a:ln>
        </p:spPr>
        <p:txBody>
          <a:bodyPr wrap="none" lIns="130046" tIns="65023" rIns="130046" bIns="65023">
            <a:spAutoFit/>
          </a:bodyPr>
          <a:lstStyle/>
          <a:p>
            <a:pPr algn="ctr"/>
            <a:r>
              <a:rPr lang="es-ES_tradnl" sz="1400" dirty="0">
                <a:solidFill>
                  <a:schemeClr val="tx1"/>
                </a:solidFill>
                <a:latin typeface="Times New Roman" pitchFamily="18" charset="0"/>
                <a:ea typeface="ＭＳ Ｐゴシック"/>
                <a:cs typeface="ＭＳ Ｐゴシック"/>
              </a:rPr>
              <a:t>Capa de Aplicación</a:t>
            </a:r>
          </a:p>
        </p:txBody>
      </p:sp>
      <p:sp>
        <p:nvSpPr>
          <p:cNvPr id="21543" name="Rectangle 40"/>
          <p:cNvSpPr>
            <a:spLocks noChangeArrowheads="1"/>
          </p:cNvSpPr>
          <p:nvPr/>
        </p:nvSpPr>
        <p:spPr bwMode="ltGray">
          <a:xfrm rot="-5400000">
            <a:off x="2380827" y="3364266"/>
            <a:ext cx="1871698" cy="176107"/>
          </a:xfrm>
          <a:prstGeom prst="rect">
            <a:avLst/>
          </a:prstGeom>
          <a:solidFill>
            <a:srgbClr val="0080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008000"/>
            </a:extrusionClr>
          </a:sp3d>
        </p:spPr>
        <p:txBody>
          <a:bodyPr lIns="130046" tIns="65023" rIns="130046" bIns="65023" anchor="ctr">
            <a:flatTx/>
          </a:bodyPr>
          <a:lstStyle/>
          <a:p>
            <a:pPr algn="ctr"/>
            <a:r>
              <a:rPr lang="es-ES_tradnl" sz="1400" dirty="0" err="1">
                <a:latin typeface="Times New Roman" pitchFamily="18" charset="0"/>
                <a:ea typeface="ＭＳ Ｐゴシック"/>
                <a:cs typeface="ＭＳ Ｐゴシック"/>
              </a:rPr>
              <a:t>Accounts</a:t>
            </a:r>
            <a:endParaRPr lang="es-ES_tradnl" sz="1400" dirty="0">
              <a:latin typeface="Times New Roman" pitchFamily="18" charset="0"/>
              <a:ea typeface="ＭＳ Ｐゴシック"/>
              <a:cs typeface="ＭＳ Ｐゴシック"/>
            </a:endParaRPr>
          </a:p>
        </p:txBody>
      </p:sp>
      <p:sp>
        <p:nvSpPr>
          <p:cNvPr id="21544" name="Rectangle 41"/>
          <p:cNvSpPr>
            <a:spLocks noChangeArrowheads="1"/>
          </p:cNvSpPr>
          <p:nvPr/>
        </p:nvSpPr>
        <p:spPr bwMode="ltGray">
          <a:xfrm rot="-5400000">
            <a:off x="2641600" y="3363137"/>
            <a:ext cx="1871698" cy="178364"/>
          </a:xfrm>
          <a:prstGeom prst="rect">
            <a:avLst/>
          </a:prstGeom>
          <a:solidFill>
            <a:srgbClr val="0080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008000"/>
            </a:extrusionClr>
          </a:sp3d>
        </p:spPr>
        <p:txBody>
          <a:bodyPr lIns="130046" tIns="65023" rIns="130046" bIns="65023" anchor="ctr">
            <a:flatTx/>
          </a:bodyPr>
          <a:lstStyle/>
          <a:p>
            <a:pPr algn="ctr"/>
            <a:r>
              <a:rPr lang="es-ES_tradnl" sz="1400" dirty="0" err="1">
                <a:latin typeface="Times New Roman" pitchFamily="18" charset="0"/>
                <a:ea typeface="ＭＳ Ｐゴシック"/>
                <a:cs typeface="ＭＳ Ｐゴシック"/>
              </a:rPr>
              <a:t>Finance</a:t>
            </a:r>
            <a:endParaRPr lang="es-ES_tradnl" sz="1400" dirty="0">
              <a:latin typeface="Times New Roman" pitchFamily="18" charset="0"/>
              <a:ea typeface="ＭＳ Ｐゴシック"/>
              <a:cs typeface="ＭＳ Ｐゴシック"/>
            </a:endParaRPr>
          </a:p>
        </p:txBody>
      </p:sp>
      <p:sp>
        <p:nvSpPr>
          <p:cNvPr id="21545" name="Rectangle 42"/>
          <p:cNvSpPr>
            <a:spLocks noChangeArrowheads="1"/>
          </p:cNvSpPr>
          <p:nvPr/>
        </p:nvSpPr>
        <p:spPr bwMode="ltGray">
          <a:xfrm rot="-5400000">
            <a:off x="2920437" y="3364266"/>
            <a:ext cx="1871698" cy="176107"/>
          </a:xfrm>
          <a:prstGeom prst="rect">
            <a:avLst/>
          </a:prstGeom>
          <a:solidFill>
            <a:srgbClr val="0080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008000"/>
            </a:extrusionClr>
          </a:sp3d>
        </p:spPr>
        <p:txBody>
          <a:bodyPr lIns="130046" tIns="65023" rIns="130046" bIns="65023" anchor="ctr">
            <a:flatTx/>
          </a:bodyPr>
          <a:lstStyle/>
          <a:p>
            <a:pPr algn="ctr"/>
            <a:r>
              <a:rPr lang="es-ES_tradnl" sz="1400" dirty="0" err="1">
                <a:latin typeface="Times New Roman" pitchFamily="18" charset="0"/>
                <a:ea typeface="ＭＳ Ｐゴシック"/>
                <a:cs typeface="ＭＳ Ｐゴシック"/>
              </a:rPr>
              <a:t>Administration</a:t>
            </a:r>
            <a:endParaRPr lang="es-ES_tradnl" sz="1400" dirty="0">
              <a:latin typeface="Times New Roman" pitchFamily="18" charset="0"/>
              <a:ea typeface="ＭＳ Ｐゴシック"/>
              <a:cs typeface="ＭＳ Ｐゴシック"/>
            </a:endParaRPr>
          </a:p>
        </p:txBody>
      </p:sp>
      <p:sp>
        <p:nvSpPr>
          <p:cNvPr id="21546" name="Rectangle 43"/>
          <p:cNvSpPr>
            <a:spLocks noChangeArrowheads="1"/>
          </p:cNvSpPr>
          <p:nvPr/>
        </p:nvSpPr>
        <p:spPr bwMode="ltGray">
          <a:xfrm rot="-5400000">
            <a:off x="3174436" y="3363137"/>
            <a:ext cx="1871698" cy="178364"/>
          </a:xfrm>
          <a:prstGeom prst="rect">
            <a:avLst/>
          </a:prstGeom>
          <a:solidFill>
            <a:srgbClr val="0080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008000"/>
            </a:extrusionClr>
          </a:sp3d>
        </p:spPr>
        <p:txBody>
          <a:bodyPr lIns="130046" tIns="65023" rIns="130046" bIns="65023" anchor="ctr">
            <a:flatTx/>
          </a:bodyPr>
          <a:lstStyle/>
          <a:p>
            <a:pPr algn="ctr"/>
            <a:r>
              <a:rPr lang="es-ES_tradnl" sz="1400" dirty="0" err="1">
                <a:latin typeface="Times New Roman" pitchFamily="18" charset="0"/>
                <a:ea typeface="ＭＳ Ｐゴシック"/>
                <a:cs typeface="ＭＳ Ｐゴシック"/>
              </a:rPr>
              <a:t>Transactions</a:t>
            </a:r>
            <a:endParaRPr lang="es-ES_tradnl" sz="1400" dirty="0">
              <a:latin typeface="Times New Roman" pitchFamily="18" charset="0"/>
              <a:ea typeface="ＭＳ Ｐゴシック"/>
              <a:cs typeface="ＭＳ Ｐゴシック"/>
            </a:endParaRPr>
          </a:p>
        </p:txBody>
      </p:sp>
      <p:sp>
        <p:nvSpPr>
          <p:cNvPr id="21547" name="Rectangle 44"/>
          <p:cNvSpPr>
            <a:spLocks noChangeArrowheads="1"/>
          </p:cNvSpPr>
          <p:nvPr/>
        </p:nvSpPr>
        <p:spPr bwMode="ltGray">
          <a:xfrm rot="-5400000">
            <a:off x="3453272" y="3364266"/>
            <a:ext cx="1871698" cy="176107"/>
          </a:xfrm>
          <a:prstGeom prst="rect">
            <a:avLst/>
          </a:prstGeom>
          <a:solidFill>
            <a:srgbClr val="0080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008000"/>
            </a:extrusionClr>
          </a:sp3d>
        </p:spPr>
        <p:txBody>
          <a:bodyPr lIns="130046" tIns="65023" rIns="130046" bIns="65023" anchor="ctr">
            <a:flatTx/>
          </a:bodyPr>
          <a:lstStyle/>
          <a:p>
            <a:pPr algn="ctr"/>
            <a:r>
              <a:rPr lang="es-ES_tradnl" sz="1400" dirty="0" err="1">
                <a:latin typeface="Times New Roman" pitchFamily="18" charset="0"/>
                <a:ea typeface="ＭＳ Ｐゴシック"/>
                <a:cs typeface="ＭＳ Ｐゴシック"/>
              </a:rPr>
              <a:t>Communication</a:t>
            </a:r>
            <a:endParaRPr lang="es-ES_tradnl" sz="1400" dirty="0">
              <a:latin typeface="Times New Roman" pitchFamily="18" charset="0"/>
              <a:ea typeface="ＭＳ Ｐゴシック"/>
              <a:cs typeface="ＭＳ Ｐゴシック"/>
            </a:endParaRPr>
          </a:p>
        </p:txBody>
      </p:sp>
      <p:sp>
        <p:nvSpPr>
          <p:cNvPr id="21548" name="Rectangle 45"/>
          <p:cNvSpPr>
            <a:spLocks noChangeArrowheads="1"/>
          </p:cNvSpPr>
          <p:nvPr/>
        </p:nvSpPr>
        <p:spPr bwMode="ltGray">
          <a:xfrm rot="-5400000">
            <a:off x="3703885" y="3364266"/>
            <a:ext cx="1871698" cy="176107"/>
          </a:xfrm>
          <a:prstGeom prst="rect">
            <a:avLst/>
          </a:prstGeom>
          <a:solidFill>
            <a:srgbClr val="0080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008000"/>
            </a:extrusionClr>
          </a:sp3d>
        </p:spPr>
        <p:txBody>
          <a:bodyPr lIns="130046" tIns="65023" rIns="130046" bIns="65023" anchor="ctr">
            <a:flatTx/>
          </a:bodyPr>
          <a:lstStyle/>
          <a:p>
            <a:pPr algn="ctr"/>
            <a:r>
              <a:rPr lang="es-ES_tradnl" sz="1400" dirty="0" err="1">
                <a:latin typeface="Times New Roman" pitchFamily="18" charset="0"/>
                <a:ea typeface="ＭＳ Ｐゴシック"/>
                <a:cs typeface="ＭＳ Ｐゴシック"/>
              </a:rPr>
              <a:t>Knowledge</a:t>
            </a:r>
            <a:r>
              <a:rPr lang="es-ES_tradnl" sz="1400" dirty="0">
                <a:latin typeface="Times New Roman" pitchFamily="18" charset="0"/>
                <a:ea typeface="ＭＳ Ｐゴシック"/>
                <a:cs typeface="ＭＳ Ｐゴシック"/>
              </a:rPr>
              <a:t> </a:t>
            </a:r>
            <a:r>
              <a:rPr lang="es-ES_tradnl" sz="1400" dirty="0" err="1">
                <a:latin typeface="Times New Roman" pitchFamily="18" charset="0"/>
                <a:ea typeface="ＭＳ Ｐゴシック"/>
                <a:cs typeface="ＭＳ Ｐゴシック"/>
              </a:rPr>
              <a:t>Mgmt</a:t>
            </a:r>
            <a:endParaRPr lang="es-ES_tradnl" sz="1400" dirty="0">
              <a:latin typeface="Times New Roman" pitchFamily="18" charset="0"/>
              <a:ea typeface="ＭＳ Ｐゴシック"/>
              <a:cs typeface="ＭＳ Ｐゴシック"/>
            </a:endParaRPr>
          </a:p>
        </p:txBody>
      </p:sp>
      <p:sp>
        <p:nvSpPr>
          <p:cNvPr id="21549" name="Rectangle 46"/>
          <p:cNvSpPr>
            <a:spLocks noChangeArrowheads="1"/>
          </p:cNvSpPr>
          <p:nvPr/>
        </p:nvSpPr>
        <p:spPr bwMode="ltGray">
          <a:xfrm rot="-5400000">
            <a:off x="3965787" y="3364266"/>
            <a:ext cx="1871698" cy="176107"/>
          </a:xfrm>
          <a:prstGeom prst="rect">
            <a:avLst/>
          </a:prstGeom>
          <a:solidFill>
            <a:srgbClr val="0080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008000"/>
            </a:extrusionClr>
          </a:sp3d>
        </p:spPr>
        <p:txBody>
          <a:bodyPr lIns="130046" tIns="65023" rIns="130046" bIns="65023" anchor="ctr">
            <a:flatTx/>
          </a:bodyPr>
          <a:lstStyle/>
          <a:p>
            <a:pPr algn="ctr"/>
            <a:r>
              <a:rPr lang="es-ES_tradnl" sz="1400" dirty="0">
                <a:latin typeface="Times New Roman" pitchFamily="18" charset="0"/>
                <a:ea typeface="ＭＳ Ｐゴシック"/>
                <a:cs typeface="ＭＳ Ｐゴシック"/>
              </a:rPr>
              <a:t>E-Commerce</a:t>
            </a:r>
          </a:p>
        </p:txBody>
      </p:sp>
      <p:sp>
        <p:nvSpPr>
          <p:cNvPr id="21550" name="Rectangle 47"/>
          <p:cNvSpPr>
            <a:spLocks noChangeArrowheads="1"/>
          </p:cNvSpPr>
          <p:nvPr/>
        </p:nvSpPr>
        <p:spPr bwMode="ltGray">
          <a:xfrm rot="-5400000">
            <a:off x="4229948" y="3364266"/>
            <a:ext cx="1871698" cy="176107"/>
          </a:xfrm>
          <a:prstGeom prst="rect">
            <a:avLst/>
          </a:prstGeom>
          <a:solidFill>
            <a:srgbClr val="0080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008000"/>
            </a:extrusionClr>
          </a:sp3d>
        </p:spPr>
        <p:txBody>
          <a:bodyPr lIns="130046" tIns="65023" rIns="130046" bIns="65023" anchor="ctr">
            <a:flatTx/>
          </a:bodyPr>
          <a:lstStyle/>
          <a:p>
            <a:pPr algn="ctr"/>
            <a:r>
              <a:rPr lang="es-ES_tradnl" sz="1400" dirty="0">
                <a:latin typeface="Times New Roman" pitchFamily="18" charset="0"/>
                <a:ea typeface="ＭＳ Ｐゴシック"/>
                <a:cs typeface="ＭＳ Ｐゴシック"/>
              </a:rPr>
              <a:t>Bus. </a:t>
            </a:r>
            <a:r>
              <a:rPr lang="es-ES_tradnl" sz="1400" dirty="0" err="1">
                <a:latin typeface="Times New Roman" pitchFamily="18" charset="0"/>
                <a:ea typeface="ＭＳ Ｐゴシック"/>
                <a:cs typeface="ＭＳ Ｐゴシック"/>
              </a:rPr>
              <a:t>Functions</a:t>
            </a:r>
            <a:endParaRPr lang="es-ES_tradnl" sz="1400" dirty="0">
              <a:latin typeface="Times New Roman" pitchFamily="18" charset="0"/>
              <a:ea typeface="ＭＳ Ｐゴシック"/>
              <a:cs typeface="ＭＳ Ｐゴシック"/>
            </a:endParaRPr>
          </a:p>
        </p:txBody>
      </p:sp>
      <p:sp>
        <p:nvSpPr>
          <p:cNvPr id="7233584" name="Rectangle 48"/>
          <p:cNvSpPr>
            <a:spLocks noChangeArrowheads="1"/>
          </p:cNvSpPr>
          <p:nvPr/>
        </p:nvSpPr>
        <p:spPr bwMode="auto">
          <a:xfrm>
            <a:off x="866987" y="3275084"/>
            <a:ext cx="1192107" cy="1352410"/>
          </a:xfrm>
          <a:prstGeom prst="rect">
            <a:avLst/>
          </a:prstGeom>
          <a:solidFill>
            <a:srgbClr val="EFEFFF"/>
          </a:solidFill>
          <a:ln w="38100" cmpd="dbl">
            <a:solidFill>
              <a:schemeClr val="tx1"/>
            </a:solidFill>
            <a:miter lim="800000"/>
            <a:headEnd/>
            <a:tailEnd/>
          </a:ln>
        </p:spPr>
        <p:txBody>
          <a:bodyPr lIns="130046" tIns="65023" rIns="130046" bIns="65023" anchor="ctr"/>
          <a:lstStyle/>
          <a:p>
            <a:pPr algn="ctr"/>
            <a:r>
              <a:rPr lang="es-ES_tradnl" sz="2000" dirty="0">
                <a:solidFill>
                  <a:schemeClr val="tx1"/>
                </a:solidFill>
                <a:latin typeface="Arial Narrow" pitchFamily="34" charset="0"/>
                <a:ea typeface="ＭＳ Ｐゴシック"/>
                <a:cs typeface="ＭＳ Ｐゴシック"/>
                <a:sym typeface="Wingdings" pitchFamily="2" charset="2"/>
              </a:rPr>
              <a:t>Pedido HTTP </a:t>
            </a:r>
            <a:r>
              <a:rPr lang="es-ES_tradnl" sz="3400" dirty="0">
                <a:solidFill>
                  <a:schemeClr val="tx1"/>
                </a:solidFill>
                <a:latin typeface="Times New Roman" pitchFamily="18" charset="0"/>
                <a:ea typeface="ＭＳ Ｐゴシック"/>
                <a:cs typeface="ＭＳ Ｐゴシック"/>
                <a:sym typeface="Wingdings" pitchFamily="2" charset="2"/>
              </a:rPr>
              <a:t></a:t>
            </a:r>
          </a:p>
        </p:txBody>
      </p:sp>
      <p:sp>
        <p:nvSpPr>
          <p:cNvPr id="7233585" name="Rectangle 49"/>
          <p:cNvSpPr>
            <a:spLocks noChangeArrowheads="1"/>
          </p:cNvSpPr>
          <p:nvPr/>
        </p:nvSpPr>
        <p:spPr bwMode="auto">
          <a:xfrm>
            <a:off x="4009813" y="3223155"/>
            <a:ext cx="1192107" cy="1352408"/>
          </a:xfrm>
          <a:prstGeom prst="rect">
            <a:avLst/>
          </a:prstGeom>
          <a:solidFill>
            <a:srgbClr val="EFEFFF"/>
          </a:solidFill>
          <a:ln w="38100" cmpd="dbl">
            <a:solidFill>
              <a:schemeClr val="tx1"/>
            </a:solidFill>
            <a:miter lim="800000"/>
            <a:headEnd/>
            <a:tailEnd/>
          </a:ln>
        </p:spPr>
        <p:txBody>
          <a:bodyPr lIns="130046" tIns="65023" rIns="130046" bIns="65023" anchor="ctr"/>
          <a:lstStyle/>
          <a:p>
            <a:pPr algn="ctr"/>
            <a:r>
              <a:rPr lang="es-ES_tradnl" sz="2000" dirty="0">
                <a:solidFill>
                  <a:schemeClr val="tx1"/>
                </a:solidFill>
                <a:latin typeface="Arial Narrow" pitchFamily="34" charset="0"/>
                <a:ea typeface="ＭＳ Ｐゴシック"/>
                <a:cs typeface="ＭＳ Ｐゴシック"/>
                <a:sym typeface="Wingdings" pitchFamily="2" charset="2"/>
              </a:rPr>
              <a:t>Consulta SQL</a:t>
            </a:r>
            <a:r>
              <a:rPr lang="es-ES_tradnl" sz="3400" dirty="0">
                <a:solidFill>
                  <a:schemeClr val="tx1"/>
                </a:solidFill>
                <a:latin typeface="Times New Roman" pitchFamily="18" charset="0"/>
                <a:ea typeface="ＭＳ Ｐゴシック"/>
                <a:cs typeface="ＭＳ Ｐゴシック"/>
                <a:sym typeface="Wingdings" pitchFamily="2" charset="2"/>
              </a:rPr>
              <a:t></a:t>
            </a:r>
          </a:p>
        </p:txBody>
      </p:sp>
      <p:sp>
        <p:nvSpPr>
          <p:cNvPr id="7233586" name="Rectangle 50"/>
          <p:cNvSpPr>
            <a:spLocks noChangeArrowheads="1"/>
          </p:cNvSpPr>
          <p:nvPr/>
        </p:nvSpPr>
        <p:spPr bwMode="auto">
          <a:xfrm>
            <a:off x="6610773" y="3114782"/>
            <a:ext cx="1192107" cy="1352408"/>
          </a:xfrm>
          <a:prstGeom prst="rect">
            <a:avLst/>
          </a:prstGeom>
          <a:solidFill>
            <a:srgbClr val="EFEFFF"/>
          </a:solidFill>
          <a:ln w="38100" cmpd="dbl">
            <a:solidFill>
              <a:schemeClr val="tx1"/>
            </a:solidFill>
            <a:miter lim="800000"/>
            <a:headEnd/>
            <a:tailEnd/>
          </a:ln>
        </p:spPr>
        <p:txBody>
          <a:bodyPr lIns="130046" tIns="65023" rIns="130046" bIns="65023" anchor="ctr"/>
          <a:lstStyle/>
          <a:p>
            <a:pPr algn="ctr"/>
            <a:r>
              <a:rPr lang="es-ES_tradnl" sz="2000" dirty="0">
                <a:solidFill>
                  <a:schemeClr val="tx1"/>
                </a:solidFill>
                <a:latin typeface="Arial Narrow" pitchFamily="34" charset="0"/>
                <a:ea typeface="ＭＳ Ｐゴシック"/>
                <a:cs typeface="ＭＳ Ｐゴシック"/>
                <a:sym typeface="Wingdings" pitchFamily="2" charset="2"/>
              </a:rPr>
              <a:t>Tabla BD </a:t>
            </a:r>
            <a:r>
              <a:rPr lang="es-ES_tradnl" sz="2000" dirty="0">
                <a:solidFill>
                  <a:schemeClr val="tx1"/>
                </a:solidFill>
                <a:latin typeface="Times New Roman" pitchFamily="18" charset="0"/>
                <a:ea typeface="ＭＳ Ｐゴシック"/>
                <a:cs typeface="ＭＳ Ｐゴシック"/>
                <a:sym typeface="Webdings" pitchFamily="18" charset="2"/>
              </a:rPr>
              <a:t></a:t>
            </a:r>
            <a:r>
              <a:rPr lang="es-ES_tradnl" sz="2000" dirty="0">
                <a:solidFill>
                  <a:schemeClr val="tx1"/>
                </a:solidFill>
                <a:latin typeface="Times New Roman" pitchFamily="18" charset="0"/>
                <a:ea typeface="ＭＳ Ｐゴシック"/>
                <a:cs typeface="ＭＳ Ｐゴシック"/>
                <a:sym typeface="Wingdings" pitchFamily="2" charset="2"/>
              </a:rPr>
              <a:t> </a:t>
            </a:r>
          </a:p>
          <a:p>
            <a:pPr algn="ctr"/>
            <a:r>
              <a:rPr lang="es-ES_tradnl" sz="2600" dirty="0">
                <a:solidFill>
                  <a:schemeClr val="tx1"/>
                </a:solidFill>
                <a:latin typeface="Times New Roman" pitchFamily="18" charset="0"/>
                <a:ea typeface="ＭＳ Ｐゴシック"/>
                <a:cs typeface="ＭＳ Ｐゴシック"/>
                <a:sym typeface="Wingdings" pitchFamily="2" charset="2"/>
              </a:rPr>
              <a:t></a:t>
            </a:r>
          </a:p>
        </p:txBody>
      </p:sp>
      <p:sp>
        <p:nvSpPr>
          <p:cNvPr id="7233587" name="Rectangle 51"/>
          <p:cNvSpPr>
            <a:spLocks noChangeArrowheads="1"/>
          </p:cNvSpPr>
          <p:nvPr/>
        </p:nvSpPr>
        <p:spPr bwMode="auto">
          <a:xfrm>
            <a:off x="3467947" y="3166711"/>
            <a:ext cx="1300480" cy="1352410"/>
          </a:xfrm>
          <a:prstGeom prst="rect">
            <a:avLst/>
          </a:prstGeom>
          <a:solidFill>
            <a:srgbClr val="EFEFFF"/>
          </a:solidFill>
          <a:ln w="38100" cmpd="dbl">
            <a:solidFill>
              <a:schemeClr val="tx1"/>
            </a:solidFill>
            <a:miter lim="800000"/>
            <a:headEnd/>
            <a:tailEnd/>
          </a:ln>
        </p:spPr>
        <p:txBody>
          <a:bodyPr lIns="130046" tIns="65023" rIns="130046" bIns="65023" anchor="ctr"/>
          <a:lstStyle/>
          <a:p>
            <a:pPr algn="ctr"/>
            <a:r>
              <a:rPr lang="es-ES_tradnl" sz="2000" dirty="0">
                <a:solidFill>
                  <a:schemeClr val="tx1"/>
                </a:solidFill>
                <a:latin typeface="Arial Narrow" pitchFamily="34" charset="0"/>
                <a:ea typeface="ＭＳ Ｐゴシック"/>
                <a:cs typeface="ＭＳ Ｐゴシック"/>
                <a:sym typeface="Wingdings" pitchFamily="2" charset="2"/>
              </a:rPr>
              <a:t>Respuesta HTTP </a:t>
            </a:r>
            <a:r>
              <a:rPr lang="es-ES_tradnl" sz="2000" dirty="0">
                <a:solidFill>
                  <a:schemeClr val="tx1"/>
                </a:solidFill>
                <a:latin typeface="Times New Roman" pitchFamily="18" charset="0"/>
                <a:ea typeface="ＭＳ Ｐゴシック"/>
                <a:cs typeface="ＭＳ Ｐゴシック"/>
                <a:sym typeface="Webdings" pitchFamily="18" charset="2"/>
              </a:rPr>
              <a:t></a:t>
            </a:r>
            <a:r>
              <a:rPr lang="es-ES_tradnl" sz="2000" dirty="0">
                <a:solidFill>
                  <a:schemeClr val="tx1"/>
                </a:solidFill>
                <a:latin typeface="Times New Roman" pitchFamily="18" charset="0"/>
                <a:ea typeface="ＭＳ Ｐゴシック"/>
                <a:cs typeface="ＭＳ Ｐゴシック"/>
                <a:sym typeface="Wingdings" pitchFamily="2" charset="2"/>
              </a:rPr>
              <a:t> </a:t>
            </a:r>
          </a:p>
          <a:p>
            <a:pPr algn="ctr"/>
            <a:r>
              <a:rPr lang="es-ES_tradnl" sz="2600" dirty="0">
                <a:solidFill>
                  <a:schemeClr val="tx1"/>
                </a:solidFill>
                <a:latin typeface="Times New Roman" pitchFamily="18" charset="0"/>
                <a:ea typeface="ＭＳ Ｐゴシック"/>
                <a:cs typeface="ＭＳ Ｐゴシック"/>
                <a:sym typeface="Wingdings" pitchFamily="2" charset="2"/>
              </a:rPr>
              <a:t></a:t>
            </a:r>
          </a:p>
        </p:txBody>
      </p:sp>
      <p:sp>
        <p:nvSpPr>
          <p:cNvPr id="7233588" name="Rectangle 52"/>
          <p:cNvSpPr>
            <a:spLocks noChangeArrowheads="1"/>
          </p:cNvSpPr>
          <p:nvPr/>
        </p:nvSpPr>
        <p:spPr bwMode="auto">
          <a:xfrm>
            <a:off x="9024339" y="2191350"/>
            <a:ext cx="3445369" cy="1630116"/>
          </a:xfrm>
          <a:prstGeom prst="rect">
            <a:avLst/>
          </a:prstGeom>
          <a:solidFill>
            <a:schemeClr val="bg1"/>
          </a:solidFill>
          <a:ln w="9525">
            <a:solidFill>
              <a:schemeClr val="tx1"/>
            </a:solidFill>
            <a:miter lim="800000"/>
            <a:headEnd/>
            <a:tailEnd/>
          </a:ln>
        </p:spPr>
        <p:txBody>
          <a:bodyPr lIns="130046" tIns="65023" rIns="130046" bIns="65023" anchor="ctr"/>
          <a:lstStyle/>
          <a:p>
            <a:pPr algn="ctr"/>
            <a:r>
              <a:rPr lang="es-ES_tradnl" sz="2600" dirty="0">
                <a:solidFill>
                  <a:schemeClr val="tx1"/>
                </a:solidFill>
                <a:latin typeface="Courier New" pitchFamily="49" charset="0"/>
                <a:ea typeface="ＭＳ Ｐゴシック"/>
                <a:cs typeface="ＭＳ Ｐゴシック"/>
              </a:rPr>
              <a:t>"SELECT * FROM </a:t>
            </a:r>
            <a:r>
              <a:rPr lang="es-ES_tradnl" sz="2600" dirty="0" err="1">
                <a:solidFill>
                  <a:schemeClr val="tx1"/>
                </a:solidFill>
                <a:latin typeface="Courier New" pitchFamily="49" charset="0"/>
                <a:ea typeface="ＭＳ Ｐゴシック"/>
                <a:cs typeface="ＭＳ Ｐゴシック"/>
              </a:rPr>
              <a:t>accounts</a:t>
            </a:r>
            <a:r>
              <a:rPr lang="es-ES_tradnl" sz="2600" dirty="0">
                <a:solidFill>
                  <a:schemeClr val="tx1"/>
                </a:solidFill>
                <a:latin typeface="Courier New" pitchFamily="49" charset="0"/>
                <a:ea typeface="ＭＳ Ｐゴシック"/>
                <a:cs typeface="ＭＳ Ｐゴシック"/>
              </a:rPr>
              <a:t> WHERE </a:t>
            </a:r>
            <a:r>
              <a:rPr lang="es-ES_tradnl" sz="2600" dirty="0" err="1">
                <a:solidFill>
                  <a:schemeClr val="tx1"/>
                </a:solidFill>
                <a:latin typeface="Courier New" pitchFamily="49" charset="0"/>
                <a:ea typeface="ＭＳ Ｐゴシック"/>
                <a:cs typeface="ＭＳ Ｐゴシック"/>
              </a:rPr>
              <a:t>acct</a:t>
            </a:r>
            <a:r>
              <a:rPr lang="es-ES_tradnl" sz="2600" dirty="0">
                <a:solidFill>
                  <a:schemeClr val="tx1"/>
                </a:solidFill>
                <a:latin typeface="Courier New" pitchFamily="49" charset="0"/>
                <a:ea typeface="ＭＳ Ｐゴシック"/>
                <a:cs typeface="ＭＳ Ｐゴシック"/>
              </a:rPr>
              <a:t>=‘</a:t>
            </a:r>
            <a:r>
              <a:rPr lang="es-ES_tradnl" sz="2600" dirty="0">
                <a:solidFill>
                  <a:srgbClr val="FF0000"/>
                </a:solidFill>
                <a:latin typeface="Courier New" pitchFamily="49" charset="0"/>
                <a:ea typeface="ＭＳ Ｐゴシック"/>
                <a:cs typeface="ＭＳ Ｐゴシック"/>
              </a:rPr>
              <a:t>’ OR 1=1--</a:t>
            </a:r>
            <a:r>
              <a:rPr lang="es-ES_tradnl" sz="2600" dirty="0">
                <a:solidFill>
                  <a:schemeClr val="tx1"/>
                </a:solidFill>
                <a:latin typeface="Courier New" pitchFamily="49" charset="0"/>
                <a:ea typeface="ＭＳ Ｐゴシック"/>
                <a:cs typeface="ＭＳ Ｐゴシック"/>
              </a:rPr>
              <a:t>’"</a:t>
            </a:r>
          </a:p>
        </p:txBody>
      </p:sp>
      <p:sp>
        <p:nvSpPr>
          <p:cNvPr id="7233589" name="Text Box 53"/>
          <p:cNvSpPr txBox="1">
            <a:spLocks noChangeArrowheads="1"/>
          </p:cNvSpPr>
          <p:nvPr/>
        </p:nvSpPr>
        <p:spPr bwMode="auto">
          <a:xfrm>
            <a:off x="8561493" y="4467190"/>
            <a:ext cx="4118187" cy="975360"/>
          </a:xfrm>
          <a:prstGeom prst="rect">
            <a:avLst/>
          </a:prstGeom>
          <a:solidFill>
            <a:srgbClr val="F2F2F2"/>
          </a:solidFill>
          <a:ln w="25400" algn="ctr">
            <a:solidFill>
              <a:srgbClr val="F2F2F2"/>
            </a:solidFill>
            <a:miter lim="800000"/>
            <a:headEnd/>
            <a:tailEnd/>
          </a:ln>
        </p:spPr>
        <p:txBody>
          <a:bodyPr lIns="130046" tIns="65023" rIns="130046" bIns="65023"/>
          <a:lstStyle/>
          <a:p>
            <a:r>
              <a:rPr lang="es-ES_tradnl" sz="1600" dirty="0">
                <a:solidFill>
                  <a:srgbClr val="17375E"/>
                </a:solidFill>
                <a:latin typeface="Calibri" pitchFamily="34" charset="0"/>
                <a:ea typeface="ＭＳ Ｐゴシック"/>
                <a:cs typeface="ＭＳ Ｐゴシック"/>
              </a:rPr>
              <a:t>1. Aplicación presenta un formulario Web al atacante</a:t>
            </a:r>
          </a:p>
        </p:txBody>
      </p:sp>
      <p:sp>
        <p:nvSpPr>
          <p:cNvPr id="7233590" name="Text Box 54"/>
          <p:cNvSpPr txBox="1">
            <a:spLocks noChangeArrowheads="1"/>
          </p:cNvSpPr>
          <p:nvPr/>
        </p:nvSpPr>
        <p:spPr bwMode="auto">
          <a:xfrm>
            <a:off x="8561493" y="5239350"/>
            <a:ext cx="4118187" cy="975360"/>
          </a:xfrm>
          <a:prstGeom prst="rect">
            <a:avLst/>
          </a:prstGeom>
          <a:solidFill>
            <a:srgbClr val="F2F2F2"/>
          </a:solidFill>
          <a:ln w="25400" algn="ctr">
            <a:solidFill>
              <a:srgbClr val="F2F2F2"/>
            </a:solidFill>
            <a:miter lim="800000"/>
            <a:headEnd/>
            <a:tailEnd/>
          </a:ln>
        </p:spPr>
        <p:txBody>
          <a:bodyPr lIns="130046" tIns="65023" rIns="130046" bIns="65023"/>
          <a:lstStyle/>
          <a:p>
            <a:r>
              <a:rPr lang="es-ES_tradnl" sz="1600" dirty="0">
                <a:solidFill>
                  <a:srgbClr val="17375E"/>
                </a:solidFill>
                <a:latin typeface="Calibri" pitchFamily="34" charset="0"/>
                <a:ea typeface="ＭＳ Ｐゴシック"/>
                <a:cs typeface="ＭＳ Ｐゴシック"/>
              </a:rPr>
              <a:t>2. Atacante envía un ataque en los datos del formulario</a:t>
            </a:r>
          </a:p>
        </p:txBody>
      </p:sp>
      <p:sp>
        <p:nvSpPr>
          <p:cNvPr id="7233591" name="Text Box 55"/>
          <p:cNvSpPr txBox="1">
            <a:spLocks noChangeArrowheads="1"/>
          </p:cNvSpPr>
          <p:nvPr/>
        </p:nvSpPr>
        <p:spPr bwMode="auto">
          <a:xfrm>
            <a:off x="8561493" y="6025057"/>
            <a:ext cx="4118187" cy="975360"/>
          </a:xfrm>
          <a:prstGeom prst="rect">
            <a:avLst/>
          </a:prstGeom>
          <a:solidFill>
            <a:srgbClr val="F2F2F2"/>
          </a:solidFill>
          <a:ln w="25400" algn="ctr">
            <a:solidFill>
              <a:srgbClr val="F2F2F2"/>
            </a:solidFill>
            <a:miter lim="800000"/>
            <a:headEnd/>
            <a:tailEnd/>
          </a:ln>
        </p:spPr>
        <p:txBody>
          <a:bodyPr lIns="130046" tIns="65023" rIns="130046" bIns="65023"/>
          <a:lstStyle/>
          <a:p>
            <a:r>
              <a:rPr lang="es-ES_tradnl" sz="1600" dirty="0">
                <a:solidFill>
                  <a:srgbClr val="17375E"/>
                </a:solidFill>
                <a:latin typeface="Calibri" pitchFamily="34" charset="0"/>
                <a:ea typeface="ＭＳ Ｐゴシック"/>
                <a:cs typeface="ＭＳ Ｐゴシック"/>
              </a:rPr>
              <a:t>3. Aplicación dirige el ataque a la base de datos en una consulta SQL</a:t>
            </a:r>
          </a:p>
        </p:txBody>
      </p:sp>
      <p:sp>
        <p:nvSpPr>
          <p:cNvPr id="7233592" name="Rectangle 56"/>
          <p:cNvSpPr>
            <a:spLocks noChangeArrowheads="1"/>
          </p:cNvSpPr>
          <p:nvPr/>
        </p:nvSpPr>
        <p:spPr bwMode="auto">
          <a:xfrm>
            <a:off x="8561494" y="2408097"/>
            <a:ext cx="4215272" cy="1955236"/>
          </a:xfrm>
          <a:prstGeom prst="rect">
            <a:avLst/>
          </a:prstGeom>
          <a:solidFill>
            <a:schemeClr val="bg1"/>
          </a:solidFill>
          <a:ln w="9525">
            <a:solidFill>
              <a:schemeClr val="tx1"/>
            </a:solidFill>
            <a:miter lim="800000"/>
            <a:headEnd/>
            <a:tailEnd/>
          </a:ln>
        </p:spPr>
        <p:txBody>
          <a:bodyPr lIns="130046" tIns="65023" rIns="130046" bIns="65023" anchor="ctr"/>
          <a:lstStyle/>
          <a:p>
            <a:pPr algn="ctr"/>
            <a:r>
              <a:rPr lang="es-ES_tradnl" sz="2000" dirty="0" err="1">
                <a:solidFill>
                  <a:schemeClr val="tx1"/>
                </a:solidFill>
                <a:latin typeface="Courier New" pitchFamily="49" charset="0"/>
                <a:ea typeface="ＭＳ Ｐゴシック"/>
                <a:cs typeface="ＭＳ Ｐゴシック"/>
              </a:rPr>
              <a:t>Account</a:t>
            </a:r>
            <a:r>
              <a:rPr lang="es-ES_tradnl" sz="2000" dirty="0">
                <a:solidFill>
                  <a:schemeClr val="tx1"/>
                </a:solidFill>
                <a:latin typeface="Courier New" pitchFamily="49" charset="0"/>
                <a:ea typeface="ＭＳ Ｐゴシック"/>
                <a:cs typeface="ＭＳ Ｐゴシック"/>
              </a:rPr>
              <a:t> </a:t>
            </a:r>
            <a:r>
              <a:rPr lang="es-ES_tradnl" sz="2000" dirty="0" err="1">
                <a:solidFill>
                  <a:schemeClr val="tx1"/>
                </a:solidFill>
                <a:latin typeface="Courier New" pitchFamily="49" charset="0"/>
                <a:ea typeface="ＭＳ Ｐゴシック"/>
                <a:cs typeface="ＭＳ Ｐゴシック"/>
              </a:rPr>
              <a:t>Summary</a:t>
            </a:r>
            <a:endParaRPr lang="es-ES_tradnl" sz="2000" dirty="0">
              <a:solidFill>
                <a:schemeClr val="tx1"/>
              </a:solidFill>
              <a:latin typeface="Courier New" pitchFamily="49" charset="0"/>
              <a:ea typeface="ＭＳ Ｐゴシック"/>
              <a:cs typeface="ＭＳ Ｐゴシック"/>
            </a:endParaRPr>
          </a:p>
          <a:p>
            <a:pPr algn="ctr"/>
            <a:endParaRPr lang="es-ES_tradnl" sz="2000" dirty="0">
              <a:solidFill>
                <a:schemeClr val="tx1"/>
              </a:solidFill>
              <a:latin typeface="Courier New" pitchFamily="49" charset="0"/>
              <a:ea typeface="ＭＳ Ｐゴシック"/>
              <a:cs typeface="ＭＳ Ｐゴシック"/>
            </a:endParaRPr>
          </a:p>
          <a:p>
            <a:pPr algn="ctr"/>
            <a:r>
              <a:rPr lang="es-ES_tradnl" sz="2000" dirty="0">
                <a:solidFill>
                  <a:schemeClr val="tx1"/>
                </a:solidFill>
                <a:latin typeface="Courier New" pitchFamily="49" charset="0"/>
                <a:ea typeface="ＭＳ Ｐゴシック"/>
                <a:cs typeface="ＭＳ Ｐゴシック"/>
              </a:rPr>
              <a:t>Acct:5424-6066-2134-4334</a:t>
            </a:r>
          </a:p>
          <a:p>
            <a:pPr algn="ctr"/>
            <a:r>
              <a:rPr lang="es-ES_tradnl" sz="2000" dirty="0">
                <a:solidFill>
                  <a:schemeClr val="tx1"/>
                </a:solidFill>
                <a:latin typeface="Courier New" pitchFamily="49" charset="0"/>
                <a:ea typeface="ＭＳ Ｐゴシック"/>
                <a:cs typeface="ＭＳ Ｐゴシック"/>
              </a:rPr>
              <a:t>Acct:4128-7574-3921-0192</a:t>
            </a:r>
          </a:p>
          <a:p>
            <a:pPr algn="ctr"/>
            <a:r>
              <a:rPr lang="es-ES_tradnl" sz="2000" dirty="0">
                <a:solidFill>
                  <a:schemeClr val="tx1"/>
                </a:solidFill>
                <a:latin typeface="Courier New" pitchFamily="49" charset="0"/>
                <a:ea typeface="ＭＳ Ｐゴシック"/>
                <a:cs typeface="ＭＳ Ｐゴシック"/>
              </a:rPr>
              <a:t>Acct:5424-9383-2039-4029</a:t>
            </a:r>
          </a:p>
          <a:p>
            <a:pPr algn="ctr"/>
            <a:r>
              <a:rPr lang="es-ES_tradnl" sz="2000" dirty="0">
                <a:solidFill>
                  <a:schemeClr val="tx1"/>
                </a:solidFill>
                <a:latin typeface="Courier New" pitchFamily="49" charset="0"/>
                <a:ea typeface="ＭＳ Ｐゴシック"/>
                <a:cs typeface="ＭＳ Ｐゴシック"/>
              </a:rPr>
              <a:t>Acct:4128-0004-1234-0293</a:t>
            </a:r>
          </a:p>
        </p:txBody>
      </p:sp>
      <p:sp>
        <p:nvSpPr>
          <p:cNvPr id="7233593" name="Text Box 57"/>
          <p:cNvSpPr txBox="1">
            <a:spLocks noChangeArrowheads="1"/>
          </p:cNvSpPr>
          <p:nvPr/>
        </p:nvSpPr>
        <p:spPr bwMode="auto">
          <a:xfrm>
            <a:off x="8561493" y="6851403"/>
            <a:ext cx="4118187" cy="975360"/>
          </a:xfrm>
          <a:prstGeom prst="rect">
            <a:avLst/>
          </a:prstGeom>
          <a:solidFill>
            <a:srgbClr val="F2F2F2"/>
          </a:solidFill>
          <a:ln w="25400" algn="ctr">
            <a:solidFill>
              <a:srgbClr val="F2F2F2"/>
            </a:solidFill>
            <a:miter lim="800000"/>
            <a:headEnd/>
            <a:tailEnd/>
          </a:ln>
        </p:spPr>
        <p:txBody>
          <a:bodyPr lIns="130046" tIns="65023" rIns="130046" bIns="65023"/>
          <a:lstStyle/>
          <a:p>
            <a:r>
              <a:rPr lang="es-ES_tradnl" sz="1600" dirty="0">
                <a:solidFill>
                  <a:srgbClr val="17375E"/>
                </a:solidFill>
                <a:latin typeface="Calibri" pitchFamily="34" charset="0"/>
                <a:ea typeface="ＭＳ Ｐゴシック"/>
                <a:cs typeface="ＭＳ Ｐゴシック"/>
              </a:rPr>
              <a:t>4. Base de datos ejecuta el ataque y envía los resultados cifrados nuevamente a la aplicación</a:t>
            </a:r>
          </a:p>
        </p:txBody>
      </p:sp>
      <p:sp>
        <p:nvSpPr>
          <p:cNvPr id="7233594" name="Text Box 58"/>
          <p:cNvSpPr txBox="1">
            <a:spLocks noChangeArrowheads="1"/>
          </p:cNvSpPr>
          <p:nvPr/>
        </p:nvSpPr>
        <p:spPr bwMode="auto">
          <a:xfrm>
            <a:off x="8561493" y="8043510"/>
            <a:ext cx="4118187" cy="975360"/>
          </a:xfrm>
          <a:prstGeom prst="rect">
            <a:avLst/>
          </a:prstGeom>
          <a:solidFill>
            <a:srgbClr val="F2F2F2"/>
          </a:solidFill>
          <a:ln w="25400" algn="ctr">
            <a:solidFill>
              <a:srgbClr val="F2F2F2"/>
            </a:solidFill>
            <a:miter lim="800000"/>
            <a:headEnd/>
            <a:tailEnd/>
          </a:ln>
        </p:spPr>
        <p:txBody>
          <a:bodyPr lIns="130046" tIns="65023" rIns="130046" bIns="65023"/>
          <a:lstStyle/>
          <a:p>
            <a:r>
              <a:rPr lang="es-ES_tradnl" sz="1600" dirty="0">
                <a:solidFill>
                  <a:srgbClr val="17375E"/>
                </a:solidFill>
                <a:latin typeface="Calibri" pitchFamily="34" charset="0"/>
                <a:ea typeface="ＭＳ Ｐゴシック"/>
                <a:cs typeface="ＭＳ Ｐゴシック"/>
              </a:rPr>
              <a:t>5. Aplicación descifra los datos normalmente y envía los resultados al atacante</a:t>
            </a:r>
          </a:p>
        </p:txBody>
      </p:sp>
      <p:grpSp>
        <p:nvGrpSpPr>
          <p:cNvPr id="2" name="Group 59"/>
          <p:cNvGrpSpPr>
            <a:grpSpLocks/>
          </p:cNvGrpSpPr>
          <p:nvPr/>
        </p:nvGrpSpPr>
        <p:grpSpPr bwMode="auto">
          <a:xfrm>
            <a:off x="8886614" y="2191351"/>
            <a:ext cx="3716302" cy="1831058"/>
            <a:chOff x="5424" y="3360"/>
            <a:chExt cx="1646" cy="811"/>
          </a:xfrm>
        </p:grpSpPr>
        <p:pic>
          <p:nvPicPr>
            <p:cNvPr id="21567" name="Picture 60"/>
            <p:cNvPicPr>
              <a:picLocks noChangeAspect="1" noChangeArrowheads="1"/>
            </p:cNvPicPr>
            <p:nvPr/>
          </p:nvPicPr>
          <p:blipFill>
            <a:blip r:embed="rId5" cstate="print"/>
            <a:srcRect/>
            <a:stretch>
              <a:fillRect/>
            </a:stretch>
          </p:blipFill>
          <p:spPr bwMode="auto">
            <a:xfrm>
              <a:off x="5424" y="3360"/>
              <a:ext cx="1646" cy="811"/>
            </a:xfrm>
            <a:prstGeom prst="rect">
              <a:avLst/>
            </a:prstGeom>
            <a:noFill/>
            <a:ln w="9525">
              <a:solidFill>
                <a:schemeClr val="tx1"/>
              </a:solidFill>
              <a:miter lim="800000"/>
              <a:headEnd/>
              <a:tailEnd/>
            </a:ln>
          </p:spPr>
        </p:pic>
        <p:sp>
          <p:nvSpPr>
            <p:cNvPr id="21568" name="Text Box 61"/>
            <p:cNvSpPr txBox="1">
              <a:spLocks noChangeArrowheads="1"/>
            </p:cNvSpPr>
            <p:nvPr/>
          </p:nvSpPr>
          <p:spPr bwMode="auto">
            <a:xfrm>
              <a:off x="5565" y="3504"/>
              <a:ext cx="419" cy="157"/>
            </a:xfrm>
            <a:prstGeom prst="rect">
              <a:avLst/>
            </a:prstGeom>
            <a:solidFill>
              <a:schemeClr val="bg1"/>
            </a:solidFill>
            <a:ln w="9525">
              <a:noFill/>
              <a:miter lim="800000"/>
              <a:headEnd/>
              <a:tailEnd/>
            </a:ln>
          </p:spPr>
          <p:txBody>
            <a:bodyPr wrap="none" lIns="45720" rIns="45720">
              <a:spAutoFit/>
            </a:bodyPr>
            <a:lstStyle/>
            <a:p>
              <a:pPr algn="r"/>
              <a:r>
                <a:rPr lang="es-ES_tradnl" sz="1700" dirty="0" err="1">
                  <a:solidFill>
                    <a:schemeClr val="tx1"/>
                  </a:solidFill>
                  <a:latin typeface="Times New Roman" pitchFamily="18" charset="0"/>
                  <a:ea typeface="ＭＳ Ｐゴシック"/>
                  <a:cs typeface="ＭＳ Ｐゴシック"/>
                </a:rPr>
                <a:t>Account</a:t>
              </a:r>
              <a:r>
                <a:rPr lang="es-ES_tradnl" sz="1700" dirty="0">
                  <a:solidFill>
                    <a:schemeClr val="tx1"/>
                  </a:solidFill>
                  <a:latin typeface="Times New Roman" pitchFamily="18" charset="0"/>
                  <a:ea typeface="ＭＳ Ｐゴシック"/>
                  <a:cs typeface="ＭＳ Ｐゴシック"/>
                </a:rPr>
                <a:t>: </a:t>
              </a:r>
            </a:p>
          </p:txBody>
        </p:sp>
        <p:sp>
          <p:nvSpPr>
            <p:cNvPr id="21569" name="Text Box 62"/>
            <p:cNvSpPr txBox="1">
              <a:spLocks noChangeArrowheads="1"/>
            </p:cNvSpPr>
            <p:nvPr/>
          </p:nvSpPr>
          <p:spPr bwMode="auto">
            <a:xfrm>
              <a:off x="5526" y="3678"/>
              <a:ext cx="454" cy="157"/>
            </a:xfrm>
            <a:prstGeom prst="rect">
              <a:avLst/>
            </a:prstGeom>
            <a:solidFill>
              <a:schemeClr val="bg1"/>
            </a:solidFill>
            <a:ln w="9525">
              <a:noFill/>
              <a:miter lim="800000"/>
              <a:headEnd/>
              <a:tailEnd/>
            </a:ln>
          </p:spPr>
          <p:txBody>
            <a:bodyPr wrap="none" lIns="45720" rIns="45720">
              <a:spAutoFit/>
            </a:bodyPr>
            <a:lstStyle/>
            <a:p>
              <a:pPr algn="r"/>
              <a:r>
                <a:rPr lang="es-ES_tradnl" sz="1700" dirty="0">
                  <a:solidFill>
                    <a:schemeClr val="tx1"/>
                  </a:solidFill>
                  <a:latin typeface="Times New Roman" pitchFamily="18" charset="0"/>
                  <a:ea typeface="ＭＳ Ｐゴシック"/>
                  <a:cs typeface="ＭＳ Ｐゴシック"/>
                </a:rPr>
                <a:t>       SKU: </a:t>
              </a:r>
            </a:p>
          </p:txBody>
        </p:sp>
      </p:grpSp>
      <p:grpSp>
        <p:nvGrpSpPr>
          <p:cNvPr id="3" name="Group 63"/>
          <p:cNvGrpSpPr>
            <a:grpSpLocks/>
          </p:cNvGrpSpPr>
          <p:nvPr/>
        </p:nvGrpSpPr>
        <p:grpSpPr bwMode="auto">
          <a:xfrm>
            <a:off x="8994987" y="2191351"/>
            <a:ext cx="3544711" cy="2081671"/>
            <a:chOff x="5184" y="2448"/>
            <a:chExt cx="1570" cy="922"/>
          </a:xfrm>
        </p:grpSpPr>
        <p:pic>
          <p:nvPicPr>
            <p:cNvPr id="21564" name="Picture 64"/>
            <p:cNvPicPr>
              <a:picLocks noChangeAspect="1" noChangeArrowheads="1"/>
            </p:cNvPicPr>
            <p:nvPr/>
          </p:nvPicPr>
          <p:blipFill>
            <a:blip r:embed="rId6" cstate="print"/>
            <a:srcRect/>
            <a:stretch>
              <a:fillRect/>
            </a:stretch>
          </p:blipFill>
          <p:spPr bwMode="auto">
            <a:xfrm>
              <a:off x="5184" y="2448"/>
              <a:ext cx="1570" cy="922"/>
            </a:xfrm>
            <a:prstGeom prst="rect">
              <a:avLst/>
            </a:prstGeom>
            <a:noFill/>
            <a:ln w="9525">
              <a:solidFill>
                <a:schemeClr val="tx1"/>
              </a:solidFill>
              <a:miter lim="800000"/>
              <a:headEnd/>
              <a:tailEnd/>
            </a:ln>
          </p:spPr>
        </p:pic>
        <p:sp>
          <p:nvSpPr>
            <p:cNvPr id="21565" name="Text Box 65"/>
            <p:cNvSpPr txBox="1">
              <a:spLocks noChangeArrowheads="1"/>
            </p:cNvSpPr>
            <p:nvPr/>
          </p:nvSpPr>
          <p:spPr bwMode="auto">
            <a:xfrm>
              <a:off x="5286" y="2605"/>
              <a:ext cx="419" cy="157"/>
            </a:xfrm>
            <a:prstGeom prst="rect">
              <a:avLst/>
            </a:prstGeom>
            <a:solidFill>
              <a:schemeClr val="bg1"/>
            </a:solidFill>
            <a:ln w="9525">
              <a:noFill/>
              <a:miter lim="800000"/>
              <a:headEnd/>
              <a:tailEnd/>
            </a:ln>
          </p:spPr>
          <p:txBody>
            <a:bodyPr wrap="none" lIns="45720" rIns="45720">
              <a:spAutoFit/>
            </a:bodyPr>
            <a:lstStyle/>
            <a:p>
              <a:pPr algn="r"/>
              <a:r>
                <a:rPr lang="es-ES_tradnl" sz="1700" dirty="0" err="1">
                  <a:solidFill>
                    <a:schemeClr val="tx1"/>
                  </a:solidFill>
                  <a:latin typeface="Times New Roman" pitchFamily="18" charset="0"/>
                  <a:ea typeface="ＭＳ Ｐゴシック"/>
                  <a:cs typeface="ＭＳ Ｐゴシック"/>
                </a:rPr>
                <a:t>Account</a:t>
              </a:r>
              <a:r>
                <a:rPr lang="es-ES_tradnl" sz="1700" dirty="0">
                  <a:solidFill>
                    <a:schemeClr val="tx1"/>
                  </a:solidFill>
                  <a:latin typeface="Times New Roman" pitchFamily="18" charset="0"/>
                  <a:ea typeface="ＭＳ Ｐゴシック"/>
                  <a:cs typeface="ＭＳ Ｐゴシック"/>
                </a:rPr>
                <a:t>: </a:t>
              </a:r>
            </a:p>
          </p:txBody>
        </p:sp>
        <p:sp>
          <p:nvSpPr>
            <p:cNvPr id="21566" name="Text Box 66"/>
            <p:cNvSpPr txBox="1">
              <a:spLocks noChangeArrowheads="1"/>
            </p:cNvSpPr>
            <p:nvPr/>
          </p:nvSpPr>
          <p:spPr bwMode="auto">
            <a:xfrm>
              <a:off x="5247" y="2779"/>
              <a:ext cx="454" cy="157"/>
            </a:xfrm>
            <a:prstGeom prst="rect">
              <a:avLst/>
            </a:prstGeom>
            <a:solidFill>
              <a:schemeClr val="bg1"/>
            </a:solidFill>
            <a:ln w="9525">
              <a:noFill/>
              <a:miter lim="800000"/>
              <a:headEnd/>
              <a:tailEnd/>
            </a:ln>
          </p:spPr>
          <p:txBody>
            <a:bodyPr wrap="none" lIns="45720" rIns="45720">
              <a:spAutoFit/>
            </a:bodyPr>
            <a:lstStyle/>
            <a:p>
              <a:pPr algn="r"/>
              <a:r>
                <a:rPr lang="es-ES_tradnl" sz="1700" dirty="0">
                  <a:solidFill>
                    <a:schemeClr val="tx1"/>
                  </a:solidFill>
                  <a:latin typeface="Times New Roman" pitchFamily="18" charset="0"/>
                  <a:ea typeface="ＭＳ Ｐゴシック"/>
                  <a:cs typeface="ＭＳ Ｐゴシック"/>
                </a:rPr>
                <a:t>       SKU: </a:t>
              </a:r>
            </a:p>
          </p:txBody>
        </p:sp>
      </p:grpSp>
      <p:sp>
        <p:nvSpPr>
          <p:cNvPr id="67" name="Rectangle 2"/>
          <p:cNvSpPr txBox="1">
            <a:spLocks noChangeArrowheads="1"/>
          </p:cNvSpPr>
          <p:nvPr/>
        </p:nvSpPr>
        <p:spPr>
          <a:xfrm>
            <a:off x="1270000" y="634665"/>
            <a:ext cx="10464800" cy="13716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MX" sz="6000" b="0" i="0" u="none" strike="noStrike" kern="0" cap="none" spc="0" normalizeH="0" baseline="0" noProof="0" dirty="0" smtClean="0">
                <a:ln>
                  <a:noFill/>
                </a:ln>
                <a:solidFill>
                  <a:schemeClr val="tx1"/>
                </a:solidFill>
                <a:effectLst/>
                <a:uLnTx/>
                <a:uFillTx/>
                <a:latin typeface="+mj-lt"/>
                <a:ea typeface="+mj-ea"/>
                <a:cs typeface="+mj-cs"/>
                <a:sym typeface="Gill Sans" charset="0"/>
              </a:rPr>
              <a:t>Ejemplo</a:t>
            </a:r>
            <a:endParaRPr kumimoji="0" lang="en-US" sz="7600" b="0" i="0" u="none" strike="noStrike" kern="0" cap="none" spc="0" normalizeH="0" baseline="0" noProof="0" dirty="0">
              <a:ln>
                <a:noFill/>
              </a:ln>
              <a:solidFill>
                <a:schemeClr val="tx1"/>
              </a:solidFill>
              <a:effectLst/>
              <a:uLnTx/>
              <a:uFillTx/>
              <a:latin typeface="+mj-lt"/>
              <a:ea typeface="+mj-ea"/>
              <a:cs typeface="+mj-cs"/>
              <a:sym typeface="Gill Sans" charset="0"/>
            </a:endParaRPr>
          </a:p>
        </p:txBody>
      </p:sp>
    </p:spTree>
    <p:custDataLst>
      <p:tags r:id="rId1"/>
    </p:custData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par>
                                <p:cTn id="8" presetID="10" presetClass="entr" presetSubtype="0" fill="hold" nodeType="withEffect">
                                  <p:stCondLst>
                                    <p:cond delay="0"/>
                                  </p:stCondLst>
                                  <p:childTnLst>
                                    <p:set>
                                      <p:cBhvr>
                                        <p:cTn id="9" dur="1" fill="hold">
                                          <p:stCondLst>
                                            <p:cond delay="0"/>
                                          </p:stCondLst>
                                        </p:cTn>
                                        <p:tgtEl>
                                          <p:spTgt spid="7233589"/>
                                        </p:tgtEl>
                                        <p:attrNameLst>
                                          <p:attrName>style.visibility</p:attrName>
                                        </p:attrNameLst>
                                      </p:cBhvr>
                                      <p:to>
                                        <p:strVal val="visible"/>
                                      </p:to>
                                    </p:set>
                                    <p:animEffect transition="in" filter="fade">
                                      <p:cBhvr>
                                        <p:cTn id="10" dur="1000"/>
                                        <p:tgtEl>
                                          <p:spTgt spid="723358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233584"/>
                                        </p:tgtEl>
                                        <p:attrNameLst>
                                          <p:attrName>style.visibility</p:attrName>
                                        </p:attrNameLst>
                                      </p:cBhvr>
                                      <p:to>
                                        <p:strVal val="visible"/>
                                      </p:to>
                                    </p:set>
                                    <p:animEffect transition="in" filter="fade">
                                      <p:cBhvr>
                                        <p:cTn id="15" dur="1000"/>
                                        <p:tgtEl>
                                          <p:spTgt spid="7233584"/>
                                        </p:tgtEl>
                                      </p:cBhvr>
                                    </p:animEffect>
                                  </p:childTnLst>
                                </p:cTn>
                              </p:par>
                              <p:par>
                                <p:cTn id="16" presetID="0" presetClass="path" presetSubtype="0" accel="50000" decel="50000" fill="hold" nodeType="withEffect">
                                  <p:stCondLst>
                                    <p:cond delay="0"/>
                                  </p:stCondLst>
                                  <p:childTnLst>
                                    <p:animMotion origin="layout" path="M -0.00399 -0.00671 C -0.00191 0.04445 -0.00851 0.2375 0.00885 0.30093 C 0.02622 0.36435 0.06892 0.37153 0.10035 0.37431 C 0.13177 0.37709 0.17899 0.38218 0.19705 0.31783 C 0.21493 0.25347 0.20694 0.04259 0.20885 -0.0125 " pathEditMode="relative" rAng="0" ptsTypes="aaaaa">
                                      <p:cBhvr>
                                        <p:cTn id="17" dur="3000" fill="hold"/>
                                        <p:tgtEl>
                                          <p:spTgt spid="7233584"/>
                                        </p:tgtEl>
                                        <p:attrNameLst>
                                          <p:attrName>ppt_x</p:attrName>
                                          <p:attrName>ppt_y</p:attrName>
                                        </p:attrNameLst>
                                      </p:cBhvr>
                                      <p:rCtr x="107" y="191"/>
                                    </p:animMotion>
                                  </p:childTnLst>
                                </p:cTn>
                              </p:par>
                              <p:par>
                                <p:cTn id="18" presetID="10" presetClass="entr" presetSubtype="0" fill="hold" grpId="0" nodeType="withEffect">
                                  <p:stCondLst>
                                    <p:cond delay="0"/>
                                  </p:stCondLst>
                                  <p:childTnLst>
                                    <p:set>
                                      <p:cBhvr>
                                        <p:cTn id="19" dur="1" fill="hold">
                                          <p:stCondLst>
                                            <p:cond delay="0"/>
                                          </p:stCondLst>
                                        </p:cTn>
                                        <p:tgtEl>
                                          <p:spTgt spid="7233590"/>
                                        </p:tgtEl>
                                        <p:attrNameLst>
                                          <p:attrName>style.visibility</p:attrName>
                                        </p:attrNameLst>
                                      </p:cBhvr>
                                      <p:to>
                                        <p:strVal val="visible"/>
                                      </p:to>
                                    </p:set>
                                    <p:animEffect transition="in" filter="fade">
                                      <p:cBhvr>
                                        <p:cTn id="20" dur="1000"/>
                                        <p:tgtEl>
                                          <p:spTgt spid="7233590"/>
                                        </p:tgtEl>
                                      </p:cBhvr>
                                    </p:animEffect>
                                  </p:childTnLst>
                                </p:cTn>
                              </p:par>
                              <p:par>
                                <p:cTn id="21" presetID="10"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7233584"/>
                                        </p:tgtEl>
                                      </p:cBhvr>
                                    </p:animEffect>
                                    <p:set>
                                      <p:cBhvr>
                                        <p:cTn id="28" dur="1" fill="hold">
                                          <p:stCondLst>
                                            <p:cond delay="499"/>
                                          </p:stCondLst>
                                        </p:cTn>
                                        <p:tgtEl>
                                          <p:spTgt spid="7233584"/>
                                        </p:tgtEl>
                                        <p:attrNameLst>
                                          <p:attrName>style.visibility</p:attrName>
                                        </p:attrNameLst>
                                      </p:cBhvr>
                                      <p:to>
                                        <p:strVal val="hidden"/>
                                      </p:to>
                                    </p:set>
                                  </p:childTnLst>
                                </p:cTn>
                              </p:par>
                              <p:par>
                                <p:cTn id="29" presetID="10" presetClass="entr" presetSubtype="0" fill="hold" grpId="0" nodeType="withEffect">
                                  <p:stCondLst>
                                    <p:cond delay="0"/>
                                  </p:stCondLst>
                                  <p:childTnLst>
                                    <p:set>
                                      <p:cBhvr>
                                        <p:cTn id="30" dur="1" fill="hold">
                                          <p:stCondLst>
                                            <p:cond delay="0"/>
                                          </p:stCondLst>
                                        </p:cTn>
                                        <p:tgtEl>
                                          <p:spTgt spid="7233588"/>
                                        </p:tgtEl>
                                        <p:attrNameLst>
                                          <p:attrName>style.visibility</p:attrName>
                                        </p:attrNameLst>
                                      </p:cBhvr>
                                      <p:to>
                                        <p:strVal val="visible"/>
                                      </p:to>
                                    </p:set>
                                    <p:animEffect transition="in" filter="fade">
                                      <p:cBhvr>
                                        <p:cTn id="31" dur="1000"/>
                                        <p:tgtEl>
                                          <p:spTgt spid="7233588"/>
                                        </p:tgtEl>
                                      </p:cBhvr>
                                    </p:animEffect>
                                  </p:childTnLst>
                                </p:cTn>
                              </p:par>
                            </p:childTnLst>
                          </p:cTn>
                        </p:par>
                        <p:par>
                          <p:cTn id="32" fill="hold">
                            <p:stCondLst>
                              <p:cond delay="1000"/>
                            </p:stCondLst>
                            <p:childTnLst>
                              <p:par>
                                <p:cTn id="33" presetID="10" presetClass="entr" presetSubtype="0" fill="hold" grpId="0" nodeType="afterEffect">
                                  <p:stCondLst>
                                    <p:cond delay="0"/>
                                  </p:stCondLst>
                                  <p:childTnLst>
                                    <p:set>
                                      <p:cBhvr>
                                        <p:cTn id="34" dur="1" fill="hold">
                                          <p:stCondLst>
                                            <p:cond delay="0"/>
                                          </p:stCondLst>
                                        </p:cTn>
                                        <p:tgtEl>
                                          <p:spTgt spid="7233591"/>
                                        </p:tgtEl>
                                        <p:attrNameLst>
                                          <p:attrName>style.visibility</p:attrName>
                                        </p:attrNameLst>
                                      </p:cBhvr>
                                      <p:to>
                                        <p:strVal val="visible"/>
                                      </p:to>
                                    </p:set>
                                    <p:animEffect transition="in" filter="fade">
                                      <p:cBhvr>
                                        <p:cTn id="35" dur="1000"/>
                                        <p:tgtEl>
                                          <p:spTgt spid="7233591"/>
                                        </p:tgtEl>
                                      </p:cBhvr>
                                    </p:animEffect>
                                  </p:childTnLst>
                                </p:cTn>
                              </p:par>
                            </p:childTnLst>
                          </p:cTn>
                        </p:par>
                        <p:par>
                          <p:cTn id="36" fill="hold">
                            <p:stCondLst>
                              <p:cond delay="2000"/>
                            </p:stCondLst>
                            <p:childTnLst>
                              <p:par>
                                <p:cTn id="37" presetID="10" presetClass="entr" presetSubtype="0" fill="hold" grpId="1" nodeType="afterEffect">
                                  <p:stCondLst>
                                    <p:cond delay="0"/>
                                  </p:stCondLst>
                                  <p:childTnLst>
                                    <p:set>
                                      <p:cBhvr>
                                        <p:cTn id="38" dur="1" fill="hold">
                                          <p:stCondLst>
                                            <p:cond delay="0"/>
                                          </p:stCondLst>
                                        </p:cTn>
                                        <p:tgtEl>
                                          <p:spTgt spid="7233585"/>
                                        </p:tgtEl>
                                        <p:attrNameLst>
                                          <p:attrName>style.visibility</p:attrName>
                                        </p:attrNameLst>
                                      </p:cBhvr>
                                      <p:to>
                                        <p:strVal val="visible"/>
                                      </p:to>
                                    </p:set>
                                    <p:animEffect transition="in" filter="fade">
                                      <p:cBhvr>
                                        <p:cTn id="39" dur="1000"/>
                                        <p:tgtEl>
                                          <p:spTgt spid="7233585"/>
                                        </p:tgtEl>
                                      </p:cBhvr>
                                    </p:animEffect>
                                  </p:childTnLst>
                                </p:cTn>
                              </p:par>
                            </p:childTnLst>
                          </p:cTn>
                        </p:par>
                        <p:par>
                          <p:cTn id="40" fill="hold">
                            <p:stCondLst>
                              <p:cond delay="3000"/>
                            </p:stCondLst>
                            <p:childTnLst>
                              <p:par>
                                <p:cTn id="41" presetID="0" presetClass="path" presetSubtype="0" accel="50000" decel="50000" fill="hold" grpId="0" nodeType="afterEffect">
                                  <p:stCondLst>
                                    <p:cond delay="0"/>
                                  </p:stCondLst>
                                  <p:childTnLst>
                                    <p:animMotion origin="layout" path="M -0.0007 -0.00486 C 0.00086 0.04583 -0.00799 0.23773 0.00885 0.30092 C 0.02569 0.36412 0.06892 0.37153 0.10034 0.3743 C 0.13177 0.37708 0.17899 0.38217 0.19705 0.31782 C 0.2151 0.25347 0.20711 0.04259 0.20902 -0.0125 " pathEditMode="relative" rAng="0" ptsTypes="aaaaa">
                                      <p:cBhvr>
                                        <p:cTn id="42" dur="3000" fill="hold"/>
                                        <p:tgtEl>
                                          <p:spTgt spid="7233585"/>
                                        </p:tgtEl>
                                        <p:attrNameLst>
                                          <p:attrName>ppt_x</p:attrName>
                                          <p:attrName>ppt_y</p:attrName>
                                        </p:attrNameLst>
                                      </p:cBhvr>
                                      <p:rCtr x="104" y="190"/>
                                    </p:animMotion>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233593"/>
                                        </p:tgtEl>
                                        <p:attrNameLst>
                                          <p:attrName>style.visibility</p:attrName>
                                        </p:attrNameLst>
                                      </p:cBhvr>
                                      <p:to>
                                        <p:strVal val="visible"/>
                                      </p:to>
                                    </p:set>
                                    <p:animEffect transition="in" filter="fade">
                                      <p:cBhvr>
                                        <p:cTn id="47" dur="1000"/>
                                        <p:tgtEl>
                                          <p:spTgt spid="7233593"/>
                                        </p:tgtEl>
                                      </p:cBhvr>
                                    </p:animEffect>
                                  </p:childTnLst>
                                </p:cTn>
                              </p:par>
                            </p:childTnLst>
                          </p:cTn>
                        </p:par>
                        <p:par>
                          <p:cTn id="48" fill="hold">
                            <p:stCondLst>
                              <p:cond delay="1000"/>
                            </p:stCondLst>
                            <p:childTnLst>
                              <p:par>
                                <p:cTn id="49" presetID="10" presetClass="exit" presetSubtype="0" fill="hold" nodeType="afterEffect">
                                  <p:stCondLst>
                                    <p:cond delay="0"/>
                                  </p:stCondLst>
                                  <p:childTnLst>
                                    <p:animEffect transition="out" filter="fade">
                                      <p:cBhvr>
                                        <p:cTn id="50" dur="500"/>
                                        <p:tgtEl>
                                          <p:spTgt spid="7233585"/>
                                        </p:tgtEl>
                                      </p:cBhvr>
                                    </p:animEffect>
                                    <p:set>
                                      <p:cBhvr>
                                        <p:cTn id="51" dur="1" fill="hold">
                                          <p:stCondLst>
                                            <p:cond delay="499"/>
                                          </p:stCondLst>
                                        </p:cTn>
                                        <p:tgtEl>
                                          <p:spTgt spid="7233585"/>
                                        </p:tgtEl>
                                        <p:attrNameLst>
                                          <p:attrName>style.visibility</p:attrName>
                                        </p:attrNameLst>
                                      </p:cBhvr>
                                      <p:to>
                                        <p:strVal val="hidden"/>
                                      </p:to>
                                    </p:set>
                                  </p:childTnLst>
                                </p:cTn>
                              </p:par>
                            </p:childTnLst>
                          </p:cTn>
                        </p:par>
                        <p:par>
                          <p:cTn id="52" fill="hold">
                            <p:stCondLst>
                              <p:cond delay="1500"/>
                            </p:stCondLst>
                            <p:childTnLst>
                              <p:par>
                                <p:cTn id="53" presetID="10" presetClass="entr" presetSubtype="0" fill="hold" grpId="0" nodeType="afterEffect">
                                  <p:stCondLst>
                                    <p:cond delay="0"/>
                                  </p:stCondLst>
                                  <p:childTnLst>
                                    <p:set>
                                      <p:cBhvr>
                                        <p:cTn id="54" dur="1" fill="hold">
                                          <p:stCondLst>
                                            <p:cond delay="0"/>
                                          </p:stCondLst>
                                        </p:cTn>
                                        <p:tgtEl>
                                          <p:spTgt spid="7233586"/>
                                        </p:tgtEl>
                                        <p:attrNameLst>
                                          <p:attrName>style.visibility</p:attrName>
                                        </p:attrNameLst>
                                      </p:cBhvr>
                                      <p:to>
                                        <p:strVal val="visible"/>
                                      </p:to>
                                    </p:set>
                                    <p:animEffect transition="in" filter="fade">
                                      <p:cBhvr>
                                        <p:cTn id="55" dur="1000"/>
                                        <p:tgtEl>
                                          <p:spTgt spid="723358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7233592"/>
                                        </p:tgtEl>
                                        <p:attrNameLst>
                                          <p:attrName>style.visibility</p:attrName>
                                        </p:attrNameLst>
                                      </p:cBhvr>
                                      <p:to>
                                        <p:strVal val="visible"/>
                                      </p:to>
                                    </p:set>
                                    <p:animEffect transition="in" filter="fade">
                                      <p:cBhvr>
                                        <p:cTn id="58" dur="1000"/>
                                        <p:tgtEl>
                                          <p:spTgt spid="7233592"/>
                                        </p:tgtEl>
                                      </p:cBhvr>
                                    </p:animEffect>
                                  </p:childTnLst>
                                </p:cTn>
                              </p:par>
                            </p:childTnLst>
                          </p:cTn>
                        </p:par>
                        <p:par>
                          <p:cTn id="59" fill="hold">
                            <p:stCondLst>
                              <p:cond delay="2500"/>
                            </p:stCondLst>
                            <p:childTnLst>
                              <p:par>
                                <p:cTn id="60" presetID="0" presetClass="path" presetSubtype="0" accel="50000" decel="50000" fill="hold" nodeType="afterEffect">
                                  <p:stCondLst>
                                    <p:cond delay="0"/>
                                  </p:stCondLst>
                                  <p:childTnLst>
                                    <p:animMotion origin="layout" path="M 0.00086 0.00625 C 0.00225 0.05532 0.02031 0.23564 0.00885 0.30092 C -0.00261 0.3662 -0.03611 0.39236 -0.06789 0.39722 C -0.09966 0.40208 -0.16007 0.39444 -0.18143 0.32963 C -0.20278 0.26481 -0.19341 0.06203 -0.19584 0.00856 " pathEditMode="relative" rAng="0" ptsTypes="aaaaa">
                                      <p:cBhvr>
                                        <p:cTn id="61" dur="3000" fill="hold"/>
                                        <p:tgtEl>
                                          <p:spTgt spid="7233586"/>
                                        </p:tgtEl>
                                        <p:attrNameLst>
                                          <p:attrName>ppt_x</p:attrName>
                                          <p:attrName>ppt_y</p:attrName>
                                        </p:attrNameLst>
                                      </p:cBhvr>
                                      <p:rCtr x="-92" y="198"/>
                                    </p:animMotion>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500"/>
                                        <p:tgtEl>
                                          <p:spTgt spid="7233586"/>
                                        </p:tgtEl>
                                      </p:cBhvr>
                                    </p:animEffect>
                                    <p:set>
                                      <p:cBhvr>
                                        <p:cTn id="66" dur="1" fill="hold">
                                          <p:stCondLst>
                                            <p:cond delay="499"/>
                                          </p:stCondLst>
                                        </p:cTn>
                                        <p:tgtEl>
                                          <p:spTgt spid="7233586"/>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500"/>
                                        <p:tgtEl>
                                          <p:spTgt spid="7233588"/>
                                        </p:tgtEl>
                                      </p:cBhvr>
                                    </p:animEffect>
                                    <p:set>
                                      <p:cBhvr>
                                        <p:cTn id="69" dur="1" fill="hold">
                                          <p:stCondLst>
                                            <p:cond delay="499"/>
                                          </p:stCondLst>
                                        </p:cTn>
                                        <p:tgtEl>
                                          <p:spTgt spid="7233588"/>
                                        </p:tgtEl>
                                        <p:attrNameLst>
                                          <p:attrName>style.visibility</p:attrName>
                                        </p:attrNameLst>
                                      </p:cBhvr>
                                      <p:to>
                                        <p:strVal val="hidden"/>
                                      </p:to>
                                    </p:set>
                                  </p:childTnLst>
                                </p:cTn>
                              </p:par>
                            </p:childTnLst>
                          </p:cTn>
                        </p:par>
                        <p:par>
                          <p:cTn id="70" fill="hold">
                            <p:stCondLst>
                              <p:cond delay="500"/>
                            </p:stCondLst>
                            <p:childTnLst>
                              <p:par>
                                <p:cTn id="71" presetID="10" presetClass="entr" presetSubtype="0" fill="hold" grpId="0" nodeType="afterEffect">
                                  <p:stCondLst>
                                    <p:cond delay="0"/>
                                  </p:stCondLst>
                                  <p:childTnLst>
                                    <p:set>
                                      <p:cBhvr>
                                        <p:cTn id="72" dur="1" fill="hold">
                                          <p:stCondLst>
                                            <p:cond delay="0"/>
                                          </p:stCondLst>
                                        </p:cTn>
                                        <p:tgtEl>
                                          <p:spTgt spid="7233594"/>
                                        </p:tgtEl>
                                        <p:attrNameLst>
                                          <p:attrName>style.visibility</p:attrName>
                                        </p:attrNameLst>
                                      </p:cBhvr>
                                      <p:to>
                                        <p:strVal val="visible"/>
                                      </p:to>
                                    </p:set>
                                    <p:animEffect transition="in" filter="fade">
                                      <p:cBhvr>
                                        <p:cTn id="73" dur="1000"/>
                                        <p:tgtEl>
                                          <p:spTgt spid="7233594"/>
                                        </p:tgtEl>
                                      </p:cBhvr>
                                    </p:animEffect>
                                  </p:childTnLst>
                                </p:cTn>
                              </p:par>
                              <p:par>
                                <p:cTn id="74" presetID="10" presetClass="entr" presetSubtype="0" fill="hold" nodeType="withEffect">
                                  <p:stCondLst>
                                    <p:cond delay="0"/>
                                  </p:stCondLst>
                                  <p:childTnLst>
                                    <p:set>
                                      <p:cBhvr>
                                        <p:cTn id="75" dur="1" fill="hold">
                                          <p:stCondLst>
                                            <p:cond delay="0"/>
                                          </p:stCondLst>
                                        </p:cTn>
                                        <p:tgtEl>
                                          <p:spTgt spid="7233587"/>
                                        </p:tgtEl>
                                        <p:attrNameLst>
                                          <p:attrName>style.visibility</p:attrName>
                                        </p:attrNameLst>
                                      </p:cBhvr>
                                      <p:to>
                                        <p:strVal val="visible"/>
                                      </p:to>
                                    </p:set>
                                    <p:animEffect transition="in" filter="fade">
                                      <p:cBhvr>
                                        <p:cTn id="76" dur="1000"/>
                                        <p:tgtEl>
                                          <p:spTgt spid="7233587"/>
                                        </p:tgtEl>
                                      </p:cBhvr>
                                    </p:animEffect>
                                  </p:childTnLst>
                                </p:cTn>
                              </p:par>
                              <p:par>
                                <p:cTn id="77" presetID="0" presetClass="path" presetSubtype="0" accel="50000" decel="50000" fill="hold" nodeType="withEffect">
                                  <p:stCondLst>
                                    <p:cond delay="0"/>
                                  </p:stCondLst>
                                  <p:childTnLst>
                                    <p:animMotion origin="layout" path="M -0.00295 0.02847 C -0.00104 0.07407 0.01962 0.23958 0.00885 0.30092 C -0.00191 0.36227 -0.03611 0.39236 -0.06788 0.39722 C -0.09965 0.40208 -0.16007 0.39444 -0.18142 0.32963 C -0.20278 0.26481 -0.1934 0.06203 -0.19583 0.00856 " pathEditMode="relative" rAng="0" ptsTypes="aaaaa">
                                      <p:cBhvr>
                                        <p:cTn id="78" dur="3000" fill="hold"/>
                                        <p:tgtEl>
                                          <p:spTgt spid="7233587"/>
                                        </p:tgtEl>
                                        <p:attrNameLst>
                                          <p:attrName>ppt_x</p:attrName>
                                          <p:attrName>ppt_y</p:attrName>
                                        </p:attrNameLst>
                                      </p:cBhvr>
                                      <p:rCtr x="-89" y="17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3584" grpId="0" animBg="1"/>
      <p:bldP spid="7233585" grpId="0" animBg="1"/>
      <p:bldP spid="7233585" grpId="1" animBg="1"/>
      <p:bldP spid="7233586" grpId="0" animBg="1"/>
      <p:bldP spid="7233586" grpId="1" animBg="1"/>
      <p:bldP spid="7233588" grpId="0" animBg="1"/>
      <p:bldP spid="7233588" grpId="1" animBg="1"/>
      <p:bldP spid="7233590" grpId="0" animBg="1"/>
      <p:bldP spid="7233591" grpId="0" animBg="1"/>
      <p:bldP spid="7233592" grpId="0" animBg="1"/>
      <p:bldP spid="7233593" grpId="0" animBg="1"/>
      <p:bldP spid="723359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s-MX" dirty="0" smtClean="0"/>
              <a:t>Consideraciones</a:t>
            </a:r>
            <a:endParaRPr lang="en-US" dirty="0"/>
          </a:p>
        </p:txBody>
      </p:sp>
      <p:sp>
        <p:nvSpPr>
          <p:cNvPr id="10" name="9 Marcador de contenido"/>
          <p:cNvSpPr>
            <a:spLocks noGrp="1"/>
          </p:cNvSpPr>
          <p:nvPr>
            <p:ph idx="1"/>
          </p:nvPr>
        </p:nvSpPr>
        <p:spPr>
          <a:xfrm>
            <a:off x="0" y="2590800"/>
            <a:ext cx="13004800" cy="6781800"/>
          </a:xfrm>
        </p:spPr>
        <p:txBody>
          <a:bodyPr/>
          <a:lstStyle/>
          <a:p>
            <a:pPr marL="266700" indent="0"/>
            <a:r>
              <a:rPr lang="es-ES" sz="3200" dirty="0" smtClean="0"/>
              <a:t>·  Todas las sentencias SQL deben asegurarse de que cuando un usuario afecte información, esta información sea seleccionada o actualizada basándose en el registro del usuario.</a:t>
            </a:r>
          </a:p>
          <a:p>
            <a:pPr marL="266700" indent="0"/>
            <a:r>
              <a:rPr lang="es-ES" sz="3200" dirty="0" smtClean="0"/>
              <a:t>·  En el código que haga llamadas a cualquier capa de persistencia, agregar caracteres de escape para evitar inyecciones de SQL en esas capas.</a:t>
            </a:r>
          </a:p>
          <a:p>
            <a:pPr marL="266700" indent="0"/>
            <a:r>
              <a:rPr lang="es-ES" sz="3200" dirty="0" smtClean="0"/>
              <a:t>·  Contar con al menos una prueba automatizada que intente llevar a cabo inyecciones de SQL.</a:t>
            </a:r>
          </a:p>
        </p:txBody>
      </p:sp>
      <p:pic>
        <p:nvPicPr>
          <p:cNvPr id="4" name="3 Imagen" descr="sqlprevent_logo.gif"/>
          <p:cNvPicPr>
            <a:picLocks noChangeAspect="1"/>
          </p:cNvPicPr>
          <p:nvPr/>
        </p:nvPicPr>
        <p:blipFill>
          <a:blip r:embed="rId2" cstate="print"/>
          <a:stretch>
            <a:fillRect/>
          </a:stretch>
        </p:blipFill>
        <p:spPr>
          <a:xfrm>
            <a:off x="10442075" y="6821904"/>
            <a:ext cx="2514599" cy="2535554"/>
          </a:xfrm>
          <a:prstGeom prst="rect">
            <a:avLst/>
          </a:prstGeom>
        </p:spPr>
      </p:pic>
    </p:spTree>
  </p:cSld>
  <p:clrMapOvr>
    <a:masterClrMapping/>
  </p:clrMapOvr>
  <p:transition spd="med">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2F886B-4376-48EE-A705-81D968976700}" type="slidenum">
              <a:rPr lang="es-ES" smtClean="0"/>
              <a:pPr/>
              <a:t>12</a:t>
            </a:fld>
            <a:endParaRPr lang="es-ES" dirty="0"/>
          </a:p>
        </p:txBody>
      </p:sp>
      <p:sp>
        <p:nvSpPr>
          <p:cNvPr id="88066" name="Rectangle 2"/>
          <p:cNvSpPr>
            <a:spLocks noGrp="1" noChangeArrowheads="1"/>
          </p:cNvSpPr>
          <p:nvPr>
            <p:ph type="title"/>
          </p:nvPr>
        </p:nvSpPr>
        <p:spPr/>
        <p:txBody>
          <a:bodyPr/>
          <a:lstStyle/>
          <a:p>
            <a:r>
              <a:rPr lang="es-ES" dirty="0" smtClean="0"/>
              <a:t>Referencias</a:t>
            </a:r>
            <a:endParaRPr lang="es-ES" dirty="0"/>
          </a:p>
        </p:txBody>
      </p:sp>
      <p:sp>
        <p:nvSpPr>
          <p:cNvPr id="8" name="7 CuadroTexto"/>
          <p:cNvSpPr txBox="1"/>
          <p:nvPr/>
        </p:nvSpPr>
        <p:spPr>
          <a:xfrm>
            <a:off x="0" y="3352800"/>
            <a:ext cx="13004799" cy="5509200"/>
          </a:xfrm>
          <a:prstGeom prst="rect">
            <a:avLst/>
          </a:prstGeom>
          <a:noFill/>
        </p:spPr>
        <p:txBody>
          <a:bodyPr wrap="square" rtlCol="0">
            <a:spAutoFit/>
          </a:bodyPr>
          <a:lstStyle/>
          <a:p>
            <a:pPr algn="l"/>
            <a:r>
              <a:rPr lang="es-MX" sz="3200" dirty="0" smtClean="0"/>
              <a:t>Guía de desarrollo seguro</a:t>
            </a:r>
          </a:p>
          <a:p>
            <a:pPr algn="l"/>
            <a:r>
              <a:rPr lang="es-ES" sz="3200" dirty="0" smtClean="0">
                <a:hlinkClick r:id="rId2"/>
              </a:rPr>
              <a:t>http://www.owasp.org/index.php/Category:OWASP_Guide_Project</a:t>
            </a:r>
            <a:endParaRPr lang="es-ES" sz="3200" dirty="0" smtClean="0"/>
          </a:p>
          <a:p>
            <a:pPr algn="l"/>
            <a:endParaRPr lang="es-MX" sz="3200" dirty="0" smtClean="0"/>
          </a:p>
          <a:p>
            <a:pPr algn="l"/>
            <a:r>
              <a:rPr lang="es-MX" sz="3200" dirty="0" smtClean="0"/>
              <a:t>OWASP</a:t>
            </a:r>
          </a:p>
          <a:p>
            <a:pPr algn="l"/>
            <a:r>
              <a:rPr lang="es-ES" sz="3200" dirty="0" smtClean="0">
                <a:hlinkClick r:id="rId3"/>
              </a:rPr>
              <a:t>http://www.owasp.org/</a:t>
            </a:r>
            <a:endParaRPr lang="es-ES" sz="3200" dirty="0" smtClean="0"/>
          </a:p>
          <a:p>
            <a:pPr algn="l"/>
            <a:endParaRPr lang="es-MX" sz="3200" dirty="0" smtClean="0"/>
          </a:p>
          <a:p>
            <a:pPr algn="l"/>
            <a:r>
              <a:rPr lang="es-MX" sz="3200" dirty="0" smtClean="0"/>
              <a:t>OWASP Aguascalientes</a:t>
            </a:r>
          </a:p>
          <a:p>
            <a:pPr algn="l"/>
            <a:r>
              <a:rPr lang="es-ES" sz="3200" dirty="0" smtClean="0">
                <a:hlinkClick r:id="rId4"/>
              </a:rPr>
              <a:t>http://www.owasp.org/index.php/Aguascalientes_Mexico</a:t>
            </a:r>
            <a:endParaRPr lang="es-ES" sz="3200" dirty="0" smtClean="0"/>
          </a:p>
          <a:p>
            <a:pPr algn="l"/>
            <a:endParaRPr lang="es-MX" sz="3200" dirty="0" smtClean="0"/>
          </a:p>
          <a:p>
            <a:endParaRPr lang="es-MX" sz="3200" dirty="0" smtClean="0"/>
          </a:p>
          <a:p>
            <a:endParaRPr lang="es-ES" sz="3200" dirty="0"/>
          </a:p>
        </p:txBody>
      </p:sp>
    </p:spTree>
  </p:cSld>
  <p:clrMapOvr>
    <a:masterClrMapping/>
  </p:clrMapOvr>
  <p:transition spd="med">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s-MX" dirty="0" smtClean="0"/>
              <a:t>¿Preguntas?</a:t>
            </a:r>
            <a:endParaRPr lang="en-US" dirty="0"/>
          </a:p>
        </p:txBody>
      </p:sp>
      <p:pic>
        <p:nvPicPr>
          <p:cNvPr id="4" name="3 Imagen" descr="faq_preguntas_frecuentes.gif"/>
          <p:cNvPicPr>
            <a:picLocks noChangeAspect="1"/>
          </p:cNvPicPr>
          <p:nvPr/>
        </p:nvPicPr>
        <p:blipFill>
          <a:blip r:embed="rId2" cstate="print"/>
          <a:stretch>
            <a:fillRect/>
          </a:stretch>
        </p:blipFill>
        <p:spPr>
          <a:xfrm>
            <a:off x="177800" y="3348037"/>
            <a:ext cx="5803870" cy="4043363"/>
          </a:xfrm>
          <a:prstGeom prst="rect">
            <a:avLst/>
          </a:prstGeom>
        </p:spPr>
      </p:pic>
    </p:spTree>
  </p:cSld>
  <p:clrMapOvr>
    <a:masterClrMapping/>
  </p:clrMapOvr>
  <p:transition spd="med">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7" name="Rectangle 5"/>
          <p:cNvSpPr>
            <a:spLocks noGrp="1" noChangeArrowheads="1"/>
          </p:cNvSpPr>
          <p:nvPr>
            <p:ph type="ctrTitle"/>
          </p:nvPr>
        </p:nvSpPr>
        <p:spPr>
          <a:xfrm>
            <a:off x="0" y="3581400"/>
            <a:ext cx="13004800" cy="2590800"/>
          </a:xfrm>
          <a:noFill/>
          <a:ln/>
        </p:spPr>
        <p:txBody>
          <a:bodyPr/>
          <a:lstStyle/>
          <a:p>
            <a:r>
              <a:rPr lang="en-US" sz="8300" dirty="0" smtClean="0"/>
              <a:t>¡Gracias!</a:t>
            </a:r>
            <a:endParaRPr lang="en-US" dirty="0"/>
          </a:p>
        </p:txBody>
      </p:sp>
      <p:sp>
        <p:nvSpPr>
          <p:cNvPr id="3" name="Rectangle 4"/>
          <p:cNvSpPr txBox="1">
            <a:spLocks noChangeArrowheads="1"/>
          </p:cNvSpPr>
          <p:nvPr/>
        </p:nvSpPr>
        <p:spPr>
          <a:xfrm>
            <a:off x="0" y="7835900"/>
            <a:ext cx="13004800" cy="1384300"/>
          </a:xfrm>
          <a:prstGeom prst="rect">
            <a:avLst/>
          </a:prstGeom>
          <a:ln/>
        </p:spPr>
        <p:txBody>
          <a:bodyPr/>
          <a:lstStyle/>
          <a:p>
            <a:pPr marL="838200" marR="0" lvl="0" indent="-571500" defTabSz="914400" rtl="0" eaLnBrk="1" fontAlgn="base" latinLnBrk="0" hangingPunct="1">
              <a:lnSpc>
                <a:spcPct val="100000"/>
              </a:lnSpc>
              <a:spcBef>
                <a:spcPts val="1200"/>
              </a:spcBef>
              <a:spcAft>
                <a:spcPct val="0"/>
              </a:spcAft>
              <a:buClrTx/>
              <a:buSzPct val="120000"/>
              <a:buFontTx/>
              <a:buNone/>
              <a:tabLst/>
              <a:defRPr/>
            </a:pPr>
            <a:r>
              <a:rPr kumimoji="0" lang="en-US" sz="3200" b="0" i="0" u="none" strike="noStrike" kern="0" cap="none" spc="0" normalizeH="0" baseline="0" noProof="0" dirty="0" smtClean="0">
                <a:ln>
                  <a:noFill/>
                </a:ln>
                <a:solidFill>
                  <a:schemeClr val="bg1"/>
                </a:solidFill>
                <a:effectLst/>
                <a:uLnTx/>
                <a:uFillTx/>
                <a:latin typeface="+mn-lt"/>
                <a:ea typeface="+mn-ea"/>
                <a:cs typeface="+mn-cs"/>
                <a:sym typeface="Gill Sans" charset="0"/>
              </a:rPr>
              <a:t>Francisco </a:t>
            </a:r>
            <a:r>
              <a:rPr kumimoji="0" lang="en-US" sz="3200" b="0" i="0" u="none" strike="noStrike" kern="0" cap="none" spc="0" normalizeH="0" baseline="0" noProof="0" dirty="0" err="1" smtClean="0">
                <a:ln>
                  <a:noFill/>
                </a:ln>
                <a:solidFill>
                  <a:schemeClr val="bg1"/>
                </a:solidFill>
                <a:effectLst/>
                <a:uLnTx/>
                <a:uFillTx/>
                <a:latin typeface="+mn-lt"/>
                <a:ea typeface="+mn-ea"/>
                <a:cs typeface="+mn-cs"/>
                <a:sym typeface="Gill Sans" charset="0"/>
              </a:rPr>
              <a:t>Aldrete</a:t>
            </a:r>
            <a:endParaRPr kumimoji="0" lang="en-US" sz="3200" b="0" i="0" u="none" strike="noStrike" kern="0" cap="none" spc="0" normalizeH="0" baseline="0" noProof="0" dirty="0" smtClean="0">
              <a:ln>
                <a:noFill/>
              </a:ln>
              <a:solidFill>
                <a:schemeClr val="bg1"/>
              </a:solidFill>
              <a:effectLst/>
              <a:uLnTx/>
              <a:uFillTx/>
              <a:latin typeface="+mn-lt"/>
              <a:ea typeface="+mn-ea"/>
              <a:cs typeface="+mn-cs"/>
              <a:sym typeface="Gill Sans" charset="0"/>
            </a:endParaRPr>
          </a:p>
          <a:p>
            <a:pPr marL="825500" indent="-571500">
              <a:spcBef>
                <a:spcPts val="1200"/>
              </a:spcBef>
              <a:buSzPct val="120000"/>
            </a:pPr>
            <a:r>
              <a:rPr kumimoji="0" lang="en-US" sz="3200" b="0" i="0" u="none" strike="noStrike" kern="0" cap="none" spc="0" normalizeH="0" baseline="0" noProof="0" dirty="0" smtClean="0">
                <a:ln>
                  <a:noFill/>
                </a:ln>
                <a:solidFill>
                  <a:schemeClr val="accent5">
                    <a:lumMod val="90000"/>
                  </a:schemeClr>
                </a:solidFill>
                <a:effectLst/>
                <a:uLnTx/>
                <a:uFillTx/>
                <a:latin typeface="+mn-lt"/>
                <a:ea typeface="+mn-ea"/>
                <a:cs typeface="+mn-cs"/>
                <a:sym typeface="Gill Sans" charset="0"/>
              </a:rPr>
              <a:t>Francisco.Aldrete@owasp.org</a:t>
            </a:r>
          </a:p>
        </p:txBody>
      </p:sp>
    </p:spTree>
  </p:cSld>
  <p:clrMapOvr>
    <a:masterClrMapping/>
  </p:clrMapOvr>
  <p:transition spd="med">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2F886B-4376-48EE-A705-81D968976700}" type="slidenum">
              <a:rPr lang="en-US"/>
              <a:pPr/>
              <a:t>2</a:t>
            </a:fld>
            <a:endParaRPr lang="en-US" dirty="0"/>
          </a:p>
        </p:txBody>
      </p:sp>
      <p:sp>
        <p:nvSpPr>
          <p:cNvPr id="88066" name="Rectangle 2"/>
          <p:cNvSpPr>
            <a:spLocks noGrp="1" noChangeArrowheads="1"/>
          </p:cNvSpPr>
          <p:nvPr>
            <p:ph type="title"/>
          </p:nvPr>
        </p:nvSpPr>
        <p:spPr>
          <a:xfrm>
            <a:off x="-431800" y="762000"/>
            <a:ext cx="13944600" cy="1371600"/>
          </a:xfrm>
        </p:spPr>
        <p:txBody>
          <a:bodyPr/>
          <a:lstStyle/>
          <a:p>
            <a:r>
              <a:rPr lang="es-MX" sz="5400" dirty="0" smtClean="0"/>
              <a:t>¿Que es la Guía de Desarrollo Seguro?</a:t>
            </a:r>
            <a:endParaRPr lang="en-US" sz="5400" dirty="0"/>
          </a:p>
        </p:txBody>
      </p:sp>
      <p:sp>
        <p:nvSpPr>
          <p:cNvPr id="5" name="4 Marcador de contenido"/>
          <p:cNvSpPr>
            <a:spLocks noGrp="1"/>
          </p:cNvSpPr>
          <p:nvPr>
            <p:ph idx="1"/>
          </p:nvPr>
        </p:nvSpPr>
        <p:spPr>
          <a:xfrm>
            <a:off x="0" y="2590800"/>
            <a:ext cx="13004800" cy="5715000"/>
          </a:xfrm>
        </p:spPr>
        <p:txBody>
          <a:bodyPr/>
          <a:lstStyle/>
          <a:p>
            <a:pPr marL="266700" indent="0">
              <a:buFont typeface="Arial" pitchFamily="34" charset="0"/>
              <a:buChar char="•"/>
            </a:pPr>
            <a:r>
              <a:rPr lang="es-ES" dirty="0" smtClean="0"/>
              <a:t> Aplicaciones </a:t>
            </a:r>
            <a:r>
              <a:rPr lang="es-ES" dirty="0" smtClean="0"/>
              <a:t>web y servicios web, orientado a J2EE, ASP.NET, PHP. </a:t>
            </a:r>
          </a:p>
          <a:p>
            <a:pPr marL="266700" indent="0">
              <a:buFont typeface="Arial" pitchFamily="34" charset="0"/>
              <a:buChar char="•"/>
            </a:pPr>
            <a:r>
              <a:rPr lang="es-MX" dirty="0" smtClean="0"/>
              <a:t> Desde </a:t>
            </a:r>
            <a:r>
              <a:rPr lang="es-MX" dirty="0" smtClean="0"/>
              <a:t>scripting de sitios cruzados (XSS) e inyección de SQL hasta </a:t>
            </a:r>
            <a:r>
              <a:rPr lang="es-ES" dirty="0" smtClean="0"/>
              <a:t>suplantación de identidad, manipulación de tarjetas de crédito</a:t>
            </a:r>
          </a:p>
          <a:p>
            <a:pPr marL="266700" indent="0">
              <a:buFont typeface="Arial" pitchFamily="34" charset="0"/>
              <a:buChar char="•"/>
            </a:pPr>
            <a:r>
              <a:rPr lang="es-MX" dirty="0" smtClean="0"/>
              <a:t> Blanco </a:t>
            </a:r>
            <a:r>
              <a:rPr lang="es-MX" dirty="0" smtClean="0"/>
              <a:t>y negro en seguridad?</a:t>
            </a:r>
            <a:endParaRPr lang="es-ES" dirty="0" smtClean="0"/>
          </a:p>
          <a:p>
            <a:endParaRPr lang="es-ES" dirty="0"/>
          </a:p>
        </p:txBody>
      </p:sp>
    </p:spTree>
  </p:cSld>
  <p:clrMapOvr>
    <a:masterClrMapping/>
  </p:clrMapOvr>
  <p:transition spd="med">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2000"/>
            <a:ext cx="13004800" cy="1371600"/>
          </a:xfrm>
        </p:spPr>
        <p:txBody>
          <a:bodyPr/>
          <a:lstStyle/>
          <a:p>
            <a:r>
              <a:rPr lang="es-MX" dirty="0" smtClean="0"/>
              <a:t>Temas</a:t>
            </a:r>
            <a:endParaRPr lang="es-ES" dirty="0"/>
          </a:p>
        </p:txBody>
      </p:sp>
      <p:sp>
        <p:nvSpPr>
          <p:cNvPr id="4" name="3 Marcador de número de diapositiva"/>
          <p:cNvSpPr>
            <a:spLocks noGrp="1"/>
          </p:cNvSpPr>
          <p:nvPr>
            <p:ph type="sldNum" sz="quarter" idx="10"/>
          </p:nvPr>
        </p:nvSpPr>
        <p:spPr/>
        <p:txBody>
          <a:bodyPr/>
          <a:lstStyle/>
          <a:p>
            <a:fld id="{91B424F0-30A2-4201-84E1-0E06B2061B85}" type="slidenum">
              <a:rPr lang="en-US" smtClean="0"/>
              <a:pPr/>
              <a:t>3</a:t>
            </a:fld>
            <a:endParaRPr lang="en-US" dirty="0"/>
          </a:p>
        </p:txBody>
      </p:sp>
      <p:sp>
        <p:nvSpPr>
          <p:cNvPr id="5" name="4 Marcador de contenido"/>
          <p:cNvSpPr>
            <a:spLocks noGrp="1"/>
          </p:cNvSpPr>
          <p:nvPr>
            <p:ph idx="1"/>
          </p:nvPr>
        </p:nvSpPr>
        <p:spPr>
          <a:xfrm>
            <a:off x="0" y="2514600"/>
            <a:ext cx="13004800" cy="6858000"/>
          </a:xfrm>
        </p:spPr>
        <p:txBody>
          <a:bodyPr numCol="2"/>
          <a:lstStyle/>
          <a:p>
            <a:pPr marL="266700" indent="0"/>
            <a:r>
              <a:rPr lang="es-ES" sz="2400" b="1" dirty="0" smtClean="0"/>
              <a:t>Interprete De Inyección </a:t>
            </a:r>
            <a:endParaRPr lang="es-ES" sz="2400" dirty="0" smtClean="0"/>
          </a:p>
          <a:p>
            <a:pPr marL="266700" indent="0"/>
            <a:r>
              <a:rPr lang="es-ES" sz="2400" dirty="0" smtClean="0"/>
              <a:t>Modelado De Riesgo De Amenaza</a:t>
            </a:r>
          </a:p>
          <a:p>
            <a:pPr marL="266700" indent="0"/>
            <a:r>
              <a:rPr lang="es-ES" sz="2400" dirty="0" smtClean="0"/>
              <a:t>Manejando Pagos En El Comercio Electrónico </a:t>
            </a:r>
          </a:p>
          <a:p>
            <a:pPr marL="266700" indent="0"/>
            <a:r>
              <a:rPr lang="es-ES" sz="2400" dirty="0" err="1" smtClean="0"/>
              <a:t>Phishing</a:t>
            </a:r>
            <a:r>
              <a:rPr lang="es-ES" sz="2400" dirty="0" smtClean="0"/>
              <a:t> </a:t>
            </a:r>
          </a:p>
          <a:p>
            <a:pPr marL="266700" indent="0"/>
            <a:r>
              <a:rPr lang="es-ES" sz="2400" dirty="0" smtClean="0"/>
              <a:t>Servicios Web</a:t>
            </a:r>
          </a:p>
          <a:p>
            <a:pPr marL="266700" indent="0"/>
            <a:r>
              <a:rPr lang="es-ES" sz="2400" dirty="0" smtClean="0"/>
              <a:t>Autenticación </a:t>
            </a:r>
          </a:p>
          <a:p>
            <a:pPr marL="266700" indent="0"/>
            <a:r>
              <a:rPr lang="es-ES" sz="2400" dirty="0" smtClean="0"/>
              <a:t>Autorización </a:t>
            </a:r>
          </a:p>
          <a:p>
            <a:pPr marL="266700" indent="0"/>
            <a:r>
              <a:rPr lang="es-ES" sz="2400" dirty="0" smtClean="0"/>
              <a:t>Manejo De Sesiones</a:t>
            </a:r>
          </a:p>
          <a:p>
            <a:pPr marL="266700" indent="0"/>
            <a:r>
              <a:rPr lang="es-ES" sz="2400" dirty="0" err="1" smtClean="0"/>
              <a:t>Canonicalización</a:t>
            </a:r>
            <a:r>
              <a:rPr lang="es-ES" sz="2400" dirty="0" smtClean="0"/>
              <a:t>, Locales Y Unicode</a:t>
            </a:r>
          </a:p>
          <a:p>
            <a:pPr marL="266700" indent="0"/>
            <a:endParaRPr lang="es-ES" sz="2400" dirty="0" smtClean="0"/>
          </a:p>
          <a:p>
            <a:pPr marL="266700" indent="0"/>
            <a:r>
              <a:rPr lang="es-ES" sz="2400" dirty="0" smtClean="0"/>
              <a:t>Manejo </a:t>
            </a:r>
            <a:r>
              <a:rPr lang="es-ES" sz="2400" dirty="0" smtClean="0"/>
              <a:t>De Errores, Auditoria Y </a:t>
            </a:r>
            <a:r>
              <a:rPr lang="es-ES" sz="2400" dirty="0" smtClean="0"/>
              <a:t>Generación De </a:t>
            </a:r>
            <a:r>
              <a:rPr lang="es-ES" sz="2400" dirty="0" err="1" smtClean="0"/>
              <a:t>Logs</a:t>
            </a:r>
            <a:endParaRPr lang="es-ES" sz="2400" dirty="0" smtClean="0"/>
          </a:p>
          <a:p>
            <a:pPr marL="266700" indent="0"/>
            <a:r>
              <a:rPr lang="es-ES" sz="2400" dirty="0" smtClean="0"/>
              <a:t>Sistema De </a:t>
            </a:r>
            <a:r>
              <a:rPr lang="es-ES" sz="2400" dirty="0" smtClean="0"/>
              <a:t>Archivos</a:t>
            </a:r>
            <a:endParaRPr lang="es-ES" sz="2400" dirty="0" smtClean="0"/>
          </a:p>
          <a:p>
            <a:pPr marL="266700" indent="0"/>
            <a:r>
              <a:rPr lang="es-ES" sz="2400" dirty="0" smtClean="0"/>
              <a:t>Desbordamientos De Memoria</a:t>
            </a:r>
          </a:p>
          <a:p>
            <a:pPr marL="266700" indent="0"/>
            <a:r>
              <a:rPr lang="es-ES" sz="2400" dirty="0" smtClean="0"/>
              <a:t>Interfaces Administrativas</a:t>
            </a:r>
          </a:p>
          <a:p>
            <a:pPr marL="266700" indent="0"/>
            <a:r>
              <a:rPr lang="es-ES" sz="2400" dirty="0" smtClean="0"/>
              <a:t>Cifrado</a:t>
            </a:r>
          </a:p>
          <a:p>
            <a:pPr marL="266700" indent="0"/>
            <a:r>
              <a:rPr lang="es-ES" sz="2400" dirty="0" smtClean="0"/>
              <a:t>Configuración</a:t>
            </a:r>
          </a:p>
          <a:p>
            <a:pPr marL="266700" indent="0"/>
            <a:r>
              <a:rPr lang="es-ES" sz="2400" dirty="0" smtClean="0"/>
              <a:t>Mantenimiento</a:t>
            </a:r>
          </a:p>
          <a:p>
            <a:pPr marL="266700" indent="0"/>
            <a:r>
              <a:rPr lang="es-ES" sz="2400" dirty="0" smtClean="0"/>
              <a:t>Ataques De Denegación De Servicio</a:t>
            </a:r>
          </a:p>
          <a:p>
            <a:pPr marL="266700" indent="0"/>
            <a:endParaRPr lang="es-ES" sz="2400" dirty="0" smtClean="0"/>
          </a:p>
        </p:txBody>
      </p:sp>
    </p:spTree>
  </p:cSld>
  <p:clrMapOvr>
    <a:masterClrMapping/>
  </p:clrMapOvr>
  <p:transition spd="med">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s-ES" dirty="0" smtClean="0"/>
              <a:t>Interprete de Inyección</a:t>
            </a:r>
            <a:endParaRPr lang="es-ES" dirty="0"/>
          </a:p>
        </p:txBody>
      </p:sp>
      <p:sp>
        <p:nvSpPr>
          <p:cNvPr id="10" name="9 Marcador de contenido"/>
          <p:cNvSpPr>
            <a:spLocks noGrp="1"/>
          </p:cNvSpPr>
          <p:nvPr>
            <p:ph idx="1"/>
          </p:nvPr>
        </p:nvSpPr>
        <p:spPr>
          <a:xfrm>
            <a:off x="0" y="2590800"/>
            <a:ext cx="13004800" cy="5715000"/>
          </a:xfrm>
        </p:spPr>
        <p:txBody>
          <a:bodyPr/>
          <a:lstStyle/>
          <a:p>
            <a:pPr marL="266700" indent="0"/>
            <a:r>
              <a:rPr lang="es-ES" b="1" i="1" dirty="0" smtClean="0"/>
              <a:t>Objetivo</a:t>
            </a:r>
          </a:p>
          <a:p>
            <a:pPr marL="266700" indent="0"/>
            <a:r>
              <a:rPr lang="es-ES" dirty="0" smtClean="0"/>
              <a:t>Garantizar que las aplicaciones sean seguras de ataques de manipulación de parámetros contra intérpretes comunes.</a:t>
            </a:r>
          </a:p>
          <a:p>
            <a:pPr marL="266700" indent="0"/>
            <a:r>
              <a:rPr lang="es-ES" b="1" i="1" dirty="0" smtClean="0"/>
              <a:t>Plataformas afectadas</a:t>
            </a:r>
          </a:p>
          <a:p>
            <a:pPr marL="266700" indent="0"/>
            <a:r>
              <a:rPr lang="es-ES" dirty="0" smtClean="0"/>
              <a:t>Todas</a:t>
            </a:r>
          </a:p>
          <a:p>
            <a:endParaRPr lang="es-ES" dirty="0"/>
          </a:p>
        </p:txBody>
      </p:sp>
    </p:spTree>
  </p:cSld>
  <p:clrMapOvr>
    <a:masterClrMapping/>
  </p:clrMapOvr>
  <p:transition spd="med">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0" y="762000"/>
            <a:ext cx="13004800" cy="1371600"/>
          </a:xfrm>
        </p:spPr>
        <p:txBody>
          <a:bodyPr/>
          <a:lstStyle/>
          <a:p>
            <a:r>
              <a:rPr lang="es-ES" sz="6600" dirty="0" smtClean="0"/>
              <a:t>XSS </a:t>
            </a:r>
            <a:r>
              <a:rPr lang="es-ES" sz="6600" dirty="0" smtClean="0"/>
              <a:t>Basados </a:t>
            </a:r>
            <a:r>
              <a:rPr lang="es-ES" sz="6600" dirty="0" smtClean="0"/>
              <a:t>en DOM</a:t>
            </a:r>
            <a:endParaRPr lang="en-US" sz="6600" dirty="0"/>
          </a:p>
        </p:txBody>
      </p:sp>
      <p:sp>
        <p:nvSpPr>
          <p:cNvPr id="10" name="9 Marcador de contenido"/>
          <p:cNvSpPr>
            <a:spLocks noGrp="1"/>
          </p:cNvSpPr>
          <p:nvPr>
            <p:ph idx="1"/>
          </p:nvPr>
        </p:nvSpPr>
        <p:spPr>
          <a:xfrm>
            <a:off x="330200" y="2590800"/>
            <a:ext cx="12268200" cy="6781800"/>
          </a:xfrm>
        </p:spPr>
        <p:txBody>
          <a:bodyPr/>
          <a:lstStyle/>
          <a:p>
            <a:pPr marL="266700" indent="0"/>
            <a:r>
              <a:rPr lang="es-ES" dirty="0" smtClean="0"/>
              <a:t>La Inyección del tipo “Cross-Site Scripting” basada en DOM permite a un atacante utilizar el Modelo de Objetos de Datos (DOM por sus siglas en inglés) para introducir código malicioso del lado del cliente en el JavaScript que se encuentra actualmente incorporado en bastantes páginas.</a:t>
            </a:r>
          </a:p>
        </p:txBody>
      </p:sp>
    </p:spTree>
  </p:cSld>
  <p:clrMapOvr>
    <a:masterClrMapping/>
  </p:clrMapOvr>
  <p:transition spd="med">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ChangeArrowheads="1"/>
          </p:cNvSpPr>
          <p:nvPr/>
        </p:nvSpPr>
        <p:spPr bwMode="auto">
          <a:xfrm>
            <a:off x="9320107" y="2588560"/>
            <a:ext cx="3359573" cy="1625600"/>
          </a:xfrm>
          <a:prstGeom prst="rect">
            <a:avLst/>
          </a:prstGeom>
          <a:solidFill>
            <a:srgbClr val="F2F2F2"/>
          </a:solidFill>
          <a:ln w="25400" algn="ctr">
            <a:solidFill>
              <a:srgbClr val="F2F2F2"/>
            </a:solidFill>
            <a:miter lim="800000"/>
            <a:headEnd/>
            <a:tailEnd/>
          </a:ln>
        </p:spPr>
        <p:txBody>
          <a:bodyPr lIns="130046" tIns="65023" rIns="130046" bIns="65023"/>
          <a:lstStyle/>
          <a:p>
            <a:r>
              <a:rPr lang="es-ES_tradnl" sz="2600" dirty="0">
                <a:solidFill>
                  <a:srgbClr val="17375E"/>
                </a:solidFill>
                <a:latin typeface="+mj-lt"/>
                <a:ea typeface="ＭＳ Ｐゴシック"/>
                <a:cs typeface="ＭＳ Ｐゴシック"/>
              </a:rPr>
              <a:t>Aplicación con vulnerabilidad XSS Reflejado</a:t>
            </a:r>
          </a:p>
        </p:txBody>
      </p:sp>
      <p:pic>
        <p:nvPicPr>
          <p:cNvPr id="25603" name="Picture 4"/>
          <p:cNvPicPr>
            <a:picLocks noChangeAspect="1" noChangeArrowheads="1"/>
          </p:cNvPicPr>
          <p:nvPr/>
        </p:nvPicPr>
        <p:blipFill>
          <a:blip r:embed="rId4" cstate="print"/>
          <a:srcRect/>
          <a:stretch>
            <a:fillRect/>
          </a:stretch>
        </p:blipFill>
        <p:spPr bwMode="gray">
          <a:xfrm>
            <a:off x="3287325" y="5668169"/>
            <a:ext cx="4985173" cy="2521938"/>
          </a:xfrm>
          <a:prstGeom prst="rect">
            <a:avLst/>
          </a:prstGeom>
          <a:noFill/>
          <a:ln w="9525">
            <a:noFill/>
            <a:miter lim="800000"/>
            <a:headEnd/>
            <a:tailEnd/>
          </a:ln>
        </p:spPr>
      </p:pic>
      <p:sp>
        <p:nvSpPr>
          <p:cNvPr id="25604" name="Line 5"/>
          <p:cNvSpPr>
            <a:spLocks noChangeShapeType="1"/>
          </p:cNvSpPr>
          <p:nvPr/>
        </p:nvSpPr>
        <p:spPr bwMode="auto">
          <a:xfrm>
            <a:off x="8272498" y="3965805"/>
            <a:ext cx="1517227" cy="1043093"/>
          </a:xfrm>
          <a:prstGeom prst="line">
            <a:avLst/>
          </a:prstGeom>
          <a:noFill/>
          <a:ln w="57150">
            <a:solidFill>
              <a:schemeClr val="tx1"/>
            </a:solidFill>
            <a:round/>
            <a:headEnd/>
            <a:tailEnd type="triangle" w="med" len="med"/>
          </a:ln>
        </p:spPr>
        <p:txBody>
          <a:bodyPr lIns="130046" tIns="65023" rIns="130046" bIns="65023">
            <a:spAutoFit/>
          </a:bodyPr>
          <a:lstStyle/>
          <a:p>
            <a:endParaRPr lang="en-US" dirty="0">
              <a:latin typeface="+mj-lt"/>
            </a:endParaRPr>
          </a:p>
        </p:txBody>
      </p:sp>
      <p:pic>
        <p:nvPicPr>
          <p:cNvPr id="176134" name="Picture 6" descr="TN_hacker"/>
          <p:cNvPicPr>
            <a:picLocks noChangeAspect="1" noChangeArrowheads="1"/>
          </p:cNvPicPr>
          <p:nvPr/>
        </p:nvPicPr>
        <p:blipFill>
          <a:blip r:embed="rId5" cstate="print">
            <a:lum bright="24000" contrast="42000"/>
          </a:blip>
          <a:srcRect/>
          <a:stretch>
            <a:fillRect/>
          </a:stretch>
        </p:blipFill>
        <p:spPr bwMode="auto">
          <a:xfrm>
            <a:off x="1444978" y="2620170"/>
            <a:ext cx="1555610" cy="1803965"/>
          </a:xfrm>
          <a:prstGeom prst="rect">
            <a:avLst/>
          </a:prstGeom>
          <a:noFill/>
          <a:ln w="9525">
            <a:noFill/>
            <a:miter lim="800000"/>
            <a:headEnd/>
            <a:tailEnd/>
          </a:ln>
          <a:effectLst>
            <a:outerShdw dist="107763" dir="2700000" algn="ctr" rotWithShape="0">
              <a:srgbClr val="808080">
                <a:alpha val="50000"/>
              </a:srgbClr>
            </a:outerShdw>
          </a:effectLst>
        </p:spPr>
      </p:pic>
      <p:sp>
        <p:nvSpPr>
          <p:cNvPr id="25606" name="Oval 7"/>
          <p:cNvSpPr>
            <a:spLocks noChangeArrowheads="1"/>
          </p:cNvSpPr>
          <p:nvPr/>
        </p:nvSpPr>
        <p:spPr bwMode="auto">
          <a:xfrm>
            <a:off x="1300480" y="8549115"/>
            <a:ext cx="670561" cy="747285"/>
          </a:xfrm>
          <a:prstGeom prst="ellipse">
            <a:avLst/>
          </a:prstGeom>
          <a:solidFill>
            <a:srgbClr val="66FF66"/>
          </a:solidFill>
          <a:ln w="9525">
            <a:solidFill>
              <a:schemeClr val="tx1"/>
            </a:solidFill>
            <a:round/>
            <a:headEnd/>
            <a:tailEnd/>
          </a:ln>
        </p:spPr>
        <p:txBody>
          <a:bodyPr lIns="130046" tIns="65023" rIns="130046" bIns="65023" anchor="ctr">
            <a:spAutoFit/>
          </a:bodyPr>
          <a:lstStyle/>
          <a:p>
            <a:r>
              <a:rPr lang="en-US" sz="2600" dirty="0">
                <a:solidFill>
                  <a:schemeClr val="tx1"/>
                </a:solidFill>
                <a:latin typeface="+mj-lt"/>
                <a:ea typeface="ＭＳ Ｐゴシック"/>
                <a:cs typeface="ＭＳ Ｐゴシック"/>
              </a:rPr>
              <a:t>3</a:t>
            </a:r>
          </a:p>
        </p:txBody>
      </p:sp>
      <p:sp>
        <p:nvSpPr>
          <p:cNvPr id="25607" name="Oval 8"/>
          <p:cNvSpPr>
            <a:spLocks noChangeArrowheads="1"/>
          </p:cNvSpPr>
          <p:nvPr/>
        </p:nvSpPr>
        <p:spPr bwMode="auto">
          <a:xfrm>
            <a:off x="1698448" y="5227616"/>
            <a:ext cx="670561" cy="747285"/>
          </a:xfrm>
          <a:prstGeom prst="ellipse">
            <a:avLst/>
          </a:prstGeom>
          <a:solidFill>
            <a:srgbClr val="66FF66"/>
          </a:solidFill>
          <a:ln w="9525">
            <a:solidFill>
              <a:schemeClr val="tx1"/>
            </a:solidFill>
            <a:round/>
            <a:headEnd/>
            <a:tailEnd/>
          </a:ln>
        </p:spPr>
        <p:txBody>
          <a:bodyPr wrap="square" lIns="130046" tIns="65023" rIns="130046" bIns="65023" anchor="ctr">
            <a:spAutoFit/>
          </a:bodyPr>
          <a:lstStyle/>
          <a:p>
            <a:r>
              <a:rPr lang="en-US" sz="2600" dirty="0">
                <a:solidFill>
                  <a:schemeClr val="tx1"/>
                </a:solidFill>
                <a:latin typeface="+mj-lt"/>
                <a:ea typeface="ＭＳ Ｐゴシック"/>
                <a:cs typeface="ＭＳ Ｐゴシック"/>
              </a:rPr>
              <a:t>2</a:t>
            </a:r>
          </a:p>
        </p:txBody>
      </p:sp>
      <p:sp>
        <p:nvSpPr>
          <p:cNvPr id="25608" name="Line 9"/>
          <p:cNvSpPr>
            <a:spLocks noChangeShapeType="1"/>
          </p:cNvSpPr>
          <p:nvPr/>
        </p:nvSpPr>
        <p:spPr bwMode="auto">
          <a:xfrm flipH="1">
            <a:off x="8272498" y="5862338"/>
            <a:ext cx="1517227" cy="1140178"/>
          </a:xfrm>
          <a:prstGeom prst="line">
            <a:avLst/>
          </a:prstGeom>
          <a:noFill/>
          <a:ln w="57150">
            <a:solidFill>
              <a:schemeClr val="tx1"/>
            </a:solidFill>
            <a:round/>
            <a:headEnd/>
            <a:tailEnd type="triangle" w="med" len="med"/>
          </a:ln>
        </p:spPr>
        <p:txBody>
          <a:bodyPr lIns="130046" tIns="65023" rIns="130046" bIns="65023">
            <a:spAutoFit/>
          </a:bodyPr>
          <a:lstStyle/>
          <a:p>
            <a:endParaRPr lang="en-US" dirty="0">
              <a:latin typeface="+mj-lt"/>
            </a:endParaRPr>
          </a:p>
        </p:txBody>
      </p:sp>
      <p:sp>
        <p:nvSpPr>
          <p:cNvPr id="25609" name="Rectangle 10"/>
          <p:cNvSpPr>
            <a:spLocks noChangeArrowheads="1"/>
          </p:cNvSpPr>
          <p:nvPr/>
        </p:nvSpPr>
        <p:spPr bwMode="auto">
          <a:xfrm>
            <a:off x="3070578" y="1676401"/>
            <a:ext cx="7369387" cy="492214"/>
          </a:xfrm>
          <a:prstGeom prst="rect">
            <a:avLst/>
          </a:prstGeom>
          <a:solidFill>
            <a:srgbClr val="F2F2F2"/>
          </a:solidFill>
          <a:ln w="25400" algn="ctr">
            <a:solidFill>
              <a:srgbClr val="F2F2F2"/>
            </a:solidFill>
            <a:miter lim="800000"/>
            <a:headEnd/>
            <a:tailEnd/>
          </a:ln>
        </p:spPr>
        <p:txBody>
          <a:bodyPr lIns="130046" tIns="65023" rIns="130046" bIns="65023"/>
          <a:lstStyle/>
          <a:p>
            <a:r>
              <a:rPr lang="es-ES_tradnl" sz="2600" dirty="0">
                <a:solidFill>
                  <a:srgbClr val="17375E"/>
                </a:solidFill>
                <a:latin typeface="+mj-lt"/>
                <a:ea typeface="ＭＳ Ｐゴシック"/>
                <a:cs typeface="ＭＳ Ｐゴシック"/>
              </a:rPr>
              <a:t>Atacante establece una trampa – actualizar perfil</a:t>
            </a:r>
          </a:p>
        </p:txBody>
      </p:sp>
      <p:pic>
        <p:nvPicPr>
          <p:cNvPr id="25610" name="Picture 11"/>
          <p:cNvPicPr>
            <a:picLocks noChangeAspect="1" noChangeArrowheads="1"/>
          </p:cNvPicPr>
          <p:nvPr/>
        </p:nvPicPr>
        <p:blipFill>
          <a:blip r:embed="rId4" cstate="print"/>
          <a:srcRect/>
          <a:stretch>
            <a:fillRect/>
          </a:stretch>
        </p:blipFill>
        <p:spPr bwMode="gray">
          <a:xfrm>
            <a:off x="3287325" y="2256668"/>
            <a:ext cx="4985173" cy="2521937"/>
          </a:xfrm>
          <a:prstGeom prst="rect">
            <a:avLst/>
          </a:prstGeom>
          <a:noFill/>
          <a:ln w="9525">
            <a:noFill/>
            <a:miter lim="800000"/>
            <a:headEnd/>
            <a:tailEnd/>
          </a:ln>
        </p:spPr>
      </p:pic>
      <p:sp>
        <p:nvSpPr>
          <p:cNvPr id="25611" name="Rectangle 12"/>
          <p:cNvSpPr>
            <a:spLocks noChangeArrowheads="1"/>
          </p:cNvSpPr>
          <p:nvPr/>
        </p:nvSpPr>
        <p:spPr bwMode="auto">
          <a:xfrm>
            <a:off x="4635930" y="3180348"/>
            <a:ext cx="3467947" cy="1901031"/>
          </a:xfrm>
          <a:prstGeom prst="rect">
            <a:avLst/>
          </a:prstGeom>
          <a:solidFill>
            <a:srgbClr val="FFFFCC"/>
          </a:solidFill>
          <a:ln w="9525">
            <a:noFill/>
            <a:miter lim="800000"/>
            <a:headEnd/>
            <a:tailEnd/>
          </a:ln>
        </p:spPr>
        <p:txBody>
          <a:bodyPr lIns="130046" tIns="65023" rIns="130046" bIns="65023">
            <a:spAutoFit/>
          </a:bodyPr>
          <a:lstStyle/>
          <a:p>
            <a:pPr>
              <a:spcBef>
                <a:spcPct val="50000"/>
              </a:spcBef>
              <a:buClr>
                <a:schemeClr val="tx1"/>
              </a:buClr>
              <a:buSzPct val="90000"/>
            </a:pPr>
            <a:r>
              <a:rPr lang="es-ES_tradnl" sz="2300" dirty="0">
                <a:solidFill>
                  <a:schemeClr val="tx1"/>
                </a:solidFill>
                <a:latin typeface="+mj-lt"/>
                <a:ea typeface="ＭＳ Ｐゴシック"/>
                <a:cs typeface="ＭＳ Ｐゴシック"/>
              </a:rPr>
              <a:t>Atacante ingresa un script malicioso en una pagina Web que almacena los datos en el servidor</a:t>
            </a:r>
          </a:p>
        </p:txBody>
      </p:sp>
      <p:sp>
        <p:nvSpPr>
          <p:cNvPr id="25612" name="Oval 13"/>
          <p:cNvSpPr>
            <a:spLocks noChangeArrowheads="1"/>
          </p:cNvSpPr>
          <p:nvPr/>
        </p:nvSpPr>
        <p:spPr bwMode="auto">
          <a:xfrm>
            <a:off x="2420338" y="1658377"/>
            <a:ext cx="670561" cy="747285"/>
          </a:xfrm>
          <a:prstGeom prst="ellipse">
            <a:avLst/>
          </a:prstGeom>
          <a:solidFill>
            <a:srgbClr val="66FF66"/>
          </a:solidFill>
          <a:ln w="9525">
            <a:solidFill>
              <a:schemeClr val="tx1"/>
            </a:solidFill>
            <a:round/>
            <a:headEnd/>
            <a:tailEnd/>
          </a:ln>
        </p:spPr>
        <p:txBody>
          <a:bodyPr lIns="130046" tIns="65023" rIns="130046" bIns="65023" anchor="ctr">
            <a:spAutoFit/>
          </a:bodyPr>
          <a:lstStyle/>
          <a:p>
            <a:r>
              <a:rPr lang="en-US" sz="2600" dirty="0">
                <a:solidFill>
                  <a:schemeClr val="tx1"/>
                </a:solidFill>
                <a:latin typeface="+mj-lt"/>
                <a:ea typeface="ＭＳ Ｐゴシック"/>
                <a:cs typeface="ＭＳ Ｐゴシック"/>
              </a:rPr>
              <a:t>1</a:t>
            </a:r>
          </a:p>
        </p:txBody>
      </p:sp>
      <p:sp>
        <p:nvSpPr>
          <p:cNvPr id="25613" name="Rectangle 14"/>
          <p:cNvSpPr>
            <a:spLocks noChangeArrowheads="1"/>
          </p:cNvSpPr>
          <p:nvPr/>
        </p:nvSpPr>
        <p:spPr bwMode="auto">
          <a:xfrm>
            <a:off x="2420937" y="5203067"/>
            <a:ext cx="7369387" cy="511933"/>
          </a:xfrm>
          <a:prstGeom prst="rect">
            <a:avLst/>
          </a:prstGeom>
          <a:solidFill>
            <a:srgbClr val="F2F2F2"/>
          </a:solidFill>
          <a:ln w="25400" algn="ctr">
            <a:solidFill>
              <a:srgbClr val="F2F2F2"/>
            </a:solidFill>
            <a:miter lim="800000"/>
            <a:headEnd/>
            <a:tailEnd/>
          </a:ln>
        </p:spPr>
        <p:txBody>
          <a:bodyPr lIns="130046" tIns="65023" rIns="130046" bIns="65023"/>
          <a:lstStyle/>
          <a:p>
            <a:r>
              <a:rPr lang="es-ES_tradnl" sz="2600" dirty="0">
                <a:solidFill>
                  <a:srgbClr val="17375E"/>
                </a:solidFill>
                <a:latin typeface="+mj-lt"/>
                <a:ea typeface="ＭＳ Ｐゴシック"/>
                <a:cs typeface="ＭＳ Ｐゴシック"/>
              </a:rPr>
              <a:t>Victima visualiza la pagina – accede al perfil</a:t>
            </a:r>
          </a:p>
        </p:txBody>
      </p:sp>
      <p:sp>
        <p:nvSpPr>
          <p:cNvPr id="25614" name="Rectangle 15"/>
          <p:cNvSpPr>
            <a:spLocks noChangeArrowheads="1"/>
          </p:cNvSpPr>
          <p:nvPr/>
        </p:nvSpPr>
        <p:spPr bwMode="auto">
          <a:xfrm>
            <a:off x="2059093" y="8610600"/>
            <a:ext cx="10005907" cy="493907"/>
          </a:xfrm>
          <a:prstGeom prst="rect">
            <a:avLst/>
          </a:prstGeom>
          <a:solidFill>
            <a:srgbClr val="F2F2F2"/>
          </a:solidFill>
          <a:ln w="25400" algn="ctr">
            <a:solidFill>
              <a:srgbClr val="F2F2F2"/>
            </a:solidFill>
            <a:miter lim="800000"/>
            <a:headEnd/>
            <a:tailEnd/>
          </a:ln>
        </p:spPr>
        <p:txBody>
          <a:bodyPr lIns="130046" tIns="65023" rIns="130046" bIns="65023"/>
          <a:lstStyle/>
          <a:p>
            <a:r>
              <a:rPr lang="es-ES_tradnl" sz="2600" dirty="0">
                <a:solidFill>
                  <a:srgbClr val="17375E"/>
                </a:solidFill>
                <a:latin typeface="+mj-lt"/>
                <a:ea typeface="ＭＳ Ｐゴシック"/>
                <a:cs typeface="ＭＳ Ｐゴシック"/>
              </a:rPr>
              <a:t>Script silenciosamente envía la sesión de la victima al atacante</a:t>
            </a:r>
          </a:p>
        </p:txBody>
      </p:sp>
      <p:sp>
        <p:nvSpPr>
          <p:cNvPr id="25615" name="Rectangle 16"/>
          <p:cNvSpPr>
            <a:spLocks noChangeArrowheads="1"/>
          </p:cNvSpPr>
          <p:nvPr/>
        </p:nvSpPr>
        <p:spPr bwMode="auto">
          <a:xfrm>
            <a:off x="4587804" y="6812863"/>
            <a:ext cx="3467947" cy="839202"/>
          </a:xfrm>
          <a:prstGeom prst="rect">
            <a:avLst/>
          </a:prstGeom>
          <a:solidFill>
            <a:srgbClr val="FFFFCC"/>
          </a:solidFill>
          <a:ln w="9525">
            <a:noFill/>
            <a:miter lim="800000"/>
            <a:headEnd/>
            <a:tailEnd/>
          </a:ln>
        </p:spPr>
        <p:txBody>
          <a:bodyPr lIns="130046" tIns="65023" rIns="130046" bIns="65023">
            <a:spAutoFit/>
          </a:bodyPr>
          <a:lstStyle/>
          <a:p>
            <a:pPr>
              <a:spcBef>
                <a:spcPct val="50000"/>
              </a:spcBef>
              <a:buClr>
                <a:schemeClr val="tx1"/>
              </a:buClr>
              <a:buSzPct val="90000"/>
            </a:pPr>
            <a:r>
              <a:rPr lang="es-ES_tradnl" sz="2300" dirty="0">
                <a:solidFill>
                  <a:schemeClr val="tx1"/>
                </a:solidFill>
                <a:latin typeface="+mj-lt"/>
                <a:ea typeface="ＭＳ Ｐゴシック"/>
                <a:cs typeface="ＭＳ Ｐゴシック"/>
              </a:rPr>
              <a:t>Script se ejecuta en el navegador de la victima</a:t>
            </a:r>
          </a:p>
        </p:txBody>
      </p:sp>
      <p:grpSp>
        <p:nvGrpSpPr>
          <p:cNvPr id="2" name="Group 17"/>
          <p:cNvGrpSpPr>
            <a:grpSpLocks/>
          </p:cNvGrpSpPr>
          <p:nvPr/>
        </p:nvGrpSpPr>
        <p:grpSpPr bwMode="auto">
          <a:xfrm>
            <a:off x="9789724" y="4534765"/>
            <a:ext cx="2070383" cy="2009422"/>
            <a:chOff x="4336" y="1870"/>
            <a:chExt cx="917" cy="890"/>
          </a:xfrm>
        </p:grpSpPr>
        <p:sp>
          <p:nvSpPr>
            <p:cNvPr id="25619" name="Rectangle 18"/>
            <p:cNvSpPr>
              <a:spLocks noChangeArrowheads="1"/>
            </p:cNvSpPr>
            <p:nvPr/>
          </p:nvSpPr>
          <p:spPr bwMode="ltGray">
            <a:xfrm>
              <a:off x="4336" y="2616"/>
              <a:ext cx="917" cy="144"/>
            </a:xfrm>
            <a:prstGeom prst="rect">
              <a:avLst/>
            </a:prstGeom>
            <a:solidFill>
              <a:srgbClr val="008000"/>
            </a:solidFill>
            <a:ln w="9525">
              <a:miter lim="800000"/>
              <a:headEnd/>
              <a:tailEnd/>
            </a:ln>
            <a:scene3d>
              <a:camera prst="legacyPerspectiveTopRight">
                <a:rot lat="420000" lon="0" rev="0"/>
              </a:camera>
              <a:lightRig rig="legacyFlat3" dir="b"/>
            </a:scene3d>
            <a:sp3d extrusionH="1801800" prstMaterial="legacyPlastic">
              <a:bevelT w="13500" h="13500" prst="angle"/>
              <a:bevelB w="13500" h="13500" prst="angle"/>
              <a:extrusionClr>
                <a:srgbClr val="008000"/>
              </a:extrusionClr>
            </a:sp3d>
          </p:spPr>
          <p:txBody>
            <a:bodyPr anchor="ctr">
              <a:flatTx/>
            </a:bodyPr>
            <a:lstStyle/>
            <a:p>
              <a:r>
                <a:rPr lang="en-US" sz="1400" dirty="0">
                  <a:latin typeface="+mj-lt"/>
                  <a:ea typeface="ＭＳ Ｐゴシック"/>
                  <a:cs typeface="ＭＳ Ｐゴシック"/>
                </a:rPr>
                <a:t>Custom Code</a:t>
              </a:r>
            </a:p>
          </p:txBody>
        </p:sp>
        <p:sp>
          <p:nvSpPr>
            <p:cNvPr id="25620" name="Rectangle 19"/>
            <p:cNvSpPr>
              <a:spLocks noChangeArrowheads="1"/>
            </p:cNvSpPr>
            <p:nvPr/>
          </p:nvSpPr>
          <p:spPr bwMode="ltGray">
            <a:xfrm rot="-5400000">
              <a:off x="4023" y="2194"/>
              <a:ext cx="726" cy="78"/>
            </a:xfrm>
            <a:prstGeom prst="rect">
              <a:avLst/>
            </a:prstGeom>
            <a:solidFill>
              <a:srgbClr val="0080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008000"/>
              </a:extrusionClr>
            </a:sp3d>
          </p:spPr>
          <p:txBody>
            <a:bodyPr anchor="ctr">
              <a:flatTx/>
            </a:bodyPr>
            <a:lstStyle/>
            <a:p>
              <a:r>
                <a:rPr lang="en-US" sz="1400" dirty="0">
                  <a:latin typeface="+mj-lt"/>
                  <a:ea typeface="ＭＳ Ｐゴシック"/>
                  <a:cs typeface="ＭＳ Ｐゴシック"/>
                </a:rPr>
                <a:t>Accounts</a:t>
              </a:r>
            </a:p>
          </p:txBody>
        </p:sp>
        <p:sp>
          <p:nvSpPr>
            <p:cNvPr id="25621" name="Rectangle 20"/>
            <p:cNvSpPr>
              <a:spLocks noChangeArrowheads="1"/>
            </p:cNvSpPr>
            <p:nvPr/>
          </p:nvSpPr>
          <p:spPr bwMode="ltGray">
            <a:xfrm rot="-5400000">
              <a:off x="4139" y="2193"/>
              <a:ext cx="726" cy="79"/>
            </a:xfrm>
            <a:prstGeom prst="rect">
              <a:avLst/>
            </a:prstGeom>
            <a:solidFill>
              <a:srgbClr val="0080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008000"/>
              </a:extrusionClr>
            </a:sp3d>
          </p:spPr>
          <p:txBody>
            <a:bodyPr anchor="ctr">
              <a:flatTx/>
            </a:bodyPr>
            <a:lstStyle/>
            <a:p>
              <a:r>
                <a:rPr lang="en-US" sz="1400" dirty="0">
                  <a:latin typeface="+mj-lt"/>
                  <a:ea typeface="ＭＳ Ｐゴシック"/>
                  <a:cs typeface="ＭＳ Ｐゴシック"/>
                </a:rPr>
                <a:t>Finance</a:t>
              </a:r>
            </a:p>
          </p:txBody>
        </p:sp>
        <p:sp>
          <p:nvSpPr>
            <p:cNvPr id="25622" name="Rectangle 21"/>
            <p:cNvSpPr>
              <a:spLocks noChangeArrowheads="1"/>
            </p:cNvSpPr>
            <p:nvPr/>
          </p:nvSpPr>
          <p:spPr bwMode="ltGray">
            <a:xfrm rot="-5400000">
              <a:off x="4262" y="2194"/>
              <a:ext cx="726" cy="78"/>
            </a:xfrm>
            <a:prstGeom prst="rect">
              <a:avLst/>
            </a:prstGeom>
            <a:solidFill>
              <a:srgbClr val="0080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008000"/>
              </a:extrusionClr>
            </a:sp3d>
          </p:spPr>
          <p:txBody>
            <a:bodyPr anchor="ctr">
              <a:flatTx/>
            </a:bodyPr>
            <a:lstStyle/>
            <a:p>
              <a:r>
                <a:rPr lang="en-US" sz="1400" dirty="0">
                  <a:latin typeface="+mj-lt"/>
                  <a:ea typeface="ＭＳ Ｐゴシック"/>
                  <a:cs typeface="ＭＳ Ｐゴシック"/>
                </a:rPr>
                <a:t>Administration</a:t>
              </a:r>
            </a:p>
          </p:txBody>
        </p:sp>
        <p:sp>
          <p:nvSpPr>
            <p:cNvPr id="25623" name="Rectangle 22"/>
            <p:cNvSpPr>
              <a:spLocks noChangeArrowheads="1"/>
            </p:cNvSpPr>
            <p:nvPr/>
          </p:nvSpPr>
          <p:spPr bwMode="ltGray">
            <a:xfrm rot="-5400000">
              <a:off x="4375" y="2193"/>
              <a:ext cx="726" cy="79"/>
            </a:xfrm>
            <a:prstGeom prst="rect">
              <a:avLst/>
            </a:prstGeom>
            <a:solidFill>
              <a:srgbClr val="0080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008000"/>
              </a:extrusionClr>
            </a:sp3d>
          </p:spPr>
          <p:txBody>
            <a:bodyPr anchor="ctr">
              <a:flatTx/>
            </a:bodyPr>
            <a:lstStyle/>
            <a:p>
              <a:r>
                <a:rPr lang="en-US" sz="1400" dirty="0">
                  <a:latin typeface="+mj-lt"/>
                  <a:ea typeface="ＭＳ Ｐゴシック"/>
                  <a:cs typeface="ＭＳ Ｐゴシック"/>
                </a:rPr>
                <a:t>Transactions</a:t>
              </a:r>
            </a:p>
          </p:txBody>
        </p:sp>
        <p:sp>
          <p:nvSpPr>
            <p:cNvPr id="25624" name="Rectangle 23"/>
            <p:cNvSpPr>
              <a:spLocks noChangeArrowheads="1"/>
            </p:cNvSpPr>
            <p:nvPr/>
          </p:nvSpPr>
          <p:spPr bwMode="ltGray">
            <a:xfrm rot="-5400000">
              <a:off x="4498" y="2194"/>
              <a:ext cx="726" cy="78"/>
            </a:xfrm>
            <a:prstGeom prst="rect">
              <a:avLst/>
            </a:prstGeom>
            <a:solidFill>
              <a:srgbClr val="0080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008000"/>
              </a:extrusionClr>
            </a:sp3d>
          </p:spPr>
          <p:txBody>
            <a:bodyPr anchor="ctr">
              <a:flatTx/>
            </a:bodyPr>
            <a:lstStyle/>
            <a:p>
              <a:r>
                <a:rPr lang="en-US" sz="1400" dirty="0">
                  <a:latin typeface="+mj-lt"/>
                  <a:ea typeface="ＭＳ Ｐゴシック"/>
                  <a:cs typeface="ＭＳ Ｐゴシック"/>
                </a:rPr>
                <a:t>Communication</a:t>
              </a:r>
            </a:p>
          </p:txBody>
        </p:sp>
        <p:sp>
          <p:nvSpPr>
            <p:cNvPr id="25625" name="Rectangle 24"/>
            <p:cNvSpPr>
              <a:spLocks noChangeArrowheads="1"/>
            </p:cNvSpPr>
            <p:nvPr/>
          </p:nvSpPr>
          <p:spPr bwMode="ltGray">
            <a:xfrm rot="-5400000">
              <a:off x="4609" y="2194"/>
              <a:ext cx="726" cy="78"/>
            </a:xfrm>
            <a:prstGeom prst="rect">
              <a:avLst/>
            </a:prstGeom>
            <a:solidFill>
              <a:srgbClr val="0080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008000"/>
              </a:extrusionClr>
            </a:sp3d>
          </p:spPr>
          <p:txBody>
            <a:bodyPr anchor="ctr">
              <a:flatTx/>
            </a:bodyPr>
            <a:lstStyle/>
            <a:p>
              <a:r>
                <a:rPr lang="en-US" sz="1400" dirty="0">
                  <a:latin typeface="+mj-lt"/>
                  <a:ea typeface="ＭＳ Ｐゴシック"/>
                  <a:cs typeface="ＭＳ Ｐゴシック"/>
                </a:rPr>
                <a:t>Knowledge Mgmt</a:t>
              </a:r>
            </a:p>
          </p:txBody>
        </p:sp>
        <p:sp>
          <p:nvSpPr>
            <p:cNvPr id="25626" name="Rectangle 25"/>
            <p:cNvSpPr>
              <a:spLocks noChangeArrowheads="1"/>
            </p:cNvSpPr>
            <p:nvPr/>
          </p:nvSpPr>
          <p:spPr bwMode="ltGray">
            <a:xfrm rot="-5400000">
              <a:off x="4725" y="2194"/>
              <a:ext cx="726" cy="78"/>
            </a:xfrm>
            <a:prstGeom prst="rect">
              <a:avLst/>
            </a:prstGeom>
            <a:solidFill>
              <a:srgbClr val="0080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008000"/>
              </a:extrusionClr>
            </a:sp3d>
          </p:spPr>
          <p:txBody>
            <a:bodyPr anchor="ctr">
              <a:flatTx/>
            </a:bodyPr>
            <a:lstStyle/>
            <a:p>
              <a:r>
                <a:rPr lang="en-US" sz="1400" dirty="0">
                  <a:latin typeface="+mj-lt"/>
                  <a:ea typeface="ＭＳ Ｐゴシック"/>
                  <a:cs typeface="ＭＳ Ｐゴシック"/>
                </a:rPr>
                <a:t>E-Commerce</a:t>
              </a:r>
            </a:p>
          </p:txBody>
        </p:sp>
        <p:sp>
          <p:nvSpPr>
            <p:cNvPr id="25627" name="Rectangle 26"/>
            <p:cNvSpPr>
              <a:spLocks noChangeArrowheads="1"/>
            </p:cNvSpPr>
            <p:nvPr/>
          </p:nvSpPr>
          <p:spPr bwMode="ltGray">
            <a:xfrm rot="-5400000">
              <a:off x="4842" y="2194"/>
              <a:ext cx="726" cy="78"/>
            </a:xfrm>
            <a:prstGeom prst="rect">
              <a:avLst/>
            </a:prstGeom>
            <a:solidFill>
              <a:srgbClr val="008000"/>
            </a:solidFill>
            <a:ln w="9525">
              <a:miter lim="800000"/>
              <a:headEnd/>
              <a:tailEnd/>
            </a:ln>
            <a:scene3d>
              <a:camera prst="legacyPerspectiveTopRight"/>
              <a:lightRig rig="legacyFlat3" dir="b"/>
            </a:scene3d>
            <a:sp3d extrusionH="1801800" prstMaterial="legacyPlastic">
              <a:bevelT w="13500" h="13500" prst="angle"/>
              <a:bevelB w="13500" h="13500" prst="angle"/>
              <a:extrusionClr>
                <a:srgbClr val="008000"/>
              </a:extrusionClr>
            </a:sp3d>
          </p:spPr>
          <p:txBody>
            <a:bodyPr anchor="ctr">
              <a:flatTx/>
            </a:bodyPr>
            <a:lstStyle/>
            <a:p>
              <a:r>
                <a:rPr lang="en-US" sz="1400" dirty="0">
                  <a:latin typeface="+mj-lt"/>
                  <a:ea typeface="ＭＳ Ｐゴシック"/>
                  <a:cs typeface="ＭＳ Ｐゴシック"/>
                </a:rPr>
                <a:t>Bus. Functions</a:t>
              </a:r>
            </a:p>
          </p:txBody>
        </p:sp>
      </p:grpSp>
      <p:pic>
        <p:nvPicPr>
          <p:cNvPr id="176155" name="Picture 27" descr="businesswoman"/>
          <p:cNvPicPr>
            <a:picLocks noChangeAspect="1" noChangeArrowheads="1"/>
          </p:cNvPicPr>
          <p:nvPr/>
        </p:nvPicPr>
        <p:blipFill>
          <a:blip r:embed="rId6" cstate="print"/>
          <a:srcRect/>
          <a:stretch>
            <a:fillRect/>
          </a:stretch>
        </p:blipFill>
        <p:spPr bwMode="auto">
          <a:xfrm>
            <a:off x="1444978" y="6054249"/>
            <a:ext cx="1494649" cy="1785902"/>
          </a:xfrm>
          <a:prstGeom prst="rect">
            <a:avLst/>
          </a:prstGeom>
          <a:noFill/>
          <a:ln w="9525">
            <a:noFill/>
            <a:miter lim="800000"/>
            <a:headEnd/>
            <a:tailEnd/>
          </a:ln>
          <a:effectLst>
            <a:outerShdw dist="107763" dir="2700000" algn="ctr" rotWithShape="0">
              <a:srgbClr val="808080">
                <a:alpha val="50000"/>
              </a:srgbClr>
            </a:outerShdw>
          </a:effectLst>
        </p:spPr>
      </p:pic>
      <p:sp>
        <p:nvSpPr>
          <p:cNvPr id="25618" name="Freeform 28"/>
          <p:cNvSpPr>
            <a:spLocks/>
          </p:cNvSpPr>
          <p:nvPr/>
        </p:nvSpPr>
        <p:spPr bwMode="auto">
          <a:xfrm>
            <a:off x="2487673" y="3918393"/>
            <a:ext cx="262697" cy="777647"/>
          </a:xfrm>
          <a:custGeom>
            <a:avLst/>
            <a:gdLst>
              <a:gd name="T0" fmla="*/ 2147483647 w 1744"/>
              <a:gd name="T1" fmla="*/ 2147483647 h 2328"/>
              <a:gd name="T2" fmla="*/ 2147483647 w 1744"/>
              <a:gd name="T3" fmla="*/ 2147483647 h 2328"/>
              <a:gd name="T4" fmla="*/ 2147483647 w 1744"/>
              <a:gd name="T5" fmla="*/ 2147483647 h 2328"/>
              <a:gd name="T6" fmla="*/ 2147483647 w 1744"/>
              <a:gd name="T7" fmla="*/ 2147483647 h 2328"/>
              <a:gd name="T8" fmla="*/ 2147483647 w 1744"/>
              <a:gd name="T9" fmla="*/ 2147483647 h 2328"/>
              <a:gd name="T10" fmla="*/ 2147483647 w 1744"/>
              <a:gd name="T11" fmla="*/ 2147483647 h 2328"/>
              <a:gd name="T12" fmla="*/ 0 60000 65536"/>
              <a:gd name="T13" fmla="*/ 0 60000 65536"/>
              <a:gd name="T14" fmla="*/ 0 60000 65536"/>
              <a:gd name="T15" fmla="*/ 0 60000 65536"/>
              <a:gd name="T16" fmla="*/ 0 60000 65536"/>
              <a:gd name="T17" fmla="*/ 0 60000 65536"/>
              <a:gd name="T18" fmla="*/ 0 w 1744"/>
              <a:gd name="T19" fmla="*/ 0 h 2328"/>
              <a:gd name="T20" fmla="*/ 1744 w 1744"/>
              <a:gd name="T21" fmla="*/ 2328 h 2328"/>
            </a:gdLst>
            <a:ahLst/>
            <a:cxnLst>
              <a:cxn ang="T12">
                <a:pos x="T0" y="T1"/>
              </a:cxn>
              <a:cxn ang="T13">
                <a:pos x="T2" y="T3"/>
              </a:cxn>
              <a:cxn ang="T14">
                <a:pos x="T4" y="T5"/>
              </a:cxn>
              <a:cxn ang="T15">
                <a:pos x="T6" y="T7"/>
              </a:cxn>
              <a:cxn ang="T16">
                <a:pos x="T8" y="T9"/>
              </a:cxn>
              <a:cxn ang="T17">
                <a:pos x="T10" y="T11"/>
              </a:cxn>
            </a:cxnLst>
            <a:rect l="T18" t="T19" r="T20" b="T21"/>
            <a:pathLst>
              <a:path w="1744" h="2328">
                <a:moveTo>
                  <a:pt x="1744" y="1704"/>
                </a:moveTo>
                <a:cubicBezTo>
                  <a:pt x="1492" y="1904"/>
                  <a:pt x="1240" y="2104"/>
                  <a:pt x="976" y="2184"/>
                </a:cubicBezTo>
                <a:cubicBezTo>
                  <a:pt x="712" y="2264"/>
                  <a:pt x="320" y="2328"/>
                  <a:pt x="160" y="2184"/>
                </a:cubicBezTo>
                <a:cubicBezTo>
                  <a:pt x="0" y="2040"/>
                  <a:pt x="32" y="1648"/>
                  <a:pt x="16" y="1320"/>
                </a:cubicBezTo>
                <a:cubicBezTo>
                  <a:pt x="0" y="992"/>
                  <a:pt x="8" y="432"/>
                  <a:pt x="64" y="216"/>
                </a:cubicBezTo>
                <a:cubicBezTo>
                  <a:pt x="120" y="0"/>
                  <a:pt x="236" y="12"/>
                  <a:pt x="352" y="24"/>
                </a:cubicBezTo>
              </a:path>
            </a:pathLst>
          </a:custGeom>
          <a:noFill/>
          <a:ln w="57150">
            <a:solidFill>
              <a:srgbClr val="FF0000"/>
            </a:solidFill>
            <a:round/>
            <a:headEnd/>
            <a:tailEnd type="triangle" w="med" len="med"/>
          </a:ln>
        </p:spPr>
        <p:txBody>
          <a:bodyPr wrap="none" lIns="130046" tIns="65023" rIns="130046" bIns="65023">
            <a:spAutoFit/>
          </a:bodyPr>
          <a:lstStyle/>
          <a:p>
            <a:endParaRPr lang="en-US" dirty="0">
              <a:latin typeface="+mj-lt"/>
            </a:endParaRPr>
          </a:p>
        </p:txBody>
      </p:sp>
      <p:sp>
        <p:nvSpPr>
          <p:cNvPr id="29" name="Rectangle 2"/>
          <p:cNvSpPr txBox="1">
            <a:spLocks noChangeArrowheads="1"/>
          </p:cNvSpPr>
          <p:nvPr/>
        </p:nvSpPr>
        <p:spPr>
          <a:xfrm>
            <a:off x="-50800" y="661737"/>
            <a:ext cx="13004800" cy="13716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6000" b="0" i="0" u="none" strike="noStrike" kern="0" cap="none" spc="0" normalizeH="0" baseline="0" noProof="0" dirty="0" smtClean="0">
                <a:ln>
                  <a:noFill/>
                </a:ln>
                <a:solidFill>
                  <a:schemeClr val="tx1"/>
                </a:solidFill>
                <a:effectLst/>
                <a:uLnTx/>
                <a:uFillTx/>
                <a:latin typeface="+mj-lt"/>
                <a:ea typeface="+mj-ea"/>
                <a:cs typeface="+mj-cs"/>
                <a:sym typeface="Gill Sans" charset="0"/>
              </a:rPr>
              <a:t>Ejemplo</a:t>
            </a:r>
            <a:endParaRPr kumimoji="0" lang="en-US" sz="6600" b="0" i="0" u="none" strike="noStrike" kern="0" cap="none" spc="0" normalizeH="0" baseline="0" noProof="0" dirty="0">
              <a:ln>
                <a:noFill/>
              </a:ln>
              <a:solidFill>
                <a:schemeClr val="tx1"/>
              </a:solidFill>
              <a:effectLst/>
              <a:uLnTx/>
              <a:uFillTx/>
              <a:latin typeface="+mj-lt"/>
              <a:ea typeface="+mj-ea"/>
              <a:cs typeface="+mj-cs"/>
              <a:sym typeface="Gill Sans" charset="0"/>
            </a:endParaRPr>
          </a:p>
        </p:txBody>
      </p:sp>
    </p:spTree>
    <p:custDataLst>
      <p:tags r:id="rId1"/>
    </p:custDataLst>
  </p:cSld>
  <p:clrMapOvr>
    <a:masterClrMapping/>
  </p:clrMapOvr>
  <p:transition spd="med">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0" y="762000"/>
            <a:ext cx="13004800" cy="1371600"/>
          </a:xfrm>
        </p:spPr>
        <p:txBody>
          <a:bodyPr/>
          <a:lstStyle/>
          <a:p>
            <a:r>
              <a:rPr lang="es-ES" sz="5400" dirty="0" smtClean="0"/>
              <a:t>Protegiéndose </a:t>
            </a:r>
            <a:r>
              <a:rPr lang="es-ES" sz="5400" dirty="0" smtClean="0"/>
              <a:t>Contra </a:t>
            </a:r>
            <a:r>
              <a:rPr lang="es-ES" sz="5400" dirty="0" smtClean="0"/>
              <a:t>A</a:t>
            </a:r>
            <a:r>
              <a:rPr lang="es-ES" sz="5400" dirty="0" smtClean="0"/>
              <a:t>taques </a:t>
            </a:r>
            <a:r>
              <a:rPr lang="es-ES" sz="5400" dirty="0" smtClean="0"/>
              <a:t>R</a:t>
            </a:r>
            <a:r>
              <a:rPr lang="es-ES" sz="5400" dirty="0" smtClean="0"/>
              <a:t>eflejados</a:t>
            </a:r>
            <a:endParaRPr lang="es-ES" sz="5400" dirty="0" smtClean="0"/>
          </a:p>
        </p:txBody>
      </p:sp>
      <p:sp>
        <p:nvSpPr>
          <p:cNvPr id="10" name="9 Marcador de contenido"/>
          <p:cNvSpPr>
            <a:spLocks noGrp="1"/>
          </p:cNvSpPr>
          <p:nvPr>
            <p:ph idx="1"/>
          </p:nvPr>
        </p:nvSpPr>
        <p:spPr>
          <a:xfrm>
            <a:off x="0" y="2590800"/>
            <a:ext cx="13004800" cy="6781800"/>
          </a:xfrm>
        </p:spPr>
        <p:txBody>
          <a:bodyPr/>
          <a:lstStyle/>
          <a:p>
            <a:pPr marL="266700" indent="0"/>
            <a:r>
              <a:rPr lang="es-ES" sz="3600" dirty="0" smtClean="0"/>
              <a:t>Elimina caracteres sospechosos, preferentemente por medio de estrategias de validación tipo lista blanca. </a:t>
            </a:r>
          </a:p>
          <a:p>
            <a:pPr marL="266700" indent="0"/>
            <a:r>
              <a:rPr lang="es-ES" sz="3600" dirty="0" smtClean="0"/>
              <a:t>En ASP.NET, se debe añadir la siguiente línea al archivo web.config:</a:t>
            </a:r>
          </a:p>
          <a:p>
            <a:pPr marL="266700" indent="0"/>
            <a:r>
              <a:rPr lang="es-ES" sz="3200" i="1" dirty="0" smtClean="0"/>
              <a:t>&lt;pages validateRequest="true" /&gt;</a:t>
            </a:r>
            <a:r>
              <a:rPr lang="es-ES" sz="3200" dirty="0" smtClean="0"/>
              <a:t> en el área </a:t>
            </a:r>
            <a:r>
              <a:rPr lang="es-ES" sz="3200" i="1" dirty="0" smtClean="0"/>
              <a:t>&lt;system&gt;&lt;/system&gt;</a:t>
            </a:r>
            <a:r>
              <a:rPr lang="es-ES" sz="3200" dirty="0" smtClean="0"/>
              <a:t>.</a:t>
            </a:r>
          </a:p>
          <a:p>
            <a:pPr marL="266700" indent="0"/>
            <a:endParaRPr lang="es-ES" sz="3600" dirty="0" smtClean="0"/>
          </a:p>
        </p:txBody>
      </p:sp>
      <p:pic>
        <p:nvPicPr>
          <p:cNvPr id="5" name="4 Imagen" descr="logo.png"/>
          <p:cNvPicPr>
            <a:picLocks noChangeAspect="1"/>
          </p:cNvPicPr>
          <p:nvPr/>
        </p:nvPicPr>
        <p:blipFill>
          <a:blip r:embed="rId2" cstate="print"/>
          <a:stretch>
            <a:fillRect/>
          </a:stretch>
        </p:blipFill>
        <p:spPr>
          <a:xfrm>
            <a:off x="4826000" y="6172200"/>
            <a:ext cx="2819400" cy="2819400"/>
          </a:xfrm>
          <a:prstGeom prst="rect">
            <a:avLst/>
          </a:prstGeom>
        </p:spPr>
      </p:pic>
    </p:spTree>
  </p:cSld>
  <p:clrMapOvr>
    <a:masterClrMapping/>
  </p:clrMapOvr>
  <p:transition spd="med">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ck-1.JPG"/>
          <p:cNvPicPr>
            <a:picLocks noChangeAspect="1"/>
          </p:cNvPicPr>
          <p:nvPr/>
        </p:nvPicPr>
        <p:blipFill>
          <a:blip r:embed="rId2" cstate="print"/>
          <a:stretch>
            <a:fillRect/>
          </a:stretch>
        </p:blipFill>
        <p:spPr>
          <a:xfrm>
            <a:off x="0" y="7067861"/>
            <a:ext cx="2311400" cy="2304739"/>
          </a:xfrm>
          <a:prstGeom prst="rect">
            <a:avLst/>
          </a:prstGeom>
        </p:spPr>
      </p:pic>
      <p:sp>
        <p:nvSpPr>
          <p:cNvPr id="88066" name="Rectangle 2"/>
          <p:cNvSpPr>
            <a:spLocks noGrp="1" noChangeArrowheads="1"/>
          </p:cNvSpPr>
          <p:nvPr>
            <p:ph type="title"/>
          </p:nvPr>
        </p:nvSpPr>
        <p:spPr>
          <a:xfrm>
            <a:off x="0" y="762000"/>
            <a:ext cx="13004800" cy="1371600"/>
          </a:xfrm>
        </p:spPr>
        <p:txBody>
          <a:bodyPr/>
          <a:lstStyle/>
          <a:p>
            <a:r>
              <a:rPr lang="es-ES" sz="5400" dirty="0" smtClean="0"/>
              <a:t>Protegiéndose </a:t>
            </a:r>
            <a:r>
              <a:rPr lang="es-ES" sz="5400" dirty="0" smtClean="0"/>
              <a:t>Contra </a:t>
            </a:r>
            <a:r>
              <a:rPr lang="es-ES" sz="5400" dirty="0" smtClean="0"/>
              <a:t>Ataques </a:t>
            </a:r>
            <a:r>
              <a:rPr lang="es-ES" sz="5400" dirty="0" smtClean="0"/>
              <a:t>Almacenados</a:t>
            </a:r>
            <a:endParaRPr lang="es-ES" sz="5400" dirty="0" smtClean="0"/>
          </a:p>
        </p:txBody>
      </p:sp>
      <p:sp>
        <p:nvSpPr>
          <p:cNvPr id="10" name="9 Marcador de contenido"/>
          <p:cNvSpPr>
            <a:spLocks noGrp="1"/>
          </p:cNvSpPr>
          <p:nvPr>
            <p:ph idx="1"/>
          </p:nvPr>
        </p:nvSpPr>
        <p:spPr>
          <a:xfrm>
            <a:off x="0" y="2590800"/>
            <a:ext cx="13004800" cy="6781800"/>
          </a:xfrm>
        </p:spPr>
        <p:txBody>
          <a:bodyPr/>
          <a:lstStyle/>
          <a:p>
            <a:pPr marL="266700" indent="0"/>
            <a:r>
              <a:rPr lang="es-ES" sz="2400" dirty="0" smtClean="0"/>
              <a:t>ASP.NET: modifique el archivo web.config - asigne “true” al parámetro validateRequest y utilice HTTPUtility.HTMLEncode() para las variables en el cuerpo del código.</a:t>
            </a:r>
          </a:p>
          <a:p>
            <a:pPr marL="266700" indent="0"/>
            <a:r>
              <a:rPr lang="es-ES" sz="2400" dirty="0" smtClean="0"/>
              <a:t>PHP: utilice htmlentities(), htmlspecialchars(), para mostrar HTML y urlencode() para argumentos recibidos por el método GET.</a:t>
            </a:r>
          </a:p>
          <a:p>
            <a:pPr marL="266700" indent="0"/>
            <a:r>
              <a:rPr lang="es-ES" sz="2400" dirty="0" smtClean="0"/>
              <a:t>JSP:  “Struts”, por ejemplo &lt;bean:write…&gt; y similares:</a:t>
            </a:r>
          </a:p>
          <a:p>
            <a:pPr marL="266700" indent="0"/>
            <a:r>
              <a:rPr lang="es-ES" sz="2400" dirty="0" smtClean="0"/>
              <a:t>Bueno: </a:t>
            </a:r>
            <a:br>
              <a:rPr lang="es-ES" sz="2400" dirty="0" smtClean="0"/>
            </a:br>
            <a:r>
              <a:rPr lang="en-US" sz="2400" dirty="0" smtClean="0"/>
              <a:t>&lt;html:submit styleClass="button" value="&lt;bean:message </a:t>
            </a:r>
            <a:r>
              <a:rPr lang="es-ES" sz="2400" dirty="0" smtClean="0"/>
              <a:t>key="button.submitText"/&gt; "/&gt;</a:t>
            </a:r>
          </a:p>
          <a:p>
            <a:pPr marL="266700" indent="0"/>
            <a:r>
              <a:rPr lang="es-ES" sz="2400" dirty="0" smtClean="0"/>
              <a:t>Malo:</a:t>
            </a:r>
            <a:br>
              <a:rPr lang="es-ES" sz="2400" dirty="0" smtClean="0"/>
            </a:br>
            <a:r>
              <a:rPr lang="en-US" sz="2400" dirty="0" smtClean="0"/>
              <a:t>out.println('&lt;input type="submit" class="button" value="&lt;%=buttonSubmitText%&gt;“ </a:t>
            </a:r>
            <a:r>
              <a:rPr lang="es-ES" sz="2400" dirty="0" smtClean="0"/>
              <a:t>/&gt;');</a:t>
            </a:r>
          </a:p>
        </p:txBody>
      </p:sp>
    </p:spTree>
  </p:cSld>
  <p:clrMapOvr>
    <a:masterClrMapping/>
  </p:clrMapOvr>
  <p:transition spd="med">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s-ES" dirty="0" smtClean="0"/>
              <a:t>Inyección</a:t>
            </a:r>
            <a:r>
              <a:rPr lang="en-US" dirty="0" smtClean="0"/>
              <a:t> de SQL</a:t>
            </a:r>
            <a:endParaRPr lang="en-US" dirty="0"/>
          </a:p>
        </p:txBody>
      </p:sp>
      <p:sp>
        <p:nvSpPr>
          <p:cNvPr id="10" name="9 Marcador de contenido"/>
          <p:cNvSpPr>
            <a:spLocks noGrp="1"/>
          </p:cNvSpPr>
          <p:nvPr>
            <p:ph idx="1"/>
          </p:nvPr>
        </p:nvSpPr>
        <p:spPr>
          <a:xfrm>
            <a:off x="0" y="2590800"/>
            <a:ext cx="13004800" cy="6781800"/>
          </a:xfrm>
        </p:spPr>
        <p:txBody>
          <a:bodyPr/>
          <a:lstStyle/>
          <a:p>
            <a:pPr marL="266700" indent="0"/>
            <a:r>
              <a:rPr lang="es-ES" sz="2800" dirty="0" smtClean="0"/>
              <a:t>La inyección de instrucciones SQL se puede dar en cualquier forma de acceso a la base de datos. Sin embargo, algunos tipos de inyección de SQL son más difíciles de detectar que otros:</a:t>
            </a:r>
          </a:p>
          <a:p>
            <a:pPr marL="266700" indent="0"/>
            <a:r>
              <a:rPr lang="es-ES" sz="2800" dirty="0" smtClean="0"/>
              <a:t>·  Procedimientos almacenados que utilizan parámetros, particularmente aquellos que tienen el tipo bien definido</a:t>
            </a:r>
          </a:p>
          <a:p>
            <a:pPr marL="266700" indent="0"/>
            <a:r>
              <a:rPr lang="es-ES" sz="2800" dirty="0" smtClean="0"/>
              <a:t>·  = declaración preparada</a:t>
            </a:r>
          </a:p>
          <a:p>
            <a:pPr marL="266700" indent="0"/>
            <a:r>
              <a:rPr lang="es-ES" sz="2800" dirty="0" smtClean="0"/>
              <a:t>·  = mapeo objeto-relacional (ORM por sus siglas en ingles)</a:t>
            </a:r>
          </a:p>
          <a:p>
            <a:pPr marL="266700" indent="0"/>
            <a:r>
              <a:rPr lang="es-ES" sz="2800" dirty="0" smtClean="0"/>
              <a:t>·  Consultas dinámicas</a:t>
            </a:r>
          </a:p>
        </p:txBody>
      </p:sp>
    </p:spTree>
  </p:cSld>
  <p:clrMapOvr>
    <a:masterClrMapping/>
  </p:clrMapOvr>
  <p:transition spd="med">
    <p:split orient="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MPTYTAG" val="EmptyTag"/>
  <p:tag name="11/13/2009" val="LastModified"/>
</p:tagLst>
</file>

<file path=ppt/tags/tag2.xml><?xml version="1.0" encoding="utf-8"?>
<p:tagLst xmlns:a="http://schemas.openxmlformats.org/drawingml/2006/main" xmlns:r="http://schemas.openxmlformats.org/officeDocument/2006/relationships" xmlns:p="http://schemas.openxmlformats.org/presentationml/2006/main">
  <p:tag name="EMPTYTAG" val="EmptyTag"/>
  <p:tag name="11/13/2009" val="LastModified"/>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WASP-SDLC Panel[1].v2_templateFinal2">
  <a:themeElements>
    <a:clrScheme name="OWASP-SDLC Panel[1].v2_templateFinal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WASP-SDLC Panel[1].v2_templateFinal2">
      <a:majorFont>
        <a:latin typeface="Tahoma"/>
        <a:ea typeface="ヒラギノ角ゴ ProN W3"/>
        <a:cs typeface="ヒラギノ角ゴ ProN W3"/>
      </a:majorFont>
      <a:minorFont>
        <a:latin typeface="Tahom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OWASP-SDLC Panel[1].v2_templateFinal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ヒラギノ角ゴ ProN W3"/>
        <a:cs typeface="ヒラギノ角ゴ ProN W3"/>
      </a:majorFont>
      <a:minorFont>
        <a:latin typeface="Tahom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756</TotalTime>
  <Pages>0</Pages>
  <Words>707</Words>
  <Characters>0</Characters>
  <Application>Microsoft Office PowerPoint</Application>
  <PresentationFormat>Personalizado</PresentationFormat>
  <Lines>0</Lines>
  <Paragraphs>142</Paragraphs>
  <Slides>14</Slides>
  <Notes>3</Notes>
  <HiddenSlides>0</HiddenSlides>
  <MMClips>0</MMClips>
  <ScaleCrop>false</ScaleCrop>
  <HeadingPairs>
    <vt:vector size="4" baseType="variant">
      <vt:variant>
        <vt:lpstr>Tema</vt:lpstr>
      </vt:variant>
      <vt:variant>
        <vt:i4>2</vt:i4>
      </vt:variant>
      <vt:variant>
        <vt:lpstr>Títulos de diapositiva</vt:lpstr>
      </vt:variant>
      <vt:variant>
        <vt:i4>14</vt:i4>
      </vt:variant>
    </vt:vector>
  </HeadingPairs>
  <TitlesOfParts>
    <vt:vector size="16" baseType="lpstr">
      <vt:lpstr>OWASP-SDLC Panel[1].v2_templateFinal2</vt:lpstr>
      <vt:lpstr>Default Design</vt:lpstr>
      <vt:lpstr>Guía de Desarrollo Seguro</vt:lpstr>
      <vt:lpstr>¿Que es la Guía de Desarrollo Seguro?</vt:lpstr>
      <vt:lpstr>Temas</vt:lpstr>
      <vt:lpstr>Interprete de Inyección</vt:lpstr>
      <vt:lpstr>XSS Basados en DOM</vt:lpstr>
      <vt:lpstr>Diapositiva 6</vt:lpstr>
      <vt:lpstr>Protegiéndose Contra Ataques Reflejados</vt:lpstr>
      <vt:lpstr>Protegiéndose Contra Ataques Almacenados</vt:lpstr>
      <vt:lpstr>Inyección de SQL</vt:lpstr>
      <vt:lpstr>Diapositiva 10</vt:lpstr>
      <vt:lpstr>Consideraciones</vt:lpstr>
      <vt:lpstr>Referencias</vt:lpstr>
      <vt:lpstr>¿Preguntas?</vt:lpstr>
      <vt:lpstr>¡Gracias!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&lt;Presentation Tagline&gt;</dc:title>
  <dc:subject/>
  <dc:creator>nkumar</dc:creator>
  <cp:keywords/>
  <dc:description/>
  <cp:lastModifiedBy> </cp:lastModifiedBy>
  <cp:revision>128</cp:revision>
  <dcterms:created xsi:type="dcterms:W3CDTF">2010-02-14T22:17:16Z</dcterms:created>
  <dcterms:modified xsi:type="dcterms:W3CDTF">2010-12-06T04:57:45Z</dcterms:modified>
</cp:coreProperties>
</file>