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</p:sldMasterIdLst>
  <p:notesMasterIdLst>
    <p:notesMasterId r:id="rId9"/>
  </p:notesMasterIdLst>
  <p:handoutMasterIdLst>
    <p:handoutMasterId r:id="rId10"/>
  </p:handoutMasterIdLst>
  <p:sldIdLst>
    <p:sldId id="284" r:id="rId3"/>
    <p:sldId id="285" r:id="rId4"/>
    <p:sldId id="259" r:id="rId5"/>
    <p:sldId id="263" r:id="rId6"/>
    <p:sldId id="256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003399"/>
    <a:srgbClr val="66CCFF"/>
    <a:srgbClr val="EFC42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3" d="100"/>
          <a:sy n="53" d="100"/>
        </p:scale>
        <p:origin x="-20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F433-A2A4-4E43-B876-80D598CE5074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67D21-9EC5-41ED-A1F9-5B1BE36DF7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7564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739D-F438-4204-85A9-1E4E1DBA6916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BB9B-D6B2-4094-8B2B-92BF8A0DF5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508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5261F7D8-A0DD-4135-AD9F-8DB7F36A565E}" type="slidenum">
              <a:rPr lang="es-PE" sz="1200" smtClean="0">
                <a:latin typeface="Times New Roman" pitchFamily="18" charset="0"/>
                <a:ea typeface="DejaVu Sans"/>
                <a:cs typeface="DejaVu Sans"/>
              </a:rPr>
              <a:pPr eaLnBrk="1" hangingPunct="1"/>
              <a:t>3</a:t>
            </a:fld>
            <a:endParaRPr lang="es-PE" sz="120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74700"/>
            <a:ext cx="5087937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837113"/>
            <a:ext cx="5670550" cy="458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C4882D0D-0B37-4433-89CA-AB55691D12A3}" type="slidenum">
              <a:rPr lang="es-PE" sz="1200" smtClean="0">
                <a:latin typeface="Times New Roman" pitchFamily="18" charset="0"/>
                <a:ea typeface="DejaVu Sans"/>
                <a:cs typeface="DejaVu Sans"/>
              </a:rPr>
              <a:pPr eaLnBrk="1" hangingPunct="1"/>
              <a:t>4</a:t>
            </a:fld>
            <a:endParaRPr lang="es-PE" sz="120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6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8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42938" y="2303859"/>
            <a:ext cx="7822406" cy="1607344"/>
          </a:xfrm>
          <a:ln w="9525"/>
        </p:spPr>
        <p:txBody>
          <a:bodyPr lIns="64291" tIns="32146" rIns="64291" bIns="32146"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425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15153" y="4391999"/>
            <a:ext cx="8713694" cy="1143000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339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1" y="1802560"/>
            <a:ext cx="66198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5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74812" y="4174285"/>
            <a:ext cx="8713694" cy="1143000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3399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0" y="952821"/>
            <a:ext cx="6938682" cy="33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6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74812" y="3953656"/>
            <a:ext cx="8713694" cy="746058"/>
          </a:xfrm>
        </p:spPr>
        <p:txBody>
          <a:bodyPr>
            <a:noAutofit/>
          </a:bodyPr>
          <a:lstStyle>
            <a:lvl1pPr algn="ctr">
              <a:defRPr sz="4400" b="1" baseline="0">
                <a:solidFill>
                  <a:srgbClr val="00339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Speaker</a:t>
            </a:r>
            <a:endParaRPr lang="es-PE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0" y="256135"/>
            <a:ext cx="6938682" cy="3366604"/>
          </a:xfrm>
          <a:prstGeom prst="rect">
            <a:avLst/>
          </a:prstGeom>
        </p:spPr>
      </p:pic>
      <p:sp>
        <p:nvSpPr>
          <p:cNvPr id="12" name="11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1814513" y="5037138"/>
            <a:ext cx="5805487" cy="5222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6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Correo/twitter/web/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6731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08636"/>
            <a:ext cx="7772400" cy="85323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1200" y="5365471"/>
            <a:ext cx="7772400" cy="306947"/>
          </a:xfrm>
        </p:spPr>
        <p:txBody>
          <a:bodyPr anchor="b"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Subtítulo</a:t>
            </a:r>
            <a:endParaRPr lang="en-US" dirty="0" smtClean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2150389"/>
            <a:ext cx="6553200" cy="317957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583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29" y="4514398"/>
            <a:ext cx="8251371" cy="105636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333" y="5543550"/>
            <a:ext cx="7350437" cy="8763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" y="1668567"/>
            <a:ext cx="7387771" cy="256247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374"/>
            <a:ext cx="8229600" cy="412802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57200" y="1533126"/>
            <a:ext cx="8229600" cy="430847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5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2" r:id="rId3"/>
    <p:sldLayoutId id="2147483649" r:id="rId4"/>
    <p:sldLayoutId id="2147483690" r:id="rId5"/>
    <p:sldLayoutId id="214748369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0046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http://www.owasp.org</a:t>
            </a:r>
            <a:endParaRPr lang="en-US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9" y="6284422"/>
            <a:ext cx="1510941" cy="49420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6111250"/>
            <a:ext cx="1378635" cy="6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722313" y="5342357"/>
            <a:ext cx="7772400" cy="1116500"/>
          </a:xfrm>
        </p:spPr>
        <p:txBody>
          <a:bodyPr>
            <a:normAutofit/>
          </a:bodyPr>
          <a:lstStyle/>
          <a:p>
            <a:pPr algn="ctr"/>
            <a:endParaRPr lang="es-PE" dirty="0">
              <a:solidFill>
                <a:srgbClr val="004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21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75622" y="2616586"/>
            <a:ext cx="8186058" cy="28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54" tIns="32299" rIns="64254" bIns="32299" anchor="ctr"/>
          <a:lstStyle/>
          <a:p>
            <a:pPr algn="just"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  <a:tab pos="8290920" algn="l"/>
                <a:tab pos="8981830" algn="l"/>
              </a:tabLst>
            </a:pPr>
            <a:r>
              <a:rPr lang="es-PE" sz="2000" b="1" dirty="0">
                <a:latin typeface="Tahoma" pitchFamily="34" charset="0"/>
              </a:rPr>
              <a:t>Derechos de Autor y Licencia</a:t>
            </a:r>
          </a:p>
          <a:p>
            <a:pPr algn="just"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  <a:tab pos="8290920" algn="l"/>
                <a:tab pos="8981830" algn="l"/>
              </a:tabLst>
            </a:pPr>
            <a:r>
              <a:rPr lang="es-PE" sz="2000" dirty="0">
                <a:latin typeface="Tahoma" pitchFamily="34" charset="0"/>
              </a:rPr>
              <a:t>Copyright © 2003 – </a:t>
            </a:r>
            <a:r>
              <a:rPr lang="es-PE" sz="2000" dirty="0" smtClean="0">
                <a:latin typeface="Tahoma" pitchFamily="34" charset="0"/>
              </a:rPr>
              <a:t>2014 </a:t>
            </a:r>
            <a:r>
              <a:rPr lang="es-PE" sz="2000" dirty="0">
                <a:latin typeface="Tahoma" pitchFamily="34" charset="0"/>
              </a:rPr>
              <a:t>Fundación OWASP</a:t>
            </a:r>
          </a:p>
          <a:p>
            <a:pPr algn="just"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  <a:tab pos="8290920" algn="l"/>
                <a:tab pos="8981830" algn="l"/>
              </a:tabLst>
            </a:pPr>
            <a:endParaRPr lang="es-PE" sz="2000" dirty="0">
              <a:latin typeface="Tahoma" pitchFamily="34" charset="0"/>
            </a:endParaRPr>
          </a:p>
          <a:p>
            <a:pPr algn="just"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  <a:tab pos="8290920" algn="l"/>
                <a:tab pos="8981830" algn="l"/>
              </a:tabLst>
            </a:pPr>
            <a:r>
              <a:rPr lang="es-PE" sz="2000" dirty="0">
                <a:latin typeface="Tahoma" pitchFamily="34" charset="0"/>
              </a:rPr>
              <a:t>Este documento es publicado bajo la licencia </a:t>
            </a:r>
            <a:r>
              <a:rPr lang="es-PE" sz="2000" dirty="0" err="1">
                <a:latin typeface="Tahoma" pitchFamily="34" charset="0"/>
              </a:rPr>
              <a:t>Creative</a:t>
            </a:r>
            <a:r>
              <a:rPr lang="es-PE" sz="2000" dirty="0">
                <a:latin typeface="Tahoma" pitchFamily="34" charset="0"/>
              </a:rPr>
              <a:t> </a:t>
            </a:r>
            <a:r>
              <a:rPr lang="es-PE" sz="2000" dirty="0" err="1">
                <a:latin typeface="Tahoma" pitchFamily="34" charset="0"/>
              </a:rPr>
              <a:t>Commons</a:t>
            </a:r>
            <a:r>
              <a:rPr lang="es-PE" sz="2000" dirty="0">
                <a:latin typeface="Tahoma" pitchFamily="34" charset="0"/>
              </a:rPr>
              <a:t> </a:t>
            </a:r>
            <a:r>
              <a:rPr lang="es-PE" sz="2000" dirty="0" err="1">
                <a:latin typeface="Tahoma" pitchFamily="34" charset="0"/>
              </a:rPr>
              <a:t>Attribution</a:t>
            </a:r>
            <a:r>
              <a:rPr lang="es-PE" sz="2000" dirty="0">
                <a:latin typeface="Tahoma" pitchFamily="34" charset="0"/>
              </a:rPr>
              <a:t> </a:t>
            </a:r>
            <a:r>
              <a:rPr lang="es-PE" sz="2000" dirty="0" err="1">
                <a:latin typeface="Tahoma" pitchFamily="34" charset="0"/>
              </a:rPr>
              <a:t>ShareAlike</a:t>
            </a:r>
            <a:r>
              <a:rPr lang="es-PE" sz="2000" dirty="0">
                <a:latin typeface="Tahoma" pitchFamily="34" charset="0"/>
              </a:rPr>
              <a:t> 3.0. Para cualquier reutilización o distribución, usted debe dejar en claro a otros los términos de la licencia sobre este trabajo.</a:t>
            </a:r>
          </a:p>
          <a:p>
            <a:pPr algn="just"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  <a:tab pos="8290920" algn="l"/>
                <a:tab pos="8981830" algn="l"/>
              </a:tabLst>
            </a:pPr>
            <a:endParaRPr lang="es-PE" sz="1600" dirty="0">
              <a:latin typeface="Tahoma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43856" y="5444877"/>
            <a:ext cx="7456289" cy="80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</a:tabLst>
            </a:pPr>
            <a:r>
              <a:rPr lang="en-US" sz="2300" b="1" dirty="0">
                <a:solidFill>
                  <a:schemeClr val="bg1"/>
                </a:solidFill>
                <a:latin typeface="Tahoma" pitchFamily="34" charset="0"/>
                <a:ea typeface="Gill Sans"/>
                <a:cs typeface="Gill Sans"/>
              </a:rPr>
              <a:t>The OWASP Foundation</a:t>
            </a:r>
          </a:p>
          <a:p>
            <a:pPr algn="ctr"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</a:tabLst>
            </a:pPr>
            <a:r>
              <a:rPr lang="es-PE" sz="2300" b="1" dirty="0">
                <a:solidFill>
                  <a:schemeClr val="bg1"/>
                </a:solidFill>
                <a:latin typeface="Tahoma" pitchFamily="34" charset="0"/>
                <a:ea typeface="Gill Sans"/>
                <a:cs typeface="Gill Sans"/>
              </a:rPr>
              <a:t>http://www.owasp.org</a:t>
            </a:r>
          </a:p>
        </p:txBody>
      </p:sp>
      <p:sp>
        <p:nvSpPr>
          <p:cNvPr id="22" name="Rectangle 25"/>
          <p:cNvSpPr>
            <a:spLocks/>
          </p:cNvSpPr>
          <p:nvPr/>
        </p:nvSpPr>
        <p:spPr bwMode="auto">
          <a:xfrm>
            <a:off x="-3349" y="24856"/>
            <a:ext cx="9144000" cy="178501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s-PE"/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74" y="443377"/>
            <a:ext cx="2169914" cy="21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3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5901" tIns="42951" rIns="85901" bIns="42951"/>
          <a:lstStyle/>
          <a:p>
            <a:pPr>
              <a:tabLst>
                <a:tab pos="690910" algn="l"/>
                <a:tab pos="1381820" algn="l"/>
                <a:tab pos="2072730" algn="l"/>
                <a:tab pos="2763640" algn="l"/>
                <a:tab pos="3454550" algn="l"/>
                <a:tab pos="4145460" algn="l"/>
                <a:tab pos="4836370" algn="l"/>
                <a:tab pos="5527280" algn="l"/>
                <a:tab pos="6218190" algn="l"/>
                <a:tab pos="6909100" algn="l"/>
                <a:tab pos="7600010" algn="l"/>
                <a:tab pos="8290920" algn="l"/>
              </a:tabLst>
            </a:pPr>
            <a:r>
              <a:rPr lang="en-US" sz="6900" dirty="0">
                <a:solidFill>
                  <a:schemeClr val="bg1"/>
                </a:solidFill>
              </a:rPr>
              <a:t>¿OWASP?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12582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722313" y="5342357"/>
            <a:ext cx="7772400" cy="853235"/>
          </a:xfrm>
        </p:spPr>
        <p:txBody>
          <a:bodyPr>
            <a:normAutofit/>
          </a:bodyPr>
          <a:lstStyle/>
          <a:p>
            <a:pPr algn="ctr"/>
            <a:r>
              <a:rPr lang="es-PE" dirty="0" smtClean="0">
                <a:solidFill>
                  <a:srgbClr val="004685"/>
                </a:solidFill>
              </a:rPr>
              <a:t>Gracias!</a:t>
            </a:r>
            <a:endParaRPr lang="es-PE" dirty="0">
              <a:solidFill>
                <a:srgbClr val="004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60</Words>
  <Application>Microsoft Office PowerPoint</Application>
  <PresentationFormat>Presentación en pantalla (4:3)</PresentationFormat>
  <Paragraphs>10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Office Theme</vt:lpstr>
      <vt:lpstr>2_Diseño personalizado</vt:lpstr>
      <vt:lpstr>Presentación de PowerPoint</vt:lpstr>
      <vt:lpstr>Presentación de PowerPoint</vt:lpstr>
      <vt:lpstr>Presentación de PowerPoint</vt:lpstr>
      <vt:lpstr>¿OWASP?</vt:lpstr>
      <vt:lpstr>Gracias!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Vargas</dc:creator>
  <cp:lastModifiedBy>John</cp:lastModifiedBy>
  <cp:revision>28</cp:revision>
  <dcterms:created xsi:type="dcterms:W3CDTF">2013-10-03T18:23:08Z</dcterms:created>
  <dcterms:modified xsi:type="dcterms:W3CDTF">2014-04-03T06:14:16Z</dcterms:modified>
</cp:coreProperties>
</file>