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0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1" r:id="rId14"/>
    <p:sldId id="268" r:id="rId15"/>
    <p:sldId id="269" r:id="rId16"/>
    <p:sldId id="282" r:id="rId17"/>
    <p:sldId id="270" r:id="rId18"/>
    <p:sldId id="271" r:id="rId19"/>
    <p:sldId id="272" r:id="rId20"/>
    <p:sldId id="273" r:id="rId21"/>
    <p:sldId id="283" r:id="rId22"/>
    <p:sldId id="274" r:id="rId23"/>
    <p:sldId id="275" r:id="rId24"/>
    <p:sldId id="284" r:id="rId25"/>
    <p:sldId id="276" r:id="rId26"/>
    <p:sldId id="277" r:id="rId27"/>
    <p:sldId id="278" r:id="rId28"/>
    <p:sldId id="279" r:id="rId29"/>
    <p:sldId id="280" r:id="rId3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5" d="100"/>
          <a:sy n="135" d="100"/>
        </p:scale>
        <p:origin x="-16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58C6F-5DC2-644B-963F-F22CE8D0669B}" type="datetimeFigureOut">
              <a:rPr lang="en-US" smtClean="0"/>
              <a:t>12/3/14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B65E1D-432D-474A-B428-2ADD08F1E3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217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----- Meeting Notes (12/4/14 15:48) -----</a:t>
            </a:r>
          </a:p>
          <a:p>
            <a:r>
              <a:rPr lang="en-US"/>
              <a:t>Hej och välkomna till dragningen som heter X</a:t>
            </a:r>
          </a:p>
          <a:p>
            <a:r>
              <a:rPr lang="en-US"/>
              <a:t>ISP betyder internet service provider, alltså Comhem</a:t>
            </a:r>
          </a:p>
          <a:p>
            <a:r>
              <a:rPr lang="en-US"/>
              <a:t>Ska berätta mer om vad jag kommer prata om snart, men först lite om mig själv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65E1D-432D-474A-B428-2ADD08F1E35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8969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----- Meeting Notes (12/4/14 15:48) -----</a:t>
            </a:r>
          </a:p>
          <a:p>
            <a:r>
              <a:rPr lang="en-US"/>
              <a:t>skicka till social.media@comhem.se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65E1D-432D-474A-B428-2ADD08F1E35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8437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----- Meeting Notes (12/4/14 15:48) -----</a:t>
            </a:r>
          </a:p>
          <a:p>
            <a:r>
              <a:rPr lang="en-US"/>
              <a:t>Comhem svarade kristoffer örstadius med att sårbarheten inte fanns, eller inte var allvarlig.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65E1D-432D-474A-B428-2ADD08F1E35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7142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Dagens</a:t>
            </a:r>
            <a:r>
              <a:rPr lang="en-US" dirty="0" smtClean="0"/>
              <a:t> </a:t>
            </a:r>
            <a:r>
              <a:rPr lang="en-US" dirty="0" err="1" smtClean="0"/>
              <a:t>Nyheter</a:t>
            </a:r>
            <a:r>
              <a:rPr lang="en-US" dirty="0" smtClean="0"/>
              <a:t> </a:t>
            </a:r>
            <a:r>
              <a:rPr lang="en-US" dirty="0" err="1" smtClean="0"/>
              <a:t>granskade</a:t>
            </a:r>
            <a:r>
              <a:rPr lang="en-US" dirty="0" smtClean="0"/>
              <a:t> BBB</a:t>
            </a:r>
          </a:p>
          <a:p>
            <a:r>
              <a:rPr lang="en-US" dirty="0" smtClean="0"/>
              <a:t>Jag </a:t>
            </a:r>
            <a:r>
              <a:rPr lang="en-US" dirty="0" err="1" smtClean="0"/>
              <a:t>kontaktade</a:t>
            </a:r>
            <a:r>
              <a:rPr lang="en-US" dirty="0" smtClean="0"/>
              <a:t> </a:t>
            </a:r>
            <a:r>
              <a:rPr lang="en-US" dirty="0" err="1" smtClean="0"/>
              <a:t>dem</a:t>
            </a:r>
            <a:endParaRPr lang="en-US" dirty="0" smtClean="0"/>
          </a:p>
          <a:p>
            <a:r>
              <a:rPr lang="en-US" dirty="0" err="1" smtClean="0"/>
              <a:t>Berätta</a:t>
            </a:r>
            <a:r>
              <a:rPr lang="en-US" dirty="0" smtClean="0"/>
              <a:t> </a:t>
            </a:r>
            <a:r>
              <a:rPr lang="en-US" dirty="0" err="1" smtClean="0"/>
              <a:t>om</a:t>
            </a:r>
            <a:r>
              <a:rPr lang="en-US" dirty="0" smtClean="0"/>
              <a:t> </a:t>
            </a:r>
            <a:r>
              <a:rPr lang="en-US" dirty="0" err="1" smtClean="0"/>
              <a:t>hur</a:t>
            </a:r>
            <a:r>
              <a:rPr lang="en-US" dirty="0" smtClean="0"/>
              <a:t> </a:t>
            </a:r>
            <a:r>
              <a:rPr lang="en-US" dirty="0" err="1" smtClean="0"/>
              <a:t>Örstadius</a:t>
            </a:r>
            <a:r>
              <a:rPr lang="en-US" dirty="0" smtClean="0"/>
              <a:t> </a:t>
            </a:r>
            <a:r>
              <a:rPr lang="en-US" dirty="0" err="1" smtClean="0"/>
              <a:t>åkte</a:t>
            </a:r>
            <a:r>
              <a:rPr lang="en-US" dirty="0" smtClean="0"/>
              <a:t> runt till </a:t>
            </a:r>
            <a:r>
              <a:rPr lang="en-US" dirty="0" err="1" smtClean="0"/>
              <a:t>polare</a:t>
            </a:r>
            <a:r>
              <a:rPr lang="en-US" dirty="0" smtClean="0"/>
              <a:t> </a:t>
            </a:r>
            <a:r>
              <a:rPr lang="en-US" dirty="0" err="1" smtClean="0"/>
              <a:t>för</a:t>
            </a:r>
            <a:r>
              <a:rPr lang="en-US" dirty="0" smtClean="0"/>
              <a:t> </a:t>
            </a:r>
            <a:r>
              <a:rPr lang="en-US" dirty="0" err="1" smtClean="0"/>
              <a:t>att</a:t>
            </a:r>
            <a:r>
              <a:rPr lang="en-US" dirty="0" smtClean="0"/>
              <a:t> </a:t>
            </a:r>
            <a:r>
              <a:rPr lang="en-US" dirty="0" err="1" smtClean="0"/>
              <a:t>testa</a:t>
            </a:r>
            <a:r>
              <a:rPr lang="en-US" dirty="0" smtClean="0"/>
              <a:t> </a:t>
            </a:r>
            <a:r>
              <a:rPr lang="en-US" dirty="0" err="1" smtClean="0"/>
              <a:t>sårbarheten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65E1D-432D-474A-B428-2ADD08F1E35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257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----- Meeting Notes (12/4/14 15:48) -----</a:t>
            </a:r>
          </a:p>
          <a:p>
            <a:r>
              <a:rPr lang="en-US"/>
              <a:t>Förklara vad penetrationstestning betyder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65E1D-432D-474A-B428-2ADD08F1E35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302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Detta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är</a:t>
            </a:r>
            <a:r>
              <a:rPr lang="en-US" baseline="0" dirty="0" smtClean="0"/>
              <a:t> en CG3100 </a:t>
            </a:r>
            <a:r>
              <a:rPr lang="en-US" baseline="0" dirty="0" err="1" smtClean="0"/>
              <a:t>netgear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kabelmodem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Det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skickades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ut</a:t>
            </a:r>
            <a:r>
              <a:rPr lang="en-US" baseline="0" dirty="0" smtClean="0"/>
              <a:t> till </a:t>
            </a:r>
            <a:r>
              <a:rPr lang="en-US" baseline="0" dirty="0" err="1" smtClean="0"/>
              <a:t>alla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bredbandskunder</a:t>
            </a:r>
            <a:r>
              <a:rPr lang="en-US" baseline="0" dirty="0" smtClean="0"/>
              <a:t> med Coax-</a:t>
            </a:r>
            <a:r>
              <a:rPr lang="en-US" baseline="0" dirty="0" err="1" smtClean="0"/>
              <a:t>anslutning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när</a:t>
            </a:r>
            <a:r>
              <a:rPr lang="en-US" baseline="0" dirty="0" smtClean="0"/>
              <a:t> jag </a:t>
            </a:r>
            <a:r>
              <a:rPr lang="en-US" baseline="0" dirty="0" err="1" smtClean="0"/>
              <a:t>blev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kund</a:t>
            </a:r>
            <a:r>
              <a:rPr lang="en-US" baseline="0" dirty="0" smtClean="0"/>
              <a:t> hos </a:t>
            </a:r>
            <a:r>
              <a:rPr lang="en-US" baseline="0" dirty="0" err="1" smtClean="0"/>
              <a:t>dem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och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är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ett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av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vanligaste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kabelmodemen</a:t>
            </a:r>
            <a:r>
              <a:rPr lang="en-US" baseline="0" dirty="0" smtClean="0"/>
              <a:t> I </a:t>
            </a:r>
            <a:r>
              <a:rPr lang="en-US" baseline="0" dirty="0" err="1" smtClean="0"/>
              <a:t>sverige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65E1D-432D-474A-B428-2ADD08F1E35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0969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Mitt</a:t>
            </a:r>
            <a:r>
              <a:rPr lang="en-US" baseline="0" dirty="0" smtClean="0"/>
              <a:t> modem </a:t>
            </a:r>
            <a:r>
              <a:rPr lang="en-US" baseline="0" dirty="0" err="1" smtClean="0"/>
              <a:t>är</a:t>
            </a:r>
            <a:r>
              <a:rPr lang="en-US" baseline="0" dirty="0" smtClean="0"/>
              <a:t> min </a:t>
            </a:r>
            <a:r>
              <a:rPr lang="en-US" baseline="0" dirty="0" err="1" smtClean="0"/>
              <a:t>anslutning</a:t>
            </a:r>
            <a:r>
              <a:rPr lang="en-US" baseline="0" dirty="0" smtClean="0"/>
              <a:t> till Internet. </a:t>
            </a:r>
            <a:r>
              <a:rPr lang="en-US" baseline="0" dirty="0" err="1" smtClean="0"/>
              <a:t>Kanske</a:t>
            </a:r>
            <a:r>
              <a:rPr lang="en-US" baseline="0" dirty="0" smtClean="0"/>
              <a:t> den </a:t>
            </a:r>
            <a:r>
              <a:rPr lang="en-US" baseline="0" dirty="0" err="1" smtClean="0"/>
              <a:t>mest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känsliga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delen</a:t>
            </a:r>
            <a:r>
              <a:rPr lang="en-US" baseline="0" dirty="0" smtClean="0"/>
              <a:t> I mitt </a:t>
            </a:r>
            <a:r>
              <a:rPr lang="en-US" baseline="0" dirty="0" err="1" smtClean="0"/>
              <a:t>hemmanätverk</a:t>
            </a:r>
            <a:r>
              <a:rPr lang="en-US" baseline="0" dirty="0" smtClean="0"/>
              <a:t>. Om </a:t>
            </a:r>
            <a:r>
              <a:rPr lang="en-US" baseline="0" dirty="0" err="1" smtClean="0"/>
              <a:t>någon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äger</a:t>
            </a:r>
            <a:r>
              <a:rPr lang="en-US" baseline="0" dirty="0" smtClean="0"/>
              <a:t> den </a:t>
            </a:r>
            <a:r>
              <a:rPr lang="en-US" baseline="0" dirty="0" err="1" smtClean="0"/>
              <a:t>utan</a:t>
            </a:r>
            <a:r>
              <a:rPr lang="en-US" baseline="0" dirty="0" smtClean="0"/>
              <a:t> min </a:t>
            </a:r>
            <a:r>
              <a:rPr lang="en-US" baseline="0" dirty="0" err="1" smtClean="0"/>
              <a:t>vetskap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så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är</a:t>
            </a:r>
            <a:r>
              <a:rPr lang="en-US" baseline="0" dirty="0" smtClean="0"/>
              <a:t> jag </a:t>
            </a:r>
            <a:r>
              <a:rPr lang="en-US" baseline="0" dirty="0" err="1" smtClean="0"/>
              <a:t>körd</a:t>
            </a:r>
            <a:r>
              <a:rPr lang="en-US" baseline="0" dirty="0" smtClean="0"/>
              <a:t>. Jag </a:t>
            </a:r>
            <a:r>
              <a:rPr lang="en-US" baseline="0" dirty="0" err="1" smtClean="0"/>
              <a:t>bestämde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mig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för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att</a:t>
            </a:r>
            <a:r>
              <a:rPr lang="en-US" baseline="0" dirty="0" smtClean="0"/>
              <a:t> se </a:t>
            </a:r>
            <a:r>
              <a:rPr lang="en-US" baseline="0" dirty="0" err="1" smtClean="0"/>
              <a:t>om</a:t>
            </a:r>
            <a:r>
              <a:rPr lang="en-US" baseline="0" dirty="0" smtClean="0"/>
              <a:t> jag </a:t>
            </a:r>
            <a:r>
              <a:rPr lang="en-US" baseline="0" dirty="0" err="1" smtClean="0"/>
              <a:t>kunde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hacka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mig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själv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innan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någon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annan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gjorde</a:t>
            </a:r>
            <a:r>
              <a:rPr lang="en-US" baseline="0" dirty="0" smtClean="0"/>
              <a:t> det.</a:t>
            </a:r>
          </a:p>
          <a:p>
            <a:endParaRPr lang="en-US" baseline="0" dirty="0" smtClean="0"/>
          </a:p>
          <a:p>
            <a:r>
              <a:rPr lang="en-US" baseline="0" dirty="0" err="1" smtClean="0"/>
              <a:t>Som</a:t>
            </a:r>
            <a:r>
              <a:rPr lang="en-US" baseline="0" dirty="0" smtClean="0"/>
              <a:t> jag </a:t>
            </a:r>
            <a:r>
              <a:rPr lang="en-US" baseline="0" dirty="0" err="1" smtClean="0"/>
              <a:t>såg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fanns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två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uppenbara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sätt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att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undersöka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säkerheten</a:t>
            </a:r>
            <a:r>
              <a:rPr lang="en-US" baseline="0" dirty="0" smtClean="0"/>
              <a:t> I mitt modem. </a:t>
            </a:r>
            <a:r>
              <a:rPr lang="en-US" baseline="0" dirty="0" err="1" smtClean="0"/>
              <a:t>Antingen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hitta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modemets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mjukvara</a:t>
            </a:r>
            <a:r>
              <a:rPr lang="en-US" baseline="0" dirty="0" smtClean="0"/>
              <a:t>, firmware, </a:t>
            </a:r>
            <a:r>
              <a:rPr lang="en-US" baseline="0" dirty="0" err="1" smtClean="0"/>
              <a:t>och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analysera</a:t>
            </a:r>
            <a:r>
              <a:rPr lang="en-US" baseline="0" dirty="0" smtClean="0"/>
              <a:t> det. Eller </a:t>
            </a:r>
            <a:r>
              <a:rPr lang="en-US" baseline="0" dirty="0" err="1" smtClean="0"/>
              <a:t>undersöka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modemets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webbinterface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65E1D-432D-474A-B428-2ADD08F1E35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545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Gå</a:t>
            </a:r>
            <a:r>
              <a:rPr lang="en-US" dirty="0" smtClean="0"/>
              <a:t> </a:t>
            </a:r>
            <a:r>
              <a:rPr lang="en-US" dirty="0" err="1" smtClean="0"/>
              <a:t>igenom</a:t>
            </a:r>
            <a:r>
              <a:rPr lang="en-US" dirty="0" smtClean="0"/>
              <a:t> pros and cons. </a:t>
            </a:r>
          </a:p>
          <a:p>
            <a:endParaRPr lang="en-US" dirty="0" smtClean="0"/>
          </a:p>
          <a:p>
            <a:r>
              <a:rPr lang="en-US" dirty="0" err="1" smtClean="0"/>
              <a:t>Så</a:t>
            </a:r>
            <a:r>
              <a:rPr lang="en-US" baseline="0" dirty="0" smtClean="0"/>
              <a:t> jag </a:t>
            </a:r>
            <a:r>
              <a:rPr lang="en-US" baseline="0" dirty="0" err="1" smtClean="0"/>
              <a:t>bestämde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mig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för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att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göra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båda</a:t>
            </a:r>
            <a:r>
              <a:rPr lang="en-US" baseline="0" dirty="0" smtClean="0"/>
              <a:t>. Men </a:t>
            </a:r>
            <a:r>
              <a:rPr lang="en-US" baseline="0" dirty="0" err="1" smtClean="0"/>
              <a:t>började</a:t>
            </a:r>
            <a:r>
              <a:rPr lang="en-US" baseline="0" dirty="0" smtClean="0"/>
              <a:t> med </a:t>
            </a:r>
            <a:r>
              <a:rPr lang="en-US" baseline="0" dirty="0" err="1" smtClean="0"/>
              <a:t>webb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65E1D-432D-474A-B428-2ADD08F1E35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3537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Administrationsgränssnittet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för</a:t>
            </a:r>
            <a:r>
              <a:rPr lang="en-US" baseline="0" dirty="0" smtClean="0"/>
              <a:t> CG3100 lever </a:t>
            </a:r>
            <a:r>
              <a:rPr lang="en-US" baseline="0" dirty="0" err="1" smtClean="0"/>
              <a:t>på</a:t>
            </a:r>
            <a:r>
              <a:rPr lang="en-US" baseline="0" dirty="0" smtClean="0"/>
              <a:t> 192.168.0.1. </a:t>
            </a:r>
            <a:r>
              <a:rPr lang="en-US" baseline="0" dirty="0" err="1" smtClean="0"/>
              <a:t>Defaultinloggningen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är</a:t>
            </a:r>
            <a:r>
              <a:rPr lang="en-US" baseline="0" dirty="0" smtClean="0"/>
              <a:t> admin/password.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65E1D-432D-474A-B428-2ADD08F1E35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3342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----- Meeting Notes (12/4/14 15:48) -----</a:t>
            </a:r>
          </a:p>
          <a:p>
            <a:r>
              <a:rPr lang="en-US"/>
              <a:t>Detta är anropet för att byta DNS-inställningar. Som ni kanske kan se finns det en viktig säkerhetsmekanism som fattas i det här anropet. Vad är det?</a:t>
            </a:r>
          </a:p>
          <a:p>
            <a:endParaRPr lang="en-US"/>
          </a:p>
          <a:p>
            <a:r>
              <a:rPr lang="en-US"/>
              <a:t>Precis - En token. Vad är då en token? Det är en säkerhetsmekanism som används för att förhindra en attack som heter CSRF. Cross site request forgery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65E1D-432D-474A-B428-2ADD08F1E35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9866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----- Meeting Notes (12/4/14 15:48) -----</a:t>
            </a:r>
          </a:p>
          <a:p>
            <a:r>
              <a:rPr lang="en-US"/>
              <a:t>I en CSRF attack vill man som angripare lura en användare att skicka anrop till en tjänst som den personen är autentiserad till, utan personens vetskap.</a:t>
            </a:r>
          </a:p>
          <a:p>
            <a:endParaRPr lang="en-US"/>
          </a:p>
          <a:p>
            <a:r>
              <a:rPr lang="en-US"/>
              <a:t>Förklara DNS.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65E1D-432D-474A-B428-2ADD08F1E35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5725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----- Meeting Notes (12/4/14 15:48) -----</a:t>
            </a:r>
          </a:p>
          <a:p>
            <a:r>
              <a:rPr lang="en-US"/>
              <a:t>GoodFet och XXX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65E1D-432D-474A-B428-2ADD08F1E35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336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12/3/14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12/3/14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12/3/14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12/3/14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12/3/14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12/3/14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12/3/14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5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Modems, ISPs &amp; the media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How the </a:t>
            </a:r>
            <a:r>
              <a:rPr lang="en-US" dirty="0" err="1" smtClean="0"/>
              <a:t>Comhem</a:t>
            </a:r>
            <a:r>
              <a:rPr lang="en-US" dirty="0" smtClean="0"/>
              <a:t> vulnerability could have been handled, and what happened instead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50695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Finding CSRF </a:t>
            </a:r>
            <a:r>
              <a:rPr lang="en-US" dirty="0" err="1" smtClean="0"/>
              <a:t>Vuln</a:t>
            </a:r>
            <a:endParaRPr lang="en-US" dirty="0"/>
          </a:p>
        </p:txBody>
      </p:sp>
      <p:pic>
        <p:nvPicPr>
          <p:cNvPr id="4" name="Content Placeholder 3" descr="Screen Shot 2014-12-03 at 12.49.01 PM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6" b="7286"/>
          <a:stretch>
            <a:fillRect/>
          </a:stretch>
        </p:blipFill>
        <p:spPr>
          <a:xfrm>
            <a:off x="2131301" y="1600200"/>
            <a:ext cx="4881399" cy="3075281"/>
          </a:xfrm>
        </p:spPr>
      </p:pic>
    </p:spTree>
    <p:extLst>
      <p:ext uri="{BB962C8B-B14F-4D97-AF65-F5344CB8AC3E}">
        <p14:creationId xmlns:p14="http://schemas.microsoft.com/office/powerpoint/2010/main" val="10135950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Impact of the CSRF </a:t>
            </a:r>
            <a:r>
              <a:rPr lang="en-US" dirty="0" err="1" smtClean="0"/>
              <a:t>vuln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 smtClean="0"/>
              <a:t>Changing DNS</a:t>
            </a:r>
          </a:p>
          <a:p>
            <a:pPr lvl="2"/>
            <a:r>
              <a:rPr lang="en-US" dirty="0" smtClean="0"/>
              <a:t>Harvest account details</a:t>
            </a:r>
          </a:p>
          <a:p>
            <a:pPr lvl="2"/>
            <a:r>
              <a:rPr lang="en-US" dirty="0" smtClean="0"/>
              <a:t>Spread malware</a:t>
            </a:r>
          </a:p>
          <a:p>
            <a:pPr lvl="2"/>
            <a:r>
              <a:rPr lang="en-US" dirty="0" smtClean="0"/>
              <a:t>Steal Credit Card and bank details</a:t>
            </a:r>
          </a:p>
          <a:p>
            <a:pPr marL="114300" indent="0">
              <a:buNone/>
            </a:pPr>
            <a:r>
              <a:rPr lang="en-US" dirty="0" smtClean="0"/>
              <a:t>Port Forwarding</a:t>
            </a:r>
          </a:p>
          <a:p>
            <a:pPr lvl="2"/>
            <a:r>
              <a:rPr lang="en-US" dirty="0" smtClean="0"/>
              <a:t>Expose internal network to internet</a:t>
            </a:r>
          </a:p>
          <a:p>
            <a:pPr marL="114300" indent="0">
              <a:buNone/>
            </a:pPr>
            <a:r>
              <a:rPr lang="en-US" dirty="0" smtClean="0"/>
              <a:t>Turning on remote admin</a:t>
            </a:r>
          </a:p>
          <a:p>
            <a:pPr lvl="2"/>
            <a:r>
              <a:rPr lang="en-US" dirty="0" smtClean="0"/>
              <a:t>Changing all modem settings</a:t>
            </a:r>
          </a:p>
          <a:p>
            <a:pPr lvl="2"/>
            <a:r>
              <a:rPr lang="en-US" dirty="0" smtClean="0"/>
              <a:t>Stealing stored passwords (</a:t>
            </a:r>
            <a:r>
              <a:rPr lang="en-US" dirty="0" err="1" smtClean="0"/>
              <a:t>wifi</a:t>
            </a:r>
            <a:r>
              <a:rPr lang="en-US" dirty="0" smtClean="0"/>
              <a:t> passwords stored in </a:t>
            </a:r>
            <a:r>
              <a:rPr lang="en-US" dirty="0" err="1" smtClean="0"/>
              <a:t>cleartext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Downgrade security</a:t>
            </a:r>
          </a:p>
          <a:p>
            <a:pPr marL="114300" indent="0">
              <a:buNone/>
            </a:pPr>
            <a:r>
              <a:rPr lang="en-US" dirty="0" smtClean="0"/>
              <a:t>DOS</a:t>
            </a:r>
          </a:p>
          <a:p>
            <a:pPr lvl="2"/>
            <a:r>
              <a:rPr lang="en-US" dirty="0" smtClean="0"/>
              <a:t>Brick the modem		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736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Hardware hacking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t="6401" b="6401"/>
          <a:stretch>
            <a:fillRect/>
          </a:stretch>
        </p:blipFill>
        <p:spPr>
          <a:xfrm>
            <a:off x="457200" y="1600200"/>
            <a:ext cx="3865997" cy="2435578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2518" y="1590721"/>
            <a:ext cx="3437467" cy="2443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313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_1266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 b="8000"/>
          <a:stretch>
            <a:fillRect/>
          </a:stretch>
        </p:blipFill>
        <p:spPr>
          <a:xfrm>
            <a:off x="3646312" y="508941"/>
            <a:ext cx="4067763" cy="2562691"/>
          </a:xfrm>
        </p:spPr>
      </p:pic>
      <p:pic>
        <p:nvPicPr>
          <p:cNvPr id="7" name="Picture 6" descr="IMG_1264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8171" y="2251076"/>
            <a:ext cx="3701814" cy="2776361"/>
          </a:xfrm>
          <a:prstGeom prst="rect">
            <a:avLst/>
          </a:prstGeom>
        </p:spPr>
      </p:pic>
      <p:pic>
        <p:nvPicPr>
          <p:cNvPr id="9" name="Picture 8" descr="IMG_1267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312" y="3542002"/>
            <a:ext cx="3885409" cy="291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741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Analyzing firmware</a:t>
            </a:r>
            <a:endParaRPr lang="en-US" dirty="0"/>
          </a:p>
        </p:txBody>
      </p:sp>
      <p:pic>
        <p:nvPicPr>
          <p:cNvPr id="4" name="Content Placeholder 3" descr="Screen Shot 2014-12-03 at 1.16.27 PM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4" b="7794"/>
          <a:stretch>
            <a:fillRect/>
          </a:stretch>
        </p:blipFill>
        <p:spPr>
          <a:xfrm>
            <a:off x="1315156" y="1600200"/>
            <a:ext cx="6513689" cy="4103624"/>
          </a:xfrm>
        </p:spPr>
      </p:pic>
    </p:spTree>
    <p:extLst>
      <p:ext uri="{BB962C8B-B14F-4D97-AF65-F5344CB8AC3E}">
        <p14:creationId xmlns:p14="http://schemas.microsoft.com/office/powerpoint/2010/main" val="4271581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Sending the bug report</a:t>
            </a:r>
            <a:endParaRPr lang="en-US" dirty="0"/>
          </a:p>
        </p:txBody>
      </p:sp>
      <p:pic>
        <p:nvPicPr>
          <p:cNvPr id="5" name="Picture 4" descr="Screen Shot 2014-12-03 at 1.22.4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355" y="1350433"/>
            <a:ext cx="7269290" cy="442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088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ComHem</a:t>
            </a:r>
            <a:r>
              <a:rPr lang="en-US" dirty="0" smtClean="0"/>
              <a:t> Responds</a:t>
            </a:r>
            <a:endParaRPr lang="en-US" dirty="0"/>
          </a:p>
        </p:txBody>
      </p:sp>
      <p:pic>
        <p:nvPicPr>
          <p:cNvPr id="7" name="Picture 6" descr="comhemsv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45" y="1613370"/>
            <a:ext cx="7468844" cy="376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76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 year goes by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512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What is responsible disclosure?</a:t>
            </a:r>
            <a:endParaRPr lang="en-US" sz="4400" dirty="0"/>
          </a:p>
        </p:txBody>
      </p:sp>
      <p:pic>
        <p:nvPicPr>
          <p:cNvPr id="4" name="Picture 3" descr="Screen Shot 2014-12-04 at 1.31.2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9" y="1986583"/>
            <a:ext cx="8295493" cy="3479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586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12-04 at 12.07.45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83" y="429242"/>
            <a:ext cx="5425436" cy="609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21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Who am I?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@</a:t>
            </a:r>
            <a:r>
              <a:rPr lang="en-US" sz="3200" dirty="0" err="1" smtClean="0"/>
              <a:t>johanRmoller</a:t>
            </a:r>
            <a:endParaRPr lang="en-US" sz="3200" dirty="0" smtClean="0"/>
          </a:p>
          <a:p>
            <a:r>
              <a:rPr lang="en-US" sz="3200" dirty="0" smtClean="0"/>
              <a:t>Penetration Tester @ Omegapoint</a:t>
            </a:r>
          </a:p>
          <a:p>
            <a:r>
              <a:rPr lang="en-US" sz="3200" dirty="0" smtClean="0"/>
              <a:t>Podcaster @ </a:t>
            </a:r>
            <a:r>
              <a:rPr lang="en-US" sz="3200" dirty="0" err="1" smtClean="0"/>
              <a:t>Säkerhetspodcasten</a:t>
            </a:r>
            <a:endParaRPr lang="en-US" sz="3200" dirty="0" smtClean="0"/>
          </a:p>
          <a:p>
            <a:r>
              <a:rPr lang="en-US" sz="3200" dirty="0" smtClean="0"/>
              <a:t>Annoyer of ISPs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29671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4-12-04 at 12.09.2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704" r="-177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201998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4-12-04 at 1.21.0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51" y="1110074"/>
            <a:ext cx="7680983" cy="393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43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Comhem</a:t>
            </a:r>
            <a:r>
              <a:rPr lang="en-US" dirty="0" smtClean="0"/>
              <a:t> Responds</a:t>
            </a:r>
            <a:endParaRPr lang="en-US" dirty="0"/>
          </a:p>
        </p:txBody>
      </p:sp>
      <p:pic>
        <p:nvPicPr>
          <p:cNvPr id="4" name="Picture 3" descr="Screen Shot 2014-12-04 at 12.19.2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54" y="1505185"/>
            <a:ext cx="63881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185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Comhem</a:t>
            </a:r>
            <a:r>
              <a:rPr lang="en-US" dirty="0" smtClean="0"/>
              <a:t> responds again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“The DNS problem only exists in Stockholm” -</a:t>
            </a:r>
            <a:r>
              <a:rPr lang="en-US" sz="3200" dirty="0" err="1" smtClean="0"/>
              <a:t>Comhem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0221" y="2957689"/>
            <a:ext cx="4590815" cy="344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84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12-04 at 1.20.3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631" y="392231"/>
            <a:ext cx="6164221" cy="3535362"/>
          </a:xfrm>
          <a:prstGeom prst="rect">
            <a:avLst/>
          </a:prstGeom>
        </p:spPr>
      </p:pic>
      <p:pic>
        <p:nvPicPr>
          <p:cNvPr id="5" name="Picture 4" descr="Screen Shot 2014-12-04 at 1.24.01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"/>
          <a:stretch/>
        </p:blipFill>
        <p:spPr>
          <a:xfrm>
            <a:off x="1702740" y="4001440"/>
            <a:ext cx="5449497" cy="277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316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Comhem</a:t>
            </a:r>
            <a:r>
              <a:rPr lang="en-US" dirty="0" smtClean="0"/>
              <a:t> locks down DNS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Limiting their modems to only using </a:t>
            </a:r>
            <a:r>
              <a:rPr lang="en-US" dirty="0" err="1" smtClean="0"/>
              <a:t>Comhems</a:t>
            </a:r>
            <a:r>
              <a:rPr lang="en-US" dirty="0" smtClean="0"/>
              <a:t> DNS. This still doesn’t solve th</a:t>
            </a:r>
            <a:r>
              <a:rPr lang="en-US" dirty="0" smtClean="0"/>
              <a:t>e following problems:</a:t>
            </a:r>
          </a:p>
          <a:p>
            <a:endParaRPr lang="en-US" dirty="0"/>
          </a:p>
          <a:p>
            <a:pPr marL="114300" indent="0">
              <a:buNone/>
            </a:pPr>
            <a:r>
              <a:rPr lang="en-US" dirty="0"/>
              <a:t>Port Forwarding</a:t>
            </a:r>
          </a:p>
          <a:p>
            <a:pPr lvl="2"/>
            <a:r>
              <a:rPr lang="en-US" dirty="0"/>
              <a:t>Expose internal network to internet</a:t>
            </a:r>
          </a:p>
          <a:p>
            <a:pPr marL="114300" indent="0">
              <a:buNone/>
            </a:pPr>
            <a:r>
              <a:rPr lang="en-US" dirty="0"/>
              <a:t>Turning on remote admin</a:t>
            </a:r>
          </a:p>
          <a:p>
            <a:pPr lvl="2"/>
            <a:r>
              <a:rPr lang="en-US" dirty="0"/>
              <a:t>Changing all modem settings</a:t>
            </a:r>
          </a:p>
          <a:p>
            <a:pPr lvl="2"/>
            <a:r>
              <a:rPr lang="en-US" dirty="0"/>
              <a:t>Stealing stored passwords (</a:t>
            </a:r>
            <a:r>
              <a:rPr lang="en-US" dirty="0" err="1"/>
              <a:t>wifi</a:t>
            </a:r>
            <a:r>
              <a:rPr lang="en-US" dirty="0"/>
              <a:t> passwords stored in </a:t>
            </a:r>
            <a:r>
              <a:rPr lang="en-US" dirty="0" err="1"/>
              <a:t>cleartext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Downgrade security</a:t>
            </a:r>
          </a:p>
          <a:p>
            <a:pPr marL="114300" indent="0">
              <a:buNone/>
            </a:pPr>
            <a:r>
              <a:rPr lang="en-US" dirty="0"/>
              <a:t>DOS</a:t>
            </a:r>
          </a:p>
          <a:p>
            <a:pPr lvl="2"/>
            <a:r>
              <a:rPr lang="en-US" dirty="0"/>
              <a:t>Brick the modem		</a:t>
            </a:r>
            <a:endParaRPr lang="en-US" dirty="0" smtClean="0"/>
          </a:p>
          <a:p>
            <a:pPr marL="114300" indent="0">
              <a:buNone/>
            </a:pPr>
            <a:r>
              <a:rPr lang="en-US" dirty="0" smtClean="0"/>
              <a:t>Etc…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298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920103"/>
          </a:xfrm>
        </p:spPr>
        <p:txBody>
          <a:bodyPr/>
          <a:lstStyle/>
          <a:p>
            <a:pPr algn="ctr"/>
            <a:r>
              <a:rPr lang="en-US" sz="3200" dirty="0" smtClean="0"/>
              <a:t>Minister proposes Law Change and PTS investigates</a:t>
            </a:r>
            <a:endParaRPr lang="en-US" sz="3200" dirty="0"/>
          </a:p>
        </p:txBody>
      </p:sp>
      <p:pic>
        <p:nvPicPr>
          <p:cNvPr id="6" name="Picture 5" descr="Screen Shot 2014-12-04 at 1.27.0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311" y="1293520"/>
            <a:ext cx="4961541" cy="2732443"/>
          </a:xfrm>
          <a:prstGeom prst="rect">
            <a:avLst/>
          </a:prstGeom>
        </p:spPr>
      </p:pic>
      <p:pic>
        <p:nvPicPr>
          <p:cNvPr id="7" name="Picture 6" descr="Screen Shot 2014-12-04 at 1.28.2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311" y="4025963"/>
            <a:ext cx="5509449" cy="266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26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Comhem</a:t>
            </a:r>
            <a:r>
              <a:rPr lang="en-US" dirty="0" smtClean="0"/>
              <a:t> solves the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the 14</a:t>
            </a:r>
            <a:r>
              <a:rPr lang="en-US" baseline="30000" dirty="0" smtClean="0"/>
              <a:t>th</a:t>
            </a:r>
            <a:r>
              <a:rPr lang="en-US" dirty="0" smtClean="0"/>
              <a:t> of November a firmware update finally arrives, solving the problem. </a:t>
            </a:r>
          </a:p>
          <a:p>
            <a:r>
              <a:rPr lang="en-US" dirty="0" smtClean="0"/>
              <a:t>At this point, the media attention has died down</a:t>
            </a:r>
          </a:p>
          <a:p>
            <a:r>
              <a:rPr lang="en-US" dirty="0" err="1" smtClean="0"/>
              <a:t>Noone</a:t>
            </a:r>
            <a:r>
              <a:rPr lang="en-US" dirty="0" smtClean="0"/>
              <a:t> cares that the issue is resolved</a:t>
            </a:r>
          </a:p>
          <a:p>
            <a:r>
              <a:rPr lang="en-US" dirty="0" smtClean="0"/>
              <a:t>The damage to </a:t>
            </a:r>
            <a:r>
              <a:rPr lang="en-US" dirty="0" err="1" smtClean="0"/>
              <a:t>Comhem</a:t>
            </a:r>
            <a:r>
              <a:rPr lang="en-US" dirty="0" smtClean="0"/>
              <a:t> is already done, and can’t be reversed at this 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855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did we learn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How should </a:t>
            </a:r>
            <a:r>
              <a:rPr lang="en-US" sz="3200" dirty="0" smtClean="0"/>
              <a:t>they </a:t>
            </a:r>
            <a:r>
              <a:rPr lang="en-US" sz="3200" dirty="0" smtClean="0"/>
              <a:t>have done it?</a:t>
            </a:r>
          </a:p>
          <a:p>
            <a:r>
              <a:rPr lang="en-US" sz="3200" dirty="0" smtClean="0"/>
              <a:t>Can we help our clients and companies handle these issues?</a:t>
            </a:r>
          </a:p>
          <a:p>
            <a:r>
              <a:rPr lang="en-US" sz="3200" dirty="0" smtClean="0"/>
              <a:t>What is </a:t>
            </a:r>
            <a:r>
              <a:rPr lang="en-US" sz="3200" dirty="0" smtClean="0"/>
              <a:t>it like to deal with the media</a:t>
            </a:r>
          </a:p>
          <a:p>
            <a:r>
              <a:rPr lang="en-US" sz="3200" dirty="0" smtClean="0"/>
              <a:t>Knowing what you want to say and being able to back it up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457120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Evil DNS - </a:t>
            </a:r>
            <a:r>
              <a:rPr lang="en-US" dirty="0" err="1" smtClean="0"/>
              <a:t>Swedbank</a:t>
            </a:r>
            <a:endParaRPr lang="en-US" dirty="0"/>
          </a:p>
        </p:txBody>
      </p:sp>
      <p:pic>
        <p:nvPicPr>
          <p:cNvPr id="5" name="IMG_4065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4046" y="1721673"/>
            <a:ext cx="72136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701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This talk is about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200" dirty="0" smtClean="0"/>
              <a:t>How I hacked my own modem</a:t>
            </a:r>
          </a:p>
          <a:p>
            <a:endParaRPr lang="en-US" sz="3200" dirty="0"/>
          </a:p>
          <a:p>
            <a:r>
              <a:rPr lang="en-US" sz="3200" dirty="0" smtClean="0"/>
              <a:t>How </a:t>
            </a:r>
            <a:r>
              <a:rPr lang="en-US" sz="3200" dirty="0" err="1" smtClean="0"/>
              <a:t>Comhem</a:t>
            </a:r>
            <a:r>
              <a:rPr lang="en-US" sz="3200" dirty="0" smtClean="0"/>
              <a:t> handled my bug report</a:t>
            </a:r>
          </a:p>
          <a:p>
            <a:endParaRPr lang="en-US" sz="3200" dirty="0" smtClean="0"/>
          </a:p>
          <a:p>
            <a:r>
              <a:rPr lang="en-US" sz="3200" dirty="0" smtClean="0"/>
              <a:t>How I worked with the media to force </a:t>
            </a:r>
            <a:r>
              <a:rPr lang="en-US" sz="3200" dirty="0" err="1" smtClean="0"/>
              <a:t>Comhem</a:t>
            </a:r>
            <a:r>
              <a:rPr lang="en-US" sz="3200" dirty="0" smtClean="0"/>
              <a:t> into handling it </a:t>
            </a:r>
            <a:r>
              <a:rPr lang="en-US" sz="3200" i="1" dirty="0" smtClean="0"/>
              <a:t>better</a:t>
            </a:r>
          </a:p>
          <a:p>
            <a:endParaRPr lang="en-US" sz="3200" i="1" dirty="0" smtClean="0"/>
          </a:p>
          <a:p>
            <a:r>
              <a:rPr lang="en-US" sz="3200" dirty="0" smtClean="0"/>
              <a:t>How they still failed </a:t>
            </a:r>
          </a:p>
          <a:p>
            <a:endParaRPr lang="en-US" sz="3200" dirty="0" smtClean="0"/>
          </a:p>
          <a:p>
            <a:r>
              <a:rPr lang="en-US" sz="3200" dirty="0" smtClean="0"/>
              <a:t>And finally – How it should have been done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19747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Lets go back a while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ctr">
              <a:buNone/>
            </a:pPr>
            <a:r>
              <a:rPr lang="en-US" dirty="0" smtClean="0"/>
              <a:t>All the way back to August, 2013</a:t>
            </a:r>
            <a:endParaRPr lang="en-US" dirty="0"/>
          </a:p>
        </p:txBody>
      </p:sp>
      <p:pic>
        <p:nvPicPr>
          <p:cNvPr id="5" name="Picture 4" descr="imgr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853" y="2084121"/>
            <a:ext cx="3428294" cy="3883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44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 live in a </a:t>
            </a:r>
            <a:r>
              <a:rPr lang="en-US" dirty="0" err="1" smtClean="0"/>
              <a:t>ComHem</a:t>
            </a:r>
            <a:r>
              <a:rPr lang="en-US" dirty="0" smtClean="0"/>
              <a:t> house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ctr">
              <a:buNone/>
            </a:pPr>
            <a:r>
              <a:rPr lang="en-US" dirty="0" smtClean="0"/>
              <a:t>Which means I get one of these:</a:t>
            </a:r>
          </a:p>
          <a:p>
            <a:pPr marL="114300" indent="0" algn="ctr">
              <a:buNone/>
            </a:pPr>
            <a:endParaRPr lang="en-US" dirty="0"/>
          </a:p>
          <a:p>
            <a:pPr marL="114300" indent="0" algn="ctr">
              <a:buNone/>
            </a:pPr>
            <a:endParaRPr lang="en-US" dirty="0"/>
          </a:p>
        </p:txBody>
      </p:sp>
      <p:pic>
        <p:nvPicPr>
          <p:cNvPr id="4" name="Picture 3" descr="ec2f49e2699d4fd923cf4869022edf9d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85" y="2209235"/>
            <a:ext cx="7657630" cy="433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800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 smtClean="0"/>
              <a:t>Its my gateway to the internet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ctr">
              <a:buNone/>
            </a:pPr>
            <a:r>
              <a:rPr lang="en-US" dirty="0" smtClean="0"/>
              <a:t>I decided to see if I could hack myself. There where two obvious ways to go about it.</a:t>
            </a:r>
          </a:p>
          <a:p>
            <a:pPr marL="114300" indent="0" algn="ctr">
              <a:buNone/>
            </a:pPr>
            <a:endParaRPr lang="en-US" dirty="0" smtClean="0"/>
          </a:p>
          <a:p>
            <a:pPr marL="114300" indent="0" algn="ctr">
              <a:buNone/>
            </a:pPr>
            <a:endParaRPr lang="en-US" dirty="0"/>
          </a:p>
          <a:p>
            <a:pPr marL="114300" indent="0" algn="ctr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998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Pros &amp; Cons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 smtClean="0"/>
              <a:t>Firmware Analysis</a:t>
            </a:r>
            <a:endParaRPr lang="en-US" dirty="0"/>
          </a:p>
          <a:p>
            <a:pPr marL="114300" indent="0">
              <a:buNone/>
            </a:pPr>
            <a:r>
              <a:rPr lang="en-US" sz="1800" dirty="0" smtClean="0"/>
              <a:t>Pros</a:t>
            </a:r>
          </a:p>
          <a:p>
            <a:r>
              <a:rPr lang="en-US" sz="1800" dirty="0" smtClean="0"/>
              <a:t>Can find stuff not obvious on the web interface</a:t>
            </a:r>
          </a:p>
          <a:p>
            <a:r>
              <a:rPr lang="en-US" sz="1800" dirty="0" smtClean="0"/>
              <a:t>Could possibly reprogram the modem</a:t>
            </a:r>
          </a:p>
          <a:p>
            <a:r>
              <a:rPr lang="en-US" sz="1800" dirty="0" smtClean="0"/>
              <a:t>Could find cooler vulnerabilities</a:t>
            </a:r>
          </a:p>
          <a:p>
            <a:pPr marL="114300" indent="0">
              <a:buNone/>
            </a:pPr>
            <a:r>
              <a:rPr lang="en-US" sz="1800" dirty="0" smtClean="0"/>
              <a:t>Cons</a:t>
            </a:r>
          </a:p>
          <a:p>
            <a:r>
              <a:rPr lang="en-US" sz="1800" dirty="0" smtClean="0"/>
              <a:t>Could brick my modem</a:t>
            </a:r>
          </a:p>
          <a:p>
            <a:r>
              <a:rPr lang="en-US" sz="1800" dirty="0" smtClean="0"/>
              <a:t>Lots of work</a:t>
            </a:r>
          </a:p>
          <a:p>
            <a:r>
              <a:rPr lang="en-US" sz="1800" dirty="0" smtClean="0"/>
              <a:t>Not my area of expertise</a:t>
            </a:r>
            <a:endParaRPr lang="en-US" sz="1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 smtClean="0"/>
              <a:t>Web Interface hacking</a:t>
            </a:r>
          </a:p>
          <a:p>
            <a:pPr marL="114300" indent="0">
              <a:buNone/>
            </a:pPr>
            <a:r>
              <a:rPr lang="en-US" sz="1800" dirty="0" smtClean="0"/>
              <a:t>Pros</a:t>
            </a:r>
          </a:p>
          <a:p>
            <a:r>
              <a:rPr lang="en-US" sz="1800" dirty="0" smtClean="0"/>
              <a:t>Easy and quick</a:t>
            </a:r>
          </a:p>
          <a:p>
            <a:r>
              <a:rPr lang="en-US" sz="1800" dirty="0" smtClean="0"/>
              <a:t>Could find really stupid vulnerabilities</a:t>
            </a:r>
          </a:p>
          <a:p>
            <a:r>
              <a:rPr lang="en-US" sz="1800" dirty="0" smtClean="0"/>
              <a:t>Little to no risk of damaging the modem</a:t>
            </a:r>
          </a:p>
          <a:p>
            <a:pPr marL="114300" indent="0">
              <a:buNone/>
            </a:pPr>
            <a:r>
              <a:rPr lang="en-US" sz="1800" dirty="0" smtClean="0"/>
              <a:t>Cons</a:t>
            </a:r>
          </a:p>
          <a:p>
            <a:r>
              <a:rPr lang="en-US" sz="1800" dirty="0" smtClean="0"/>
              <a:t>I </a:t>
            </a:r>
            <a:r>
              <a:rPr lang="en-US" sz="1800" dirty="0" err="1" smtClean="0"/>
              <a:t>wouldn</a:t>
            </a:r>
            <a:r>
              <a:rPr lang="fr-FR" sz="1800" dirty="0" smtClean="0"/>
              <a:t>’</a:t>
            </a:r>
            <a:r>
              <a:rPr lang="en-US" sz="1800" dirty="0" smtClean="0"/>
              <a:t>t be learning anything new</a:t>
            </a:r>
          </a:p>
          <a:p>
            <a:r>
              <a:rPr lang="en-US" sz="1800" dirty="0" smtClean="0"/>
              <a:t>Soldering is cool!</a:t>
            </a:r>
          </a:p>
          <a:p>
            <a:r>
              <a:rPr lang="en-US" sz="1800" dirty="0" smtClean="0"/>
              <a:t>Won’t find hidden stuff</a:t>
            </a:r>
          </a:p>
        </p:txBody>
      </p:sp>
    </p:spTree>
    <p:extLst>
      <p:ext uri="{BB962C8B-B14F-4D97-AF65-F5344CB8AC3E}">
        <p14:creationId xmlns:p14="http://schemas.microsoft.com/office/powerpoint/2010/main" val="1947433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web interface</a:t>
            </a:r>
            <a:endParaRPr lang="en-US" dirty="0"/>
          </a:p>
        </p:txBody>
      </p:sp>
      <p:pic>
        <p:nvPicPr>
          <p:cNvPr id="7" name="Picture 6" descr="Screen Shot 2014-12-03 at 11.29.0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37" y="1417638"/>
            <a:ext cx="7344432" cy="4713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064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Fiddling around with burp</a:t>
            </a:r>
            <a:endParaRPr lang="en-US" dirty="0"/>
          </a:p>
        </p:txBody>
      </p:sp>
      <p:pic>
        <p:nvPicPr>
          <p:cNvPr id="4" name="Picture 3" descr="Screen Shot 2014-12-04 at 12.05.48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95" y="1935046"/>
            <a:ext cx="8065911" cy="297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98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1276</TotalTime>
  <Words>938</Words>
  <Application>Microsoft Macintosh PowerPoint</Application>
  <PresentationFormat>On-screen Show (4:3)</PresentationFormat>
  <Paragraphs>143</Paragraphs>
  <Slides>29</Slides>
  <Notes>12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Adjacency</vt:lpstr>
      <vt:lpstr>Modems, ISPs &amp; the media</vt:lpstr>
      <vt:lpstr>Who am I?</vt:lpstr>
      <vt:lpstr>This talk is about</vt:lpstr>
      <vt:lpstr>Lets go back a while</vt:lpstr>
      <vt:lpstr>I live in a ComHem house</vt:lpstr>
      <vt:lpstr>Its my gateway to the internet</vt:lpstr>
      <vt:lpstr>Pros &amp; Cons</vt:lpstr>
      <vt:lpstr>The web interface</vt:lpstr>
      <vt:lpstr>Fiddling around with burp</vt:lpstr>
      <vt:lpstr>Finding CSRF Vuln</vt:lpstr>
      <vt:lpstr>Impact of the CSRF vuln</vt:lpstr>
      <vt:lpstr>Hardware hacking</vt:lpstr>
      <vt:lpstr>PowerPoint Presentation</vt:lpstr>
      <vt:lpstr>Analyzing firmware</vt:lpstr>
      <vt:lpstr>Sending the bug report</vt:lpstr>
      <vt:lpstr>ComHem Responds</vt:lpstr>
      <vt:lpstr>A year goes by</vt:lpstr>
      <vt:lpstr>What is responsible disclosure?</vt:lpstr>
      <vt:lpstr>PowerPoint Presentation</vt:lpstr>
      <vt:lpstr>PowerPoint Presentation</vt:lpstr>
      <vt:lpstr>PowerPoint Presentation</vt:lpstr>
      <vt:lpstr>Comhem Responds</vt:lpstr>
      <vt:lpstr>Comhem responds again</vt:lpstr>
      <vt:lpstr>PowerPoint Presentation</vt:lpstr>
      <vt:lpstr>Comhem locks down DNS</vt:lpstr>
      <vt:lpstr>Minister proposes Law Change and PTS investigates</vt:lpstr>
      <vt:lpstr>Comhem solves the problem</vt:lpstr>
      <vt:lpstr>What did we learn</vt:lpstr>
      <vt:lpstr>Evil DNS - Swedbank</vt:lpstr>
    </vt:vector>
  </TitlesOfParts>
  <Company>Omegapoint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Modems, ISPs &amp; the media</dc:title>
  <dc:creator>Johan Rydberg Möller</dc:creator>
  <cp:lastModifiedBy>Johan Rydberg Möller</cp:lastModifiedBy>
  <cp:revision>18</cp:revision>
  <dcterms:created xsi:type="dcterms:W3CDTF">2014-12-02T14:19:43Z</dcterms:created>
  <dcterms:modified xsi:type="dcterms:W3CDTF">2014-12-04T14:49:34Z</dcterms:modified>
</cp:coreProperties>
</file>