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7" r:id="rId2"/>
    <p:sldId id="278" r:id="rId3"/>
    <p:sldId id="259" r:id="rId4"/>
    <p:sldId id="258" r:id="rId5"/>
    <p:sldId id="277" r:id="rId6"/>
    <p:sldId id="260" r:id="rId7"/>
    <p:sldId id="261" r:id="rId8"/>
    <p:sldId id="262" r:id="rId9"/>
    <p:sldId id="267" r:id="rId10"/>
    <p:sldId id="268" r:id="rId11"/>
    <p:sldId id="269" r:id="rId12"/>
    <p:sldId id="264" r:id="rId13"/>
    <p:sldId id="265" r:id="rId14"/>
    <p:sldId id="270" r:id="rId15"/>
    <p:sldId id="271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/>
    <p:restoredTop sz="94666"/>
  </p:normalViewPr>
  <p:slideViewPr>
    <p:cSldViewPr snapToGrid="0" snapToObjects="1">
      <p:cViewPr>
        <p:scale>
          <a:sx n="46" d="100"/>
          <a:sy n="46" d="100"/>
        </p:scale>
        <p:origin x="1568" y="1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C6E745-3067-F543-8A06-C96C43F860C0}" type="doc">
      <dgm:prSet loTypeId="urn:microsoft.com/office/officeart/2005/8/layout/cycle5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6B048A9-6FEB-8948-8162-FE7CE581C162}">
      <dgm:prSet phldrT="[Text]" custT="1"/>
      <dgm:spPr/>
      <dgm:t>
        <a:bodyPr/>
        <a:lstStyle/>
        <a:p>
          <a:r>
            <a:rPr lang="en-US" sz="1200" b="1" dirty="0" smtClean="0"/>
            <a:t>define architecture</a:t>
          </a:r>
          <a:endParaRPr lang="en-US" sz="1200" b="1" dirty="0"/>
        </a:p>
      </dgm:t>
    </dgm:pt>
    <dgm:pt modelId="{27E5BDAF-044F-3C49-83AA-0D443410B89B}" type="parTrans" cxnId="{E8F8BF66-EDBA-B848-A022-E1FDD762A019}">
      <dgm:prSet/>
      <dgm:spPr/>
      <dgm:t>
        <a:bodyPr/>
        <a:lstStyle/>
        <a:p>
          <a:endParaRPr lang="en-US" sz="1200" b="1"/>
        </a:p>
      </dgm:t>
    </dgm:pt>
    <dgm:pt modelId="{2C07E501-063E-234E-96B6-099ECF6A71FD}" type="sibTrans" cxnId="{E8F8BF66-EDBA-B848-A022-E1FDD762A019}">
      <dgm:prSet/>
      <dgm:spPr/>
      <dgm:t>
        <a:bodyPr/>
        <a:lstStyle/>
        <a:p>
          <a:endParaRPr lang="en-US" sz="1200" b="1"/>
        </a:p>
      </dgm:t>
    </dgm:pt>
    <dgm:pt modelId="{A9592C38-E636-B040-B9B3-F68A33B585D3}">
      <dgm:prSet phldrT="[Text]" custT="1"/>
      <dgm:spPr/>
      <dgm:t>
        <a:bodyPr/>
        <a:lstStyle/>
        <a:p>
          <a:r>
            <a:rPr lang="en-US" sz="1200" b="1" dirty="0" smtClean="0"/>
            <a:t>enumerate attackers</a:t>
          </a:r>
          <a:endParaRPr lang="en-US" sz="1200" b="1" dirty="0"/>
        </a:p>
      </dgm:t>
    </dgm:pt>
    <dgm:pt modelId="{0861B8EE-AE12-AF46-9C1B-D65A268529C3}" type="parTrans" cxnId="{F60306A1-DEC2-4C4B-9B28-E6B9632D60D0}">
      <dgm:prSet/>
      <dgm:spPr/>
      <dgm:t>
        <a:bodyPr/>
        <a:lstStyle/>
        <a:p>
          <a:endParaRPr lang="en-US" sz="1200" b="1"/>
        </a:p>
      </dgm:t>
    </dgm:pt>
    <dgm:pt modelId="{BD0C89E0-3405-C547-835B-8D890CDFE162}" type="sibTrans" cxnId="{F60306A1-DEC2-4C4B-9B28-E6B9632D60D0}">
      <dgm:prSet/>
      <dgm:spPr/>
      <dgm:t>
        <a:bodyPr/>
        <a:lstStyle/>
        <a:p>
          <a:endParaRPr lang="en-US" sz="1200" b="1"/>
        </a:p>
      </dgm:t>
    </dgm:pt>
    <dgm:pt modelId="{547F25A5-4D6B-314F-8877-9CEDC0E36070}">
      <dgm:prSet phldrT="[Text]" custT="1"/>
      <dgm:spPr/>
      <dgm:t>
        <a:bodyPr/>
        <a:lstStyle/>
        <a:p>
          <a:r>
            <a:rPr lang="en-US" sz="1200" b="1" dirty="0" smtClean="0"/>
            <a:t>enumerate attacks</a:t>
          </a:r>
          <a:endParaRPr lang="en-US" sz="1200" b="1" dirty="0"/>
        </a:p>
      </dgm:t>
    </dgm:pt>
    <dgm:pt modelId="{70EC4B17-90E9-184E-AD59-6B543F54F561}" type="parTrans" cxnId="{5AF7C569-EDC3-074B-8B8F-4FE2E5FAA275}">
      <dgm:prSet/>
      <dgm:spPr/>
      <dgm:t>
        <a:bodyPr/>
        <a:lstStyle/>
        <a:p>
          <a:endParaRPr lang="en-US" sz="1200" b="1"/>
        </a:p>
      </dgm:t>
    </dgm:pt>
    <dgm:pt modelId="{0C4C4E46-8311-9B4F-8741-5CC66C50BA2B}" type="sibTrans" cxnId="{5AF7C569-EDC3-074B-8B8F-4FE2E5FAA275}">
      <dgm:prSet/>
      <dgm:spPr/>
      <dgm:t>
        <a:bodyPr/>
        <a:lstStyle/>
        <a:p>
          <a:endParaRPr lang="en-US" sz="1200" b="1"/>
        </a:p>
      </dgm:t>
    </dgm:pt>
    <dgm:pt modelId="{B2CAB6E3-2BE3-4C44-AA75-84FD32A66D4C}">
      <dgm:prSet phldrT="[Text]" custT="1"/>
      <dgm:spPr/>
      <dgm:t>
        <a:bodyPr/>
        <a:lstStyle/>
        <a:p>
          <a:r>
            <a:rPr lang="en-US" sz="1200" b="1" dirty="0" smtClean="0"/>
            <a:t>MATRIX: (attacks * threats * positions*...)</a:t>
          </a:r>
          <a:endParaRPr lang="en-US" sz="1200" b="1" dirty="0"/>
        </a:p>
      </dgm:t>
    </dgm:pt>
    <dgm:pt modelId="{2ADE5B13-EB1C-3440-A97E-A78EB30DBDE8}" type="parTrans" cxnId="{86496AE3-FE91-384E-8BF4-E3A177F05FBD}">
      <dgm:prSet/>
      <dgm:spPr/>
      <dgm:t>
        <a:bodyPr/>
        <a:lstStyle/>
        <a:p>
          <a:endParaRPr lang="en-US" sz="1200" b="1"/>
        </a:p>
      </dgm:t>
    </dgm:pt>
    <dgm:pt modelId="{3CEAE0B1-8318-F046-803B-362AC9732033}" type="sibTrans" cxnId="{86496AE3-FE91-384E-8BF4-E3A177F05FBD}">
      <dgm:prSet/>
      <dgm:spPr/>
      <dgm:t>
        <a:bodyPr/>
        <a:lstStyle/>
        <a:p>
          <a:endParaRPr lang="en-US" sz="1200" b="1"/>
        </a:p>
      </dgm:t>
    </dgm:pt>
    <dgm:pt modelId="{CF81C081-7B2A-A74C-A12B-0DE14A91B614}">
      <dgm:prSet phldrT="[Text]" custT="1"/>
      <dgm:spPr/>
      <dgm:t>
        <a:bodyPr/>
        <a:lstStyle/>
        <a:p>
          <a:r>
            <a:rPr lang="en-US" sz="1200" b="1" dirty="0" smtClean="0"/>
            <a:t>identify assets</a:t>
          </a:r>
          <a:endParaRPr lang="en-US" sz="1200" b="1" dirty="0"/>
        </a:p>
      </dgm:t>
    </dgm:pt>
    <dgm:pt modelId="{32577434-6C74-2C46-BA8E-E53030BC18FF}" type="parTrans" cxnId="{2D05980E-47AD-624D-98B2-FD39B11E8ACB}">
      <dgm:prSet/>
      <dgm:spPr/>
      <dgm:t>
        <a:bodyPr/>
        <a:lstStyle/>
        <a:p>
          <a:endParaRPr lang="en-US" sz="1200" b="1"/>
        </a:p>
      </dgm:t>
    </dgm:pt>
    <dgm:pt modelId="{5645E491-042D-B846-8D94-7345029093CC}" type="sibTrans" cxnId="{2D05980E-47AD-624D-98B2-FD39B11E8ACB}">
      <dgm:prSet/>
      <dgm:spPr/>
      <dgm:t>
        <a:bodyPr/>
        <a:lstStyle/>
        <a:p>
          <a:endParaRPr lang="en-US" sz="1200" b="1"/>
        </a:p>
      </dgm:t>
    </dgm:pt>
    <dgm:pt modelId="{64AE7F4B-A422-044C-A1EA-ED8E69DD292E}">
      <dgm:prSet phldrT="[Text]" custT="1"/>
      <dgm:spPr/>
      <dgm:t>
        <a:bodyPr/>
        <a:lstStyle/>
        <a:p>
          <a:r>
            <a:rPr lang="en-US" sz="1200" b="1" dirty="0" smtClean="0"/>
            <a:t>validate "controls" against list</a:t>
          </a:r>
          <a:endParaRPr lang="en-US" sz="1200" b="1" dirty="0"/>
        </a:p>
      </dgm:t>
    </dgm:pt>
    <dgm:pt modelId="{B5CE8797-31B6-314A-AD34-86464F66B798}" type="parTrans" cxnId="{EDEB9AFE-C3C1-124B-BDF8-C05BE3BEB96D}">
      <dgm:prSet/>
      <dgm:spPr/>
      <dgm:t>
        <a:bodyPr/>
        <a:lstStyle/>
        <a:p>
          <a:endParaRPr lang="en-US" sz="1200" b="1"/>
        </a:p>
      </dgm:t>
    </dgm:pt>
    <dgm:pt modelId="{509E86D7-762F-AC4E-B563-CAAB88A4D8D6}" type="sibTrans" cxnId="{EDEB9AFE-C3C1-124B-BDF8-C05BE3BEB96D}">
      <dgm:prSet/>
      <dgm:spPr/>
      <dgm:t>
        <a:bodyPr/>
        <a:lstStyle/>
        <a:p>
          <a:endParaRPr lang="en-US" sz="1200" b="1"/>
        </a:p>
      </dgm:t>
    </dgm:pt>
    <dgm:pt modelId="{659BA603-78D4-8641-BA1B-D3742676193A}">
      <dgm:prSet phldrT="[Text]" custT="1"/>
      <dgm:spPr/>
      <dgm:t>
        <a:bodyPr/>
        <a:lstStyle/>
        <a:p>
          <a:r>
            <a:rPr lang="en-US" sz="1200" b="1" dirty="0" smtClean="0"/>
            <a:t>ID attack surface</a:t>
          </a:r>
          <a:endParaRPr lang="en-US" sz="1200" b="1" dirty="0"/>
        </a:p>
      </dgm:t>
    </dgm:pt>
    <dgm:pt modelId="{FDD67BC5-2A2D-E549-BE26-4408AB6D0678}" type="parTrans" cxnId="{5491D3A9-35E2-1D40-B74E-4BBABE456AEA}">
      <dgm:prSet/>
      <dgm:spPr/>
      <dgm:t>
        <a:bodyPr/>
        <a:lstStyle/>
        <a:p>
          <a:endParaRPr lang="en-US" sz="1200" b="1"/>
        </a:p>
      </dgm:t>
    </dgm:pt>
    <dgm:pt modelId="{98519A8F-E2C9-2F4F-AFE3-C286D28466FE}" type="sibTrans" cxnId="{5491D3A9-35E2-1D40-B74E-4BBABE456AEA}">
      <dgm:prSet/>
      <dgm:spPr/>
      <dgm:t>
        <a:bodyPr/>
        <a:lstStyle/>
        <a:p>
          <a:endParaRPr lang="en-US" sz="1200" b="1"/>
        </a:p>
      </dgm:t>
    </dgm:pt>
    <dgm:pt modelId="{235E8047-6801-324B-8A49-804A226C7154}">
      <dgm:prSet phldrT="[Text]" custT="1"/>
      <dgm:spPr/>
      <dgm:t>
        <a:bodyPr/>
        <a:lstStyle/>
        <a:p>
          <a:r>
            <a:rPr lang="en-US" sz="1200" b="1" dirty="0" smtClean="0"/>
            <a:t>improve architecture</a:t>
          </a:r>
          <a:endParaRPr lang="en-US" sz="1200" b="1" dirty="0"/>
        </a:p>
      </dgm:t>
    </dgm:pt>
    <dgm:pt modelId="{FF2718C2-08F0-4C45-B7BE-8662BAD8EB61}" type="parTrans" cxnId="{CBA0B6E9-F4AA-2D46-9286-EA6A84876BC7}">
      <dgm:prSet/>
      <dgm:spPr/>
      <dgm:t>
        <a:bodyPr/>
        <a:lstStyle/>
        <a:p>
          <a:endParaRPr lang="en-US" sz="1200" b="1"/>
        </a:p>
      </dgm:t>
    </dgm:pt>
    <dgm:pt modelId="{FF1DA616-34FF-A849-A650-3948E289A20B}" type="sibTrans" cxnId="{CBA0B6E9-F4AA-2D46-9286-EA6A84876BC7}">
      <dgm:prSet/>
      <dgm:spPr/>
      <dgm:t>
        <a:bodyPr/>
        <a:lstStyle/>
        <a:p>
          <a:endParaRPr lang="en-US" sz="1200" b="1"/>
        </a:p>
      </dgm:t>
    </dgm:pt>
    <dgm:pt modelId="{E4451338-3DC7-9E42-B623-2EADAAA4BB00}" type="pres">
      <dgm:prSet presAssocID="{4EC6E745-3067-F543-8A06-C96C43F860C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8B77AE-03BA-7E42-9B55-8F6DEF0837B7}" type="pres">
      <dgm:prSet presAssocID="{46B048A9-6FEB-8948-8162-FE7CE581C162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338F65-DD49-7E47-8BE6-E4514E95E563}" type="pres">
      <dgm:prSet presAssocID="{46B048A9-6FEB-8948-8162-FE7CE581C162}" presName="spNode" presStyleCnt="0"/>
      <dgm:spPr/>
    </dgm:pt>
    <dgm:pt modelId="{05CFFAF2-9760-C843-92EE-13A1CE3FAD17}" type="pres">
      <dgm:prSet presAssocID="{2C07E501-063E-234E-96B6-099ECF6A71FD}" presName="sibTrans" presStyleLbl="sibTrans1D1" presStyleIdx="0" presStyleCnt="8"/>
      <dgm:spPr/>
      <dgm:t>
        <a:bodyPr/>
        <a:lstStyle/>
        <a:p>
          <a:endParaRPr lang="en-US"/>
        </a:p>
      </dgm:t>
    </dgm:pt>
    <dgm:pt modelId="{8FCFA57C-A081-C342-8164-8FBCD94829D8}" type="pres">
      <dgm:prSet presAssocID="{CF81C081-7B2A-A74C-A12B-0DE14A91B614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844E47-A76A-9749-AA7E-68C1408DFC2F}" type="pres">
      <dgm:prSet presAssocID="{CF81C081-7B2A-A74C-A12B-0DE14A91B614}" presName="spNode" presStyleCnt="0"/>
      <dgm:spPr/>
    </dgm:pt>
    <dgm:pt modelId="{DD3149BD-F384-654B-9E6E-17B82EAFFD08}" type="pres">
      <dgm:prSet presAssocID="{5645E491-042D-B846-8D94-7345029093CC}" presName="sibTrans" presStyleLbl="sibTrans1D1" presStyleIdx="1" presStyleCnt="8"/>
      <dgm:spPr/>
      <dgm:t>
        <a:bodyPr/>
        <a:lstStyle/>
        <a:p>
          <a:endParaRPr lang="en-US"/>
        </a:p>
      </dgm:t>
    </dgm:pt>
    <dgm:pt modelId="{10C84FF1-3732-3748-A5FC-457BC25F334A}" type="pres">
      <dgm:prSet presAssocID="{659BA603-78D4-8641-BA1B-D3742676193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4DF5B2-D31B-3F41-9987-9B68C7F824BC}" type="pres">
      <dgm:prSet presAssocID="{659BA603-78D4-8641-BA1B-D3742676193A}" presName="spNode" presStyleCnt="0"/>
      <dgm:spPr/>
    </dgm:pt>
    <dgm:pt modelId="{1752F358-09CB-494A-B0DE-8167BA69DABE}" type="pres">
      <dgm:prSet presAssocID="{98519A8F-E2C9-2F4F-AFE3-C286D28466FE}" presName="sibTrans" presStyleLbl="sibTrans1D1" presStyleIdx="2" presStyleCnt="8"/>
      <dgm:spPr/>
      <dgm:t>
        <a:bodyPr/>
        <a:lstStyle/>
        <a:p>
          <a:endParaRPr lang="en-US"/>
        </a:p>
      </dgm:t>
    </dgm:pt>
    <dgm:pt modelId="{13E57F08-D3E7-D145-B752-380F2A058041}" type="pres">
      <dgm:prSet presAssocID="{A9592C38-E636-B040-B9B3-F68A33B585D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29B349-0CDD-5541-A609-BFF4DDC9B950}" type="pres">
      <dgm:prSet presAssocID="{A9592C38-E636-B040-B9B3-F68A33B585D3}" presName="spNode" presStyleCnt="0"/>
      <dgm:spPr/>
    </dgm:pt>
    <dgm:pt modelId="{D1B32644-F2AE-4B41-9743-BD0CFE7FB18F}" type="pres">
      <dgm:prSet presAssocID="{BD0C89E0-3405-C547-835B-8D890CDFE162}" presName="sibTrans" presStyleLbl="sibTrans1D1" presStyleIdx="3" presStyleCnt="8"/>
      <dgm:spPr/>
      <dgm:t>
        <a:bodyPr/>
        <a:lstStyle/>
        <a:p>
          <a:endParaRPr lang="en-US"/>
        </a:p>
      </dgm:t>
    </dgm:pt>
    <dgm:pt modelId="{D7D90066-A83C-8248-BF13-1516358E1886}" type="pres">
      <dgm:prSet presAssocID="{547F25A5-4D6B-314F-8877-9CEDC0E36070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52F529-1144-2047-9FFD-0078C5955BFA}" type="pres">
      <dgm:prSet presAssocID="{547F25A5-4D6B-314F-8877-9CEDC0E36070}" presName="spNode" presStyleCnt="0"/>
      <dgm:spPr/>
    </dgm:pt>
    <dgm:pt modelId="{9F36F97C-0BE6-1E48-987B-8346C0888C22}" type="pres">
      <dgm:prSet presAssocID="{0C4C4E46-8311-9B4F-8741-5CC66C50BA2B}" presName="sibTrans" presStyleLbl="sibTrans1D1" presStyleIdx="4" presStyleCnt="8"/>
      <dgm:spPr/>
      <dgm:t>
        <a:bodyPr/>
        <a:lstStyle/>
        <a:p>
          <a:endParaRPr lang="en-US"/>
        </a:p>
      </dgm:t>
    </dgm:pt>
    <dgm:pt modelId="{E9256606-C96A-0448-B12D-E0C9BE9E3995}" type="pres">
      <dgm:prSet presAssocID="{B2CAB6E3-2BE3-4C44-AA75-84FD32A66D4C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EF4A6F-D0A1-E842-BE3A-17AA06195B1F}" type="pres">
      <dgm:prSet presAssocID="{B2CAB6E3-2BE3-4C44-AA75-84FD32A66D4C}" presName="spNode" presStyleCnt="0"/>
      <dgm:spPr/>
    </dgm:pt>
    <dgm:pt modelId="{B04DD389-3663-E447-950F-C1301B145A03}" type="pres">
      <dgm:prSet presAssocID="{3CEAE0B1-8318-F046-803B-362AC9732033}" presName="sibTrans" presStyleLbl="sibTrans1D1" presStyleIdx="5" presStyleCnt="8"/>
      <dgm:spPr/>
      <dgm:t>
        <a:bodyPr/>
        <a:lstStyle/>
        <a:p>
          <a:endParaRPr lang="en-US"/>
        </a:p>
      </dgm:t>
    </dgm:pt>
    <dgm:pt modelId="{EDCD1924-7282-4C45-8249-548C39CC13A4}" type="pres">
      <dgm:prSet presAssocID="{64AE7F4B-A422-044C-A1EA-ED8E69DD292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DB73FE-CEFC-4F4E-ACA2-080818BFE294}" type="pres">
      <dgm:prSet presAssocID="{64AE7F4B-A422-044C-A1EA-ED8E69DD292E}" presName="spNode" presStyleCnt="0"/>
      <dgm:spPr/>
    </dgm:pt>
    <dgm:pt modelId="{1F9C6325-BAA5-D14E-B362-D723A1737998}" type="pres">
      <dgm:prSet presAssocID="{509E86D7-762F-AC4E-B563-CAAB88A4D8D6}" presName="sibTrans" presStyleLbl="sibTrans1D1" presStyleIdx="6" presStyleCnt="8"/>
      <dgm:spPr/>
      <dgm:t>
        <a:bodyPr/>
        <a:lstStyle/>
        <a:p>
          <a:endParaRPr lang="en-US"/>
        </a:p>
      </dgm:t>
    </dgm:pt>
    <dgm:pt modelId="{D36B4E3A-A1F6-6C4C-AE05-3405FA3CDA87}" type="pres">
      <dgm:prSet presAssocID="{235E8047-6801-324B-8A49-804A226C715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0B3B20-8ABF-DC40-BACD-8FCF57A7DAAE}" type="pres">
      <dgm:prSet presAssocID="{235E8047-6801-324B-8A49-804A226C7154}" presName="spNode" presStyleCnt="0"/>
      <dgm:spPr/>
    </dgm:pt>
    <dgm:pt modelId="{20DA0438-89BF-5E46-8D65-FC5F5008578C}" type="pres">
      <dgm:prSet presAssocID="{FF1DA616-34FF-A849-A650-3948E289A20B}" presName="sibTrans" presStyleLbl="sibTrans1D1" presStyleIdx="7" presStyleCnt="8"/>
      <dgm:spPr/>
      <dgm:t>
        <a:bodyPr/>
        <a:lstStyle/>
        <a:p>
          <a:endParaRPr lang="en-US"/>
        </a:p>
      </dgm:t>
    </dgm:pt>
  </dgm:ptLst>
  <dgm:cxnLst>
    <dgm:cxn modelId="{790A50C7-820E-8D48-8F37-8554B382AD75}" type="presOf" srcId="{5645E491-042D-B846-8D94-7345029093CC}" destId="{DD3149BD-F384-654B-9E6E-17B82EAFFD08}" srcOrd="0" destOrd="0" presId="urn:microsoft.com/office/officeart/2005/8/layout/cycle5"/>
    <dgm:cxn modelId="{8B31F856-9C87-8649-A39C-2DEFAEE6A490}" type="presOf" srcId="{0C4C4E46-8311-9B4F-8741-5CC66C50BA2B}" destId="{9F36F97C-0BE6-1E48-987B-8346C0888C22}" srcOrd="0" destOrd="0" presId="urn:microsoft.com/office/officeart/2005/8/layout/cycle5"/>
    <dgm:cxn modelId="{8819E453-93CE-C843-9D3F-281B3CAEDBE2}" type="presOf" srcId="{659BA603-78D4-8641-BA1B-D3742676193A}" destId="{10C84FF1-3732-3748-A5FC-457BC25F334A}" srcOrd="0" destOrd="0" presId="urn:microsoft.com/office/officeart/2005/8/layout/cycle5"/>
    <dgm:cxn modelId="{EDEB9AFE-C3C1-124B-BDF8-C05BE3BEB96D}" srcId="{4EC6E745-3067-F543-8A06-C96C43F860C0}" destId="{64AE7F4B-A422-044C-A1EA-ED8E69DD292E}" srcOrd="6" destOrd="0" parTransId="{B5CE8797-31B6-314A-AD34-86464F66B798}" sibTransId="{509E86D7-762F-AC4E-B563-CAAB88A4D8D6}"/>
    <dgm:cxn modelId="{F7DC99DF-7CD1-EB47-A032-EA7D21B0DBCB}" type="presOf" srcId="{509E86D7-762F-AC4E-B563-CAAB88A4D8D6}" destId="{1F9C6325-BAA5-D14E-B362-D723A1737998}" srcOrd="0" destOrd="0" presId="urn:microsoft.com/office/officeart/2005/8/layout/cycle5"/>
    <dgm:cxn modelId="{5E47B1DE-CEC8-3C4C-B7B3-FCFC85D5590A}" type="presOf" srcId="{64AE7F4B-A422-044C-A1EA-ED8E69DD292E}" destId="{EDCD1924-7282-4C45-8249-548C39CC13A4}" srcOrd="0" destOrd="0" presId="urn:microsoft.com/office/officeart/2005/8/layout/cycle5"/>
    <dgm:cxn modelId="{86496AE3-FE91-384E-8BF4-E3A177F05FBD}" srcId="{4EC6E745-3067-F543-8A06-C96C43F860C0}" destId="{B2CAB6E3-2BE3-4C44-AA75-84FD32A66D4C}" srcOrd="5" destOrd="0" parTransId="{2ADE5B13-EB1C-3440-A97E-A78EB30DBDE8}" sibTransId="{3CEAE0B1-8318-F046-803B-362AC9732033}"/>
    <dgm:cxn modelId="{2A2401E7-B422-3D40-B62F-4AC897E3A6BE}" type="presOf" srcId="{A9592C38-E636-B040-B9B3-F68A33B585D3}" destId="{13E57F08-D3E7-D145-B752-380F2A058041}" srcOrd="0" destOrd="0" presId="urn:microsoft.com/office/officeart/2005/8/layout/cycle5"/>
    <dgm:cxn modelId="{A15D4738-385C-AA4C-8985-88B083528B82}" type="presOf" srcId="{B2CAB6E3-2BE3-4C44-AA75-84FD32A66D4C}" destId="{E9256606-C96A-0448-B12D-E0C9BE9E3995}" srcOrd="0" destOrd="0" presId="urn:microsoft.com/office/officeart/2005/8/layout/cycle5"/>
    <dgm:cxn modelId="{59F23436-7024-BC42-898A-4E607D45FBE1}" type="presOf" srcId="{46B048A9-6FEB-8948-8162-FE7CE581C162}" destId="{CB8B77AE-03BA-7E42-9B55-8F6DEF0837B7}" srcOrd="0" destOrd="0" presId="urn:microsoft.com/office/officeart/2005/8/layout/cycle5"/>
    <dgm:cxn modelId="{770B593B-8F70-8148-B2C2-8D12096A7DF1}" type="presOf" srcId="{FF1DA616-34FF-A849-A650-3948E289A20B}" destId="{20DA0438-89BF-5E46-8D65-FC5F5008578C}" srcOrd="0" destOrd="0" presId="urn:microsoft.com/office/officeart/2005/8/layout/cycle5"/>
    <dgm:cxn modelId="{82EA2EF1-67F6-3D43-B9FA-1DE8998EFDBC}" type="presOf" srcId="{CF81C081-7B2A-A74C-A12B-0DE14A91B614}" destId="{8FCFA57C-A081-C342-8164-8FBCD94829D8}" srcOrd="0" destOrd="0" presId="urn:microsoft.com/office/officeart/2005/8/layout/cycle5"/>
    <dgm:cxn modelId="{E8F8BF66-EDBA-B848-A022-E1FDD762A019}" srcId="{4EC6E745-3067-F543-8A06-C96C43F860C0}" destId="{46B048A9-6FEB-8948-8162-FE7CE581C162}" srcOrd="0" destOrd="0" parTransId="{27E5BDAF-044F-3C49-83AA-0D443410B89B}" sibTransId="{2C07E501-063E-234E-96B6-099ECF6A71FD}"/>
    <dgm:cxn modelId="{91B35588-8534-EF46-92EB-7C7601262468}" type="presOf" srcId="{BD0C89E0-3405-C547-835B-8D890CDFE162}" destId="{D1B32644-F2AE-4B41-9743-BD0CFE7FB18F}" srcOrd="0" destOrd="0" presId="urn:microsoft.com/office/officeart/2005/8/layout/cycle5"/>
    <dgm:cxn modelId="{C998D8C8-67BC-D74A-A246-D7AE33B27F9B}" type="presOf" srcId="{4EC6E745-3067-F543-8A06-C96C43F860C0}" destId="{E4451338-3DC7-9E42-B623-2EADAAA4BB00}" srcOrd="0" destOrd="0" presId="urn:microsoft.com/office/officeart/2005/8/layout/cycle5"/>
    <dgm:cxn modelId="{5AF7C569-EDC3-074B-8B8F-4FE2E5FAA275}" srcId="{4EC6E745-3067-F543-8A06-C96C43F860C0}" destId="{547F25A5-4D6B-314F-8877-9CEDC0E36070}" srcOrd="4" destOrd="0" parTransId="{70EC4B17-90E9-184E-AD59-6B543F54F561}" sibTransId="{0C4C4E46-8311-9B4F-8741-5CC66C50BA2B}"/>
    <dgm:cxn modelId="{C0E7F19C-EB09-6246-86CE-5607B7D644B8}" type="presOf" srcId="{547F25A5-4D6B-314F-8877-9CEDC0E36070}" destId="{D7D90066-A83C-8248-BF13-1516358E1886}" srcOrd="0" destOrd="0" presId="urn:microsoft.com/office/officeart/2005/8/layout/cycle5"/>
    <dgm:cxn modelId="{BAC91371-19EB-6748-9A38-A68C62DC7A35}" type="presOf" srcId="{235E8047-6801-324B-8A49-804A226C7154}" destId="{D36B4E3A-A1F6-6C4C-AE05-3405FA3CDA87}" srcOrd="0" destOrd="0" presId="urn:microsoft.com/office/officeart/2005/8/layout/cycle5"/>
    <dgm:cxn modelId="{5491D3A9-35E2-1D40-B74E-4BBABE456AEA}" srcId="{4EC6E745-3067-F543-8A06-C96C43F860C0}" destId="{659BA603-78D4-8641-BA1B-D3742676193A}" srcOrd="2" destOrd="0" parTransId="{FDD67BC5-2A2D-E549-BE26-4408AB6D0678}" sibTransId="{98519A8F-E2C9-2F4F-AFE3-C286D28466FE}"/>
    <dgm:cxn modelId="{F60306A1-DEC2-4C4B-9B28-E6B9632D60D0}" srcId="{4EC6E745-3067-F543-8A06-C96C43F860C0}" destId="{A9592C38-E636-B040-B9B3-F68A33B585D3}" srcOrd="3" destOrd="0" parTransId="{0861B8EE-AE12-AF46-9C1B-D65A268529C3}" sibTransId="{BD0C89E0-3405-C547-835B-8D890CDFE162}"/>
    <dgm:cxn modelId="{2D05980E-47AD-624D-98B2-FD39B11E8ACB}" srcId="{4EC6E745-3067-F543-8A06-C96C43F860C0}" destId="{CF81C081-7B2A-A74C-A12B-0DE14A91B614}" srcOrd="1" destOrd="0" parTransId="{32577434-6C74-2C46-BA8E-E53030BC18FF}" sibTransId="{5645E491-042D-B846-8D94-7345029093CC}"/>
    <dgm:cxn modelId="{BC29F2C5-13A4-734E-B158-7970487015B8}" type="presOf" srcId="{2C07E501-063E-234E-96B6-099ECF6A71FD}" destId="{05CFFAF2-9760-C843-92EE-13A1CE3FAD17}" srcOrd="0" destOrd="0" presId="urn:microsoft.com/office/officeart/2005/8/layout/cycle5"/>
    <dgm:cxn modelId="{CBA0B6E9-F4AA-2D46-9286-EA6A84876BC7}" srcId="{4EC6E745-3067-F543-8A06-C96C43F860C0}" destId="{235E8047-6801-324B-8A49-804A226C7154}" srcOrd="7" destOrd="0" parTransId="{FF2718C2-08F0-4C45-B7BE-8662BAD8EB61}" sibTransId="{FF1DA616-34FF-A849-A650-3948E289A20B}"/>
    <dgm:cxn modelId="{A37F73DF-C675-5E41-8043-C4AC80D7D6B4}" type="presOf" srcId="{98519A8F-E2C9-2F4F-AFE3-C286D28466FE}" destId="{1752F358-09CB-494A-B0DE-8167BA69DABE}" srcOrd="0" destOrd="0" presId="urn:microsoft.com/office/officeart/2005/8/layout/cycle5"/>
    <dgm:cxn modelId="{DD4EA778-6A4A-8845-8D0F-B4989293C68B}" type="presOf" srcId="{3CEAE0B1-8318-F046-803B-362AC9732033}" destId="{B04DD389-3663-E447-950F-C1301B145A03}" srcOrd="0" destOrd="0" presId="urn:microsoft.com/office/officeart/2005/8/layout/cycle5"/>
    <dgm:cxn modelId="{0DE54230-361B-774E-828A-D008C3F92196}" type="presParOf" srcId="{E4451338-3DC7-9E42-B623-2EADAAA4BB00}" destId="{CB8B77AE-03BA-7E42-9B55-8F6DEF0837B7}" srcOrd="0" destOrd="0" presId="urn:microsoft.com/office/officeart/2005/8/layout/cycle5"/>
    <dgm:cxn modelId="{B2DF36B4-92AF-5141-BFE1-CAFE769B5DFB}" type="presParOf" srcId="{E4451338-3DC7-9E42-B623-2EADAAA4BB00}" destId="{E7338F65-DD49-7E47-8BE6-E4514E95E563}" srcOrd="1" destOrd="0" presId="urn:microsoft.com/office/officeart/2005/8/layout/cycle5"/>
    <dgm:cxn modelId="{D1B5D9B6-ECF5-3B4F-9941-E96EBDC38680}" type="presParOf" srcId="{E4451338-3DC7-9E42-B623-2EADAAA4BB00}" destId="{05CFFAF2-9760-C843-92EE-13A1CE3FAD17}" srcOrd="2" destOrd="0" presId="urn:microsoft.com/office/officeart/2005/8/layout/cycle5"/>
    <dgm:cxn modelId="{A848E3B2-BA51-2546-B23A-FAF32486B1CA}" type="presParOf" srcId="{E4451338-3DC7-9E42-B623-2EADAAA4BB00}" destId="{8FCFA57C-A081-C342-8164-8FBCD94829D8}" srcOrd="3" destOrd="0" presId="urn:microsoft.com/office/officeart/2005/8/layout/cycle5"/>
    <dgm:cxn modelId="{CBCBBB89-D61E-AE4A-A05D-BFDEBEA9FBBC}" type="presParOf" srcId="{E4451338-3DC7-9E42-B623-2EADAAA4BB00}" destId="{9A844E47-A76A-9749-AA7E-68C1408DFC2F}" srcOrd="4" destOrd="0" presId="urn:microsoft.com/office/officeart/2005/8/layout/cycle5"/>
    <dgm:cxn modelId="{79E56CB0-7EC5-3346-BC09-9DDE1006B8E3}" type="presParOf" srcId="{E4451338-3DC7-9E42-B623-2EADAAA4BB00}" destId="{DD3149BD-F384-654B-9E6E-17B82EAFFD08}" srcOrd="5" destOrd="0" presId="urn:microsoft.com/office/officeart/2005/8/layout/cycle5"/>
    <dgm:cxn modelId="{9E056441-7F86-2B4E-959E-48FEDA3182A4}" type="presParOf" srcId="{E4451338-3DC7-9E42-B623-2EADAAA4BB00}" destId="{10C84FF1-3732-3748-A5FC-457BC25F334A}" srcOrd="6" destOrd="0" presId="urn:microsoft.com/office/officeart/2005/8/layout/cycle5"/>
    <dgm:cxn modelId="{53CDDC96-6127-4B4F-B82A-4B670A0CA806}" type="presParOf" srcId="{E4451338-3DC7-9E42-B623-2EADAAA4BB00}" destId="{754DF5B2-D31B-3F41-9987-9B68C7F824BC}" srcOrd="7" destOrd="0" presId="urn:microsoft.com/office/officeart/2005/8/layout/cycle5"/>
    <dgm:cxn modelId="{C04DC882-200B-C14A-8F4C-968377E216F5}" type="presParOf" srcId="{E4451338-3DC7-9E42-B623-2EADAAA4BB00}" destId="{1752F358-09CB-494A-B0DE-8167BA69DABE}" srcOrd="8" destOrd="0" presId="urn:microsoft.com/office/officeart/2005/8/layout/cycle5"/>
    <dgm:cxn modelId="{EEC571AD-9D06-AA4A-B1C8-8C4457797359}" type="presParOf" srcId="{E4451338-3DC7-9E42-B623-2EADAAA4BB00}" destId="{13E57F08-D3E7-D145-B752-380F2A058041}" srcOrd="9" destOrd="0" presId="urn:microsoft.com/office/officeart/2005/8/layout/cycle5"/>
    <dgm:cxn modelId="{F8DCB130-AABD-4F4D-A1BD-DFDEA1A0FC5D}" type="presParOf" srcId="{E4451338-3DC7-9E42-B623-2EADAAA4BB00}" destId="{0129B349-0CDD-5541-A609-BFF4DDC9B950}" srcOrd="10" destOrd="0" presId="urn:microsoft.com/office/officeart/2005/8/layout/cycle5"/>
    <dgm:cxn modelId="{3F25DC80-3D0E-874D-BDC2-37EBC0824C59}" type="presParOf" srcId="{E4451338-3DC7-9E42-B623-2EADAAA4BB00}" destId="{D1B32644-F2AE-4B41-9743-BD0CFE7FB18F}" srcOrd="11" destOrd="0" presId="urn:microsoft.com/office/officeart/2005/8/layout/cycle5"/>
    <dgm:cxn modelId="{36F29A46-187C-D54F-B7B0-34C2B313F9B4}" type="presParOf" srcId="{E4451338-3DC7-9E42-B623-2EADAAA4BB00}" destId="{D7D90066-A83C-8248-BF13-1516358E1886}" srcOrd="12" destOrd="0" presId="urn:microsoft.com/office/officeart/2005/8/layout/cycle5"/>
    <dgm:cxn modelId="{574AF127-2BC4-E94F-9499-F2BA0DAD7EC3}" type="presParOf" srcId="{E4451338-3DC7-9E42-B623-2EADAAA4BB00}" destId="{D352F529-1144-2047-9FFD-0078C5955BFA}" srcOrd="13" destOrd="0" presId="urn:microsoft.com/office/officeart/2005/8/layout/cycle5"/>
    <dgm:cxn modelId="{4CD0C52C-FFEB-6E49-AEFF-4A96A4958D08}" type="presParOf" srcId="{E4451338-3DC7-9E42-B623-2EADAAA4BB00}" destId="{9F36F97C-0BE6-1E48-987B-8346C0888C22}" srcOrd="14" destOrd="0" presId="urn:microsoft.com/office/officeart/2005/8/layout/cycle5"/>
    <dgm:cxn modelId="{B0D5C8FE-455A-5747-BD2A-0DA797E01C24}" type="presParOf" srcId="{E4451338-3DC7-9E42-B623-2EADAAA4BB00}" destId="{E9256606-C96A-0448-B12D-E0C9BE9E3995}" srcOrd="15" destOrd="0" presId="urn:microsoft.com/office/officeart/2005/8/layout/cycle5"/>
    <dgm:cxn modelId="{F3AED67F-50DC-FE45-981D-ED7863215E6B}" type="presParOf" srcId="{E4451338-3DC7-9E42-B623-2EADAAA4BB00}" destId="{EDEF4A6F-D0A1-E842-BE3A-17AA06195B1F}" srcOrd="16" destOrd="0" presId="urn:microsoft.com/office/officeart/2005/8/layout/cycle5"/>
    <dgm:cxn modelId="{E8C2D84C-7D08-0E48-B2D7-4F8625585122}" type="presParOf" srcId="{E4451338-3DC7-9E42-B623-2EADAAA4BB00}" destId="{B04DD389-3663-E447-950F-C1301B145A03}" srcOrd="17" destOrd="0" presId="urn:microsoft.com/office/officeart/2005/8/layout/cycle5"/>
    <dgm:cxn modelId="{E3ECBEAC-71A2-574C-A081-1496D13D2B16}" type="presParOf" srcId="{E4451338-3DC7-9E42-B623-2EADAAA4BB00}" destId="{EDCD1924-7282-4C45-8249-548C39CC13A4}" srcOrd="18" destOrd="0" presId="urn:microsoft.com/office/officeart/2005/8/layout/cycle5"/>
    <dgm:cxn modelId="{38088233-07CD-1946-A569-AD7E55F649AC}" type="presParOf" srcId="{E4451338-3DC7-9E42-B623-2EADAAA4BB00}" destId="{1ADB73FE-CEFC-4F4E-ACA2-080818BFE294}" srcOrd="19" destOrd="0" presId="urn:microsoft.com/office/officeart/2005/8/layout/cycle5"/>
    <dgm:cxn modelId="{F111FD7D-198C-2042-9F3A-DC2463BA5A1C}" type="presParOf" srcId="{E4451338-3DC7-9E42-B623-2EADAAA4BB00}" destId="{1F9C6325-BAA5-D14E-B362-D723A1737998}" srcOrd="20" destOrd="0" presId="urn:microsoft.com/office/officeart/2005/8/layout/cycle5"/>
    <dgm:cxn modelId="{C8917364-883E-B447-8D87-8AC8DEC62AF1}" type="presParOf" srcId="{E4451338-3DC7-9E42-B623-2EADAAA4BB00}" destId="{D36B4E3A-A1F6-6C4C-AE05-3405FA3CDA87}" srcOrd="21" destOrd="0" presId="urn:microsoft.com/office/officeart/2005/8/layout/cycle5"/>
    <dgm:cxn modelId="{E7BFEF21-2915-FA4C-8C0C-AEF218D880FD}" type="presParOf" srcId="{E4451338-3DC7-9E42-B623-2EADAAA4BB00}" destId="{180B3B20-8ABF-DC40-BACD-8FCF57A7DAAE}" srcOrd="22" destOrd="0" presId="urn:microsoft.com/office/officeart/2005/8/layout/cycle5"/>
    <dgm:cxn modelId="{4FA2EB71-65EA-1C42-AFD8-78AF83E9EA93}" type="presParOf" srcId="{E4451338-3DC7-9E42-B623-2EADAAA4BB00}" destId="{20DA0438-89BF-5E46-8D65-FC5F5008578C}" srcOrd="23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09C4D-5651-AC41-A710-0EE17AD8916F}" type="doc">
      <dgm:prSet loTypeId="urn:microsoft.com/office/officeart/2005/8/layout/pyramid1" loCatId="" qsTypeId="urn:microsoft.com/office/officeart/2005/8/quickstyle/simple4" qsCatId="simple" csTypeId="urn:microsoft.com/office/officeart/2005/8/colors/colorful4" csCatId="colorful" phldr="1"/>
      <dgm:spPr/>
    </dgm:pt>
    <dgm:pt modelId="{C3DE842F-8A53-5442-8477-217D374F8FCF}">
      <dgm:prSet phldrT="[Text]" custT="1"/>
      <dgm:spPr/>
      <dgm:t>
        <a:bodyPr/>
        <a:lstStyle/>
        <a:p>
          <a:r>
            <a:rPr lang="en-US" sz="2000" dirty="0" smtClean="0"/>
            <a:t>Compute / data</a:t>
          </a:r>
          <a:endParaRPr lang="en-US" sz="2000" dirty="0"/>
        </a:p>
      </dgm:t>
    </dgm:pt>
    <dgm:pt modelId="{583DE220-27A3-5744-AE08-355F08BC1446}" type="parTrans" cxnId="{C77EACE9-D736-5241-82BA-910E194D6075}">
      <dgm:prSet/>
      <dgm:spPr/>
      <dgm:t>
        <a:bodyPr/>
        <a:lstStyle/>
        <a:p>
          <a:endParaRPr lang="en-US" sz="2000"/>
        </a:p>
      </dgm:t>
    </dgm:pt>
    <dgm:pt modelId="{1B97B584-6C9F-DB4A-934E-A2F2970C001B}" type="sibTrans" cxnId="{C77EACE9-D736-5241-82BA-910E194D6075}">
      <dgm:prSet/>
      <dgm:spPr/>
      <dgm:t>
        <a:bodyPr/>
        <a:lstStyle/>
        <a:p>
          <a:endParaRPr lang="en-US" sz="2000"/>
        </a:p>
      </dgm:t>
    </dgm:pt>
    <dgm:pt modelId="{456FACF5-EC47-284C-8B0B-8879CA560D61}">
      <dgm:prSet phldrT="[Text]" custT="1"/>
      <dgm:spPr/>
      <dgm:t>
        <a:bodyPr/>
        <a:lstStyle/>
        <a:p>
          <a:r>
            <a:rPr lang="en-US" sz="2000" dirty="0" smtClean="0"/>
            <a:t>physical / datacenter</a:t>
          </a:r>
          <a:endParaRPr lang="en-US" sz="2000" dirty="0"/>
        </a:p>
      </dgm:t>
    </dgm:pt>
    <dgm:pt modelId="{B5F6A734-9A88-9D4E-B648-F751D92419C5}" type="parTrans" cxnId="{42EFD240-85ED-7F41-BA66-C2E4289BFB5F}">
      <dgm:prSet/>
      <dgm:spPr/>
      <dgm:t>
        <a:bodyPr/>
        <a:lstStyle/>
        <a:p>
          <a:endParaRPr lang="en-US" sz="2000"/>
        </a:p>
      </dgm:t>
    </dgm:pt>
    <dgm:pt modelId="{C9ECBB5A-4E86-6847-86C3-4DE98609F31A}" type="sibTrans" cxnId="{42EFD240-85ED-7F41-BA66-C2E4289BFB5F}">
      <dgm:prSet/>
      <dgm:spPr/>
      <dgm:t>
        <a:bodyPr/>
        <a:lstStyle/>
        <a:p>
          <a:endParaRPr lang="en-US" sz="2000"/>
        </a:p>
      </dgm:t>
    </dgm:pt>
    <dgm:pt modelId="{E6457F62-2A41-8945-84CD-460E6A21CA6B}">
      <dgm:prSet phldrT="[Text]" custT="1"/>
      <dgm:spPr/>
      <dgm:t>
        <a:bodyPr/>
        <a:lstStyle/>
        <a:p>
          <a:r>
            <a:rPr lang="en-US" sz="2000" dirty="0" smtClean="0"/>
            <a:t>app</a:t>
          </a:r>
          <a:endParaRPr lang="en-US" sz="2000" dirty="0"/>
        </a:p>
      </dgm:t>
    </dgm:pt>
    <dgm:pt modelId="{F2221B6B-0CEA-964C-BB54-314FDC3D3C01}" type="parTrans" cxnId="{41CD2C6C-DD62-3B4E-8E68-C5528256285C}">
      <dgm:prSet/>
      <dgm:spPr/>
      <dgm:t>
        <a:bodyPr/>
        <a:lstStyle/>
        <a:p>
          <a:endParaRPr lang="en-US" sz="2000"/>
        </a:p>
      </dgm:t>
    </dgm:pt>
    <dgm:pt modelId="{B107716B-F014-3E42-BC48-46EE874A3DB1}" type="sibTrans" cxnId="{41CD2C6C-DD62-3B4E-8E68-C5528256285C}">
      <dgm:prSet/>
      <dgm:spPr/>
      <dgm:t>
        <a:bodyPr/>
        <a:lstStyle/>
        <a:p>
          <a:endParaRPr lang="en-US" sz="2000"/>
        </a:p>
      </dgm:t>
    </dgm:pt>
    <dgm:pt modelId="{E4BE3FA8-7E75-1E4E-BF14-D0D643C8341F}">
      <dgm:prSet phldrT="[Text]" custT="1"/>
      <dgm:spPr/>
      <dgm:t>
        <a:bodyPr/>
        <a:lstStyle/>
        <a:p>
          <a:r>
            <a:rPr lang="en-US" sz="2000" dirty="0" smtClean="0"/>
            <a:t>container / </a:t>
          </a:r>
          <a:r>
            <a:rPr lang="en-US" sz="2000" dirty="0" err="1" smtClean="0"/>
            <a:t>os</a:t>
          </a:r>
          <a:r>
            <a:rPr lang="en-US" sz="2000" dirty="0" smtClean="0"/>
            <a:t> </a:t>
          </a:r>
          <a:endParaRPr lang="en-US" sz="2000" dirty="0"/>
        </a:p>
      </dgm:t>
    </dgm:pt>
    <dgm:pt modelId="{7BE979B2-29F7-D640-8F9C-7ADBADC7B1DC}" type="parTrans" cxnId="{BD07DF07-157A-BB41-ACB1-D35E81532101}">
      <dgm:prSet/>
      <dgm:spPr/>
      <dgm:t>
        <a:bodyPr/>
        <a:lstStyle/>
        <a:p>
          <a:endParaRPr lang="en-US" sz="2000"/>
        </a:p>
      </dgm:t>
    </dgm:pt>
    <dgm:pt modelId="{B6655594-7469-C042-AEF5-38FE151A019C}" type="sibTrans" cxnId="{BD07DF07-157A-BB41-ACB1-D35E81532101}">
      <dgm:prSet/>
      <dgm:spPr/>
      <dgm:t>
        <a:bodyPr/>
        <a:lstStyle/>
        <a:p>
          <a:endParaRPr lang="en-US" sz="2000"/>
        </a:p>
      </dgm:t>
    </dgm:pt>
    <dgm:pt modelId="{3B279A0B-3B01-C546-A720-AE081D0D594F}">
      <dgm:prSet phldrT="[Text]" custT="1"/>
      <dgm:spPr/>
      <dgm:t>
        <a:bodyPr/>
        <a:lstStyle/>
        <a:p>
          <a:r>
            <a:rPr lang="en-US" sz="2000" dirty="0" smtClean="0"/>
            <a:t>network / segmentation</a:t>
          </a:r>
          <a:endParaRPr lang="en-US" sz="2000" dirty="0"/>
        </a:p>
      </dgm:t>
    </dgm:pt>
    <dgm:pt modelId="{1EBA4FE3-75D5-854B-B697-FF80CAFA2FD0}" type="parTrans" cxnId="{B4658888-2EF4-8D4E-A29E-94371B3F4CAF}">
      <dgm:prSet/>
      <dgm:spPr/>
      <dgm:t>
        <a:bodyPr/>
        <a:lstStyle/>
        <a:p>
          <a:endParaRPr lang="en-US" sz="2000"/>
        </a:p>
      </dgm:t>
    </dgm:pt>
    <dgm:pt modelId="{01D53C8A-9DA4-FE41-95F3-477AD56D5091}" type="sibTrans" cxnId="{B4658888-2EF4-8D4E-A29E-94371B3F4CAF}">
      <dgm:prSet/>
      <dgm:spPr/>
      <dgm:t>
        <a:bodyPr/>
        <a:lstStyle/>
        <a:p>
          <a:endParaRPr lang="en-US" sz="2000"/>
        </a:p>
      </dgm:t>
    </dgm:pt>
    <dgm:pt modelId="{7697118A-4AEC-424C-B9BB-2AFADBC9D3A4}" type="pres">
      <dgm:prSet presAssocID="{AC009C4D-5651-AC41-A710-0EE17AD8916F}" presName="Name0" presStyleCnt="0">
        <dgm:presLayoutVars>
          <dgm:dir/>
          <dgm:animLvl val="lvl"/>
          <dgm:resizeHandles val="exact"/>
        </dgm:presLayoutVars>
      </dgm:prSet>
      <dgm:spPr/>
    </dgm:pt>
    <dgm:pt modelId="{6776032A-DE6E-F644-BCE2-D95FC09DC8E7}" type="pres">
      <dgm:prSet presAssocID="{E6457F62-2A41-8945-84CD-460E6A21CA6B}" presName="Name8" presStyleCnt="0"/>
      <dgm:spPr/>
    </dgm:pt>
    <dgm:pt modelId="{C2E6F97C-416E-FB40-A544-26C73E009889}" type="pres">
      <dgm:prSet presAssocID="{E6457F62-2A41-8945-84CD-460E6A21CA6B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F7E9C-58F1-EF41-970A-F2DF1828A8EA}" type="pres">
      <dgm:prSet presAssocID="{E6457F62-2A41-8945-84CD-460E6A21CA6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BD111-8941-F943-9513-1A9C2E585736}" type="pres">
      <dgm:prSet presAssocID="{E4BE3FA8-7E75-1E4E-BF14-D0D643C8341F}" presName="Name8" presStyleCnt="0"/>
      <dgm:spPr/>
    </dgm:pt>
    <dgm:pt modelId="{42B8D8F7-5E69-DD46-A6AB-C5DF8A219567}" type="pres">
      <dgm:prSet presAssocID="{E4BE3FA8-7E75-1E4E-BF14-D0D643C8341F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252B76-F779-9546-9A70-3D6E83C79399}" type="pres">
      <dgm:prSet presAssocID="{E4BE3FA8-7E75-1E4E-BF14-D0D643C8341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806F01-B099-2748-A34D-70020A23EB0A}" type="pres">
      <dgm:prSet presAssocID="{C3DE842F-8A53-5442-8477-217D374F8FCF}" presName="Name8" presStyleCnt="0"/>
      <dgm:spPr/>
    </dgm:pt>
    <dgm:pt modelId="{6284A9DE-57BF-3D4D-87E9-8B2274146234}" type="pres">
      <dgm:prSet presAssocID="{C3DE842F-8A53-5442-8477-217D374F8FCF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1E1CA-5E30-5A45-B71A-FB14FA69DFFD}" type="pres">
      <dgm:prSet presAssocID="{C3DE842F-8A53-5442-8477-217D374F8F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E781AF-F802-D84D-AE00-A6B25E2CBBEA}" type="pres">
      <dgm:prSet presAssocID="{3B279A0B-3B01-C546-A720-AE081D0D594F}" presName="Name8" presStyleCnt="0"/>
      <dgm:spPr/>
    </dgm:pt>
    <dgm:pt modelId="{BD1E755B-A03E-8C41-91B4-893C5E1157D4}" type="pres">
      <dgm:prSet presAssocID="{3B279A0B-3B01-C546-A720-AE081D0D594F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86BD20-689E-5940-B0F6-179D2C40F2F8}" type="pres">
      <dgm:prSet presAssocID="{3B279A0B-3B01-C546-A720-AE081D0D59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6405B9-3665-7241-85C8-96526A37F126}" type="pres">
      <dgm:prSet presAssocID="{456FACF5-EC47-284C-8B0B-8879CA560D61}" presName="Name8" presStyleCnt="0"/>
      <dgm:spPr/>
    </dgm:pt>
    <dgm:pt modelId="{6EE68C60-9AEA-B647-8870-77BB4F28BB85}" type="pres">
      <dgm:prSet presAssocID="{456FACF5-EC47-284C-8B0B-8879CA560D61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46F0D1-FFBF-214D-BCFF-C7A3A220DC4E}" type="pres">
      <dgm:prSet presAssocID="{456FACF5-EC47-284C-8B0B-8879CA560D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8C94C4-AB04-A949-9497-7F3633FC4116}" type="presOf" srcId="{E4BE3FA8-7E75-1E4E-BF14-D0D643C8341F}" destId="{42B8D8F7-5E69-DD46-A6AB-C5DF8A219567}" srcOrd="0" destOrd="0" presId="urn:microsoft.com/office/officeart/2005/8/layout/pyramid1"/>
    <dgm:cxn modelId="{C77EACE9-D736-5241-82BA-910E194D6075}" srcId="{AC009C4D-5651-AC41-A710-0EE17AD8916F}" destId="{C3DE842F-8A53-5442-8477-217D374F8FCF}" srcOrd="2" destOrd="0" parTransId="{583DE220-27A3-5744-AE08-355F08BC1446}" sibTransId="{1B97B584-6C9F-DB4A-934E-A2F2970C001B}"/>
    <dgm:cxn modelId="{D7388C40-3615-FB4B-99CC-41B5F7FB8DDD}" type="presOf" srcId="{3B279A0B-3B01-C546-A720-AE081D0D594F}" destId="{BD1E755B-A03E-8C41-91B4-893C5E1157D4}" srcOrd="0" destOrd="0" presId="urn:microsoft.com/office/officeart/2005/8/layout/pyramid1"/>
    <dgm:cxn modelId="{AA247BE2-D5B5-FE4D-A99C-F7C648A5E014}" type="presOf" srcId="{456FACF5-EC47-284C-8B0B-8879CA560D61}" destId="{6EE68C60-9AEA-B647-8870-77BB4F28BB85}" srcOrd="0" destOrd="0" presId="urn:microsoft.com/office/officeart/2005/8/layout/pyramid1"/>
    <dgm:cxn modelId="{BD07DF07-157A-BB41-ACB1-D35E81532101}" srcId="{AC009C4D-5651-AC41-A710-0EE17AD8916F}" destId="{E4BE3FA8-7E75-1E4E-BF14-D0D643C8341F}" srcOrd="1" destOrd="0" parTransId="{7BE979B2-29F7-D640-8F9C-7ADBADC7B1DC}" sibTransId="{B6655594-7469-C042-AEF5-38FE151A019C}"/>
    <dgm:cxn modelId="{F2BCA2C0-6A9C-BC4A-9AAB-D78E96C95851}" type="presOf" srcId="{3B279A0B-3B01-C546-A720-AE081D0D594F}" destId="{5D86BD20-689E-5940-B0F6-179D2C40F2F8}" srcOrd="1" destOrd="0" presId="urn:microsoft.com/office/officeart/2005/8/layout/pyramid1"/>
    <dgm:cxn modelId="{41CD2C6C-DD62-3B4E-8E68-C5528256285C}" srcId="{AC009C4D-5651-AC41-A710-0EE17AD8916F}" destId="{E6457F62-2A41-8945-84CD-460E6A21CA6B}" srcOrd="0" destOrd="0" parTransId="{F2221B6B-0CEA-964C-BB54-314FDC3D3C01}" sibTransId="{B107716B-F014-3E42-BC48-46EE874A3DB1}"/>
    <dgm:cxn modelId="{2F0684CD-20AC-D34E-A1DE-01C120686535}" type="presOf" srcId="{C3DE842F-8A53-5442-8477-217D374F8FCF}" destId="{8781E1CA-5E30-5A45-B71A-FB14FA69DFFD}" srcOrd="1" destOrd="0" presId="urn:microsoft.com/office/officeart/2005/8/layout/pyramid1"/>
    <dgm:cxn modelId="{00CDF757-C876-7C40-9A0C-67ACB06B6AAF}" type="presOf" srcId="{E6457F62-2A41-8945-84CD-460E6A21CA6B}" destId="{C2E6F97C-416E-FB40-A544-26C73E009889}" srcOrd="0" destOrd="0" presId="urn:microsoft.com/office/officeart/2005/8/layout/pyramid1"/>
    <dgm:cxn modelId="{04F71715-2D5A-2F43-8225-204ACA91A524}" type="presOf" srcId="{E6457F62-2A41-8945-84CD-460E6A21CA6B}" destId="{C14F7E9C-58F1-EF41-970A-F2DF1828A8EA}" srcOrd="1" destOrd="0" presId="urn:microsoft.com/office/officeart/2005/8/layout/pyramid1"/>
    <dgm:cxn modelId="{6C1BDA67-85E0-9042-81AF-7701D0C0E091}" type="presOf" srcId="{456FACF5-EC47-284C-8B0B-8879CA560D61}" destId="{3946F0D1-FFBF-214D-BCFF-C7A3A220DC4E}" srcOrd="1" destOrd="0" presId="urn:microsoft.com/office/officeart/2005/8/layout/pyramid1"/>
    <dgm:cxn modelId="{42EFD240-85ED-7F41-BA66-C2E4289BFB5F}" srcId="{AC009C4D-5651-AC41-A710-0EE17AD8916F}" destId="{456FACF5-EC47-284C-8B0B-8879CA560D61}" srcOrd="4" destOrd="0" parTransId="{B5F6A734-9A88-9D4E-B648-F751D92419C5}" sibTransId="{C9ECBB5A-4E86-6847-86C3-4DE98609F31A}"/>
    <dgm:cxn modelId="{CE9963E8-BDC8-3B47-9F94-F9C89958EDFA}" type="presOf" srcId="{E4BE3FA8-7E75-1E4E-BF14-D0D643C8341F}" destId="{08252B76-F779-9546-9A70-3D6E83C79399}" srcOrd="1" destOrd="0" presId="urn:microsoft.com/office/officeart/2005/8/layout/pyramid1"/>
    <dgm:cxn modelId="{B4658888-2EF4-8D4E-A29E-94371B3F4CAF}" srcId="{AC009C4D-5651-AC41-A710-0EE17AD8916F}" destId="{3B279A0B-3B01-C546-A720-AE081D0D594F}" srcOrd="3" destOrd="0" parTransId="{1EBA4FE3-75D5-854B-B697-FF80CAFA2FD0}" sibTransId="{01D53C8A-9DA4-FE41-95F3-477AD56D5091}"/>
    <dgm:cxn modelId="{C7C983B8-C845-3E46-A16C-7D71143C9BA3}" type="presOf" srcId="{AC009C4D-5651-AC41-A710-0EE17AD8916F}" destId="{7697118A-4AEC-424C-B9BB-2AFADBC9D3A4}" srcOrd="0" destOrd="0" presId="urn:microsoft.com/office/officeart/2005/8/layout/pyramid1"/>
    <dgm:cxn modelId="{35719F47-CC29-5642-8892-ADC2AA0545CD}" type="presOf" srcId="{C3DE842F-8A53-5442-8477-217D374F8FCF}" destId="{6284A9DE-57BF-3D4D-87E9-8B2274146234}" srcOrd="0" destOrd="0" presId="urn:microsoft.com/office/officeart/2005/8/layout/pyramid1"/>
    <dgm:cxn modelId="{2D7BFB0A-DCF2-534B-9C10-9455811AB58A}" type="presParOf" srcId="{7697118A-4AEC-424C-B9BB-2AFADBC9D3A4}" destId="{6776032A-DE6E-F644-BCE2-D95FC09DC8E7}" srcOrd="0" destOrd="0" presId="urn:microsoft.com/office/officeart/2005/8/layout/pyramid1"/>
    <dgm:cxn modelId="{408353C4-4A97-184C-AB49-0470652C782B}" type="presParOf" srcId="{6776032A-DE6E-F644-BCE2-D95FC09DC8E7}" destId="{C2E6F97C-416E-FB40-A544-26C73E009889}" srcOrd="0" destOrd="0" presId="urn:microsoft.com/office/officeart/2005/8/layout/pyramid1"/>
    <dgm:cxn modelId="{19C43212-1FFF-CB4E-BD70-E594F6D857B5}" type="presParOf" srcId="{6776032A-DE6E-F644-BCE2-D95FC09DC8E7}" destId="{C14F7E9C-58F1-EF41-970A-F2DF1828A8EA}" srcOrd="1" destOrd="0" presId="urn:microsoft.com/office/officeart/2005/8/layout/pyramid1"/>
    <dgm:cxn modelId="{84BF77BD-E0CE-6E4F-A324-53FA47C34914}" type="presParOf" srcId="{7697118A-4AEC-424C-B9BB-2AFADBC9D3A4}" destId="{367BD111-8941-F943-9513-1A9C2E585736}" srcOrd="1" destOrd="0" presId="urn:microsoft.com/office/officeart/2005/8/layout/pyramid1"/>
    <dgm:cxn modelId="{1F062155-6E81-2946-8DFC-9AE03632289A}" type="presParOf" srcId="{367BD111-8941-F943-9513-1A9C2E585736}" destId="{42B8D8F7-5E69-DD46-A6AB-C5DF8A219567}" srcOrd="0" destOrd="0" presId="urn:microsoft.com/office/officeart/2005/8/layout/pyramid1"/>
    <dgm:cxn modelId="{0CEDDBDC-8AD3-F146-AB6C-41ED0B53DC32}" type="presParOf" srcId="{367BD111-8941-F943-9513-1A9C2E585736}" destId="{08252B76-F779-9546-9A70-3D6E83C79399}" srcOrd="1" destOrd="0" presId="urn:microsoft.com/office/officeart/2005/8/layout/pyramid1"/>
    <dgm:cxn modelId="{6B7B90AF-E10C-CC46-9285-C92DCF8EE6B6}" type="presParOf" srcId="{7697118A-4AEC-424C-B9BB-2AFADBC9D3A4}" destId="{33806F01-B099-2748-A34D-70020A23EB0A}" srcOrd="2" destOrd="0" presId="urn:microsoft.com/office/officeart/2005/8/layout/pyramid1"/>
    <dgm:cxn modelId="{9BA8EC45-A3CA-7F4F-AE09-2832616112C8}" type="presParOf" srcId="{33806F01-B099-2748-A34D-70020A23EB0A}" destId="{6284A9DE-57BF-3D4D-87E9-8B2274146234}" srcOrd="0" destOrd="0" presId="urn:microsoft.com/office/officeart/2005/8/layout/pyramid1"/>
    <dgm:cxn modelId="{6F070CBA-72FA-6142-AB7D-E3C16617B1B1}" type="presParOf" srcId="{33806F01-B099-2748-A34D-70020A23EB0A}" destId="{8781E1CA-5E30-5A45-B71A-FB14FA69DFFD}" srcOrd="1" destOrd="0" presId="urn:microsoft.com/office/officeart/2005/8/layout/pyramid1"/>
    <dgm:cxn modelId="{3AA80DB7-BC32-F24A-ACF7-8FBAB28EAB9D}" type="presParOf" srcId="{7697118A-4AEC-424C-B9BB-2AFADBC9D3A4}" destId="{9FE781AF-F802-D84D-AE00-A6B25E2CBBEA}" srcOrd="3" destOrd="0" presId="urn:microsoft.com/office/officeart/2005/8/layout/pyramid1"/>
    <dgm:cxn modelId="{619A74C9-5966-E742-A5D8-86AA88C8E740}" type="presParOf" srcId="{9FE781AF-F802-D84D-AE00-A6B25E2CBBEA}" destId="{BD1E755B-A03E-8C41-91B4-893C5E1157D4}" srcOrd="0" destOrd="0" presId="urn:microsoft.com/office/officeart/2005/8/layout/pyramid1"/>
    <dgm:cxn modelId="{578462D1-08DA-9143-A545-20EBD03DE375}" type="presParOf" srcId="{9FE781AF-F802-D84D-AE00-A6B25E2CBBEA}" destId="{5D86BD20-689E-5940-B0F6-179D2C40F2F8}" srcOrd="1" destOrd="0" presId="urn:microsoft.com/office/officeart/2005/8/layout/pyramid1"/>
    <dgm:cxn modelId="{10629026-6FE7-6C48-BD1F-3611DD0A5950}" type="presParOf" srcId="{7697118A-4AEC-424C-B9BB-2AFADBC9D3A4}" destId="{376405B9-3665-7241-85C8-96526A37F126}" srcOrd="4" destOrd="0" presId="urn:microsoft.com/office/officeart/2005/8/layout/pyramid1"/>
    <dgm:cxn modelId="{C12C6AAA-A505-5F46-B832-BB7726D26C00}" type="presParOf" srcId="{376405B9-3665-7241-85C8-96526A37F126}" destId="{6EE68C60-9AEA-B647-8870-77BB4F28BB85}" srcOrd="0" destOrd="0" presId="urn:microsoft.com/office/officeart/2005/8/layout/pyramid1"/>
    <dgm:cxn modelId="{749A59AE-6905-FE48-9168-1FE0BACFFD49}" type="presParOf" srcId="{376405B9-3665-7241-85C8-96526A37F126}" destId="{3946F0D1-FFBF-214D-BCFF-C7A3A220DC4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D18849-06F8-B14D-86A6-703D7F3F40A5}" type="doc">
      <dgm:prSet loTypeId="urn:microsoft.com/office/officeart/2005/8/layout/default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25A36E-6C02-3A42-96FB-9BD313B0B1AE}">
      <dgm:prSet phldrT="[Text]" custT="1"/>
      <dgm:spPr/>
      <dgm:t>
        <a:bodyPr/>
        <a:lstStyle/>
        <a:p>
          <a:r>
            <a:rPr lang="en-US" sz="2000" dirty="0" smtClean="0"/>
            <a:t>attacker profiles</a:t>
          </a:r>
          <a:endParaRPr lang="en-US" sz="2000" dirty="0"/>
        </a:p>
      </dgm:t>
    </dgm:pt>
    <dgm:pt modelId="{14B4CA14-596C-A448-8526-E37600B2B171}" type="parTrans" cxnId="{7838821C-91B5-B341-8851-B5CB04C91108}">
      <dgm:prSet/>
      <dgm:spPr/>
      <dgm:t>
        <a:bodyPr/>
        <a:lstStyle/>
        <a:p>
          <a:endParaRPr lang="en-US" sz="2000"/>
        </a:p>
      </dgm:t>
    </dgm:pt>
    <dgm:pt modelId="{37CA4E23-9B66-ED49-BFC8-5401EA469676}" type="sibTrans" cxnId="{7838821C-91B5-B341-8851-B5CB04C91108}">
      <dgm:prSet/>
      <dgm:spPr/>
      <dgm:t>
        <a:bodyPr/>
        <a:lstStyle/>
        <a:p>
          <a:endParaRPr lang="en-US" sz="2000"/>
        </a:p>
      </dgm:t>
    </dgm:pt>
    <dgm:pt modelId="{E3464B9A-7DF4-8643-ADD8-ECBD18AE17F9}">
      <dgm:prSet phldrT="[Text]" custT="1"/>
      <dgm:spPr/>
      <dgm:t>
        <a:bodyPr/>
        <a:lstStyle/>
        <a:p>
          <a:r>
            <a:rPr lang="en-US" sz="2000" dirty="0" smtClean="0"/>
            <a:t>threat perspectives</a:t>
          </a:r>
          <a:endParaRPr lang="en-US" sz="2000" dirty="0"/>
        </a:p>
      </dgm:t>
    </dgm:pt>
    <dgm:pt modelId="{0305022E-539C-7E4C-BB7C-832CF7CFF8C2}" type="parTrans" cxnId="{6FCBECA1-1675-6349-9884-431562905719}">
      <dgm:prSet/>
      <dgm:spPr/>
      <dgm:t>
        <a:bodyPr/>
        <a:lstStyle/>
        <a:p>
          <a:endParaRPr lang="en-US" sz="2000"/>
        </a:p>
      </dgm:t>
    </dgm:pt>
    <dgm:pt modelId="{452F6612-89CC-F744-A5C4-0C336415E7EF}" type="sibTrans" cxnId="{6FCBECA1-1675-6349-9884-431562905719}">
      <dgm:prSet/>
      <dgm:spPr/>
      <dgm:t>
        <a:bodyPr/>
        <a:lstStyle/>
        <a:p>
          <a:endParaRPr lang="en-US" sz="2000"/>
        </a:p>
      </dgm:t>
    </dgm:pt>
    <dgm:pt modelId="{A9D1A6F5-11D0-2240-A650-DF19B237BE92}">
      <dgm:prSet phldrT="[Text]" custT="1"/>
      <dgm:spPr/>
      <dgm:t>
        <a:bodyPr/>
        <a:lstStyle/>
        <a:p>
          <a:r>
            <a:rPr lang="en-US" sz="2000" dirty="0" smtClean="0"/>
            <a:t>top N attacks lists</a:t>
          </a:r>
          <a:endParaRPr lang="en-US" sz="2000" dirty="0"/>
        </a:p>
      </dgm:t>
    </dgm:pt>
    <dgm:pt modelId="{CD29BFF1-9E80-BC4E-BE7B-6155E90F8E37}" type="parTrans" cxnId="{11D960E5-9DC2-8946-98B9-1EC010AFAA56}">
      <dgm:prSet/>
      <dgm:spPr/>
      <dgm:t>
        <a:bodyPr/>
        <a:lstStyle/>
        <a:p>
          <a:endParaRPr lang="en-US" sz="2000"/>
        </a:p>
      </dgm:t>
    </dgm:pt>
    <dgm:pt modelId="{F5D7366D-5FF5-9648-A2F4-07BC25A6F00C}" type="sibTrans" cxnId="{11D960E5-9DC2-8946-98B9-1EC010AFAA56}">
      <dgm:prSet/>
      <dgm:spPr/>
      <dgm:t>
        <a:bodyPr/>
        <a:lstStyle/>
        <a:p>
          <a:endParaRPr lang="en-US" sz="2000"/>
        </a:p>
      </dgm:t>
    </dgm:pt>
    <dgm:pt modelId="{F8E7FB82-38D3-AA48-9346-20AA908F6745}">
      <dgm:prSet phldrT="[Text]" custT="1"/>
      <dgm:spPr/>
      <dgm:t>
        <a:bodyPr/>
        <a:lstStyle/>
        <a:p>
          <a:r>
            <a:rPr lang="en-US" sz="2000" dirty="0" smtClean="0"/>
            <a:t>intelligence  </a:t>
          </a:r>
          <a:endParaRPr lang="en-US" sz="2000" dirty="0"/>
        </a:p>
      </dgm:t>
    </dgm:pt>
    <dgm:pt modelId="{340C6AF9-8C28-744D-85F2-E5DC30DED222}" type="parTrans" cxnId="{0C4ECD9D-F06C-F749-B50C-D96CB19E57AB}">
      <dgm:prSet/>
      <dgm:spPr/>
      <dgm:t>
        <a:bodyPr/>
        <a:lstStyle/>
        <a:p>
          <a:endParaRPr lang="en-US" sz="2000"/>
        </a:p>
      </dgm:t>
    </dgm:pt>
    <dgm:pt modelId="{76D56DE5-8C75-B64E-B0E5-7A64F1746812}" type="sibTrans" cxnId="{0C4ECD9D-F06C-F749-B50C-D96CB19E57AB}">
      <dgm:prSet/>
      <dgm:spPr/>
      <dgm:t>
        <a:bodyPr/>
        <a:lstStyle/>
        <a:p>
          <a:endParaRPr lang="en-US" sz="2000"/>
        </a:p>
      </dgm:t>
    </dgm:pt>
    <dgm:pt modelId="{B0D7065A-0554-044A-A67D-2E4354E73E45}">
      <dgm:prSet phldrT="[Text]" custT="1"/>
      <dgm:spPr/>
      <dgm:t>
        <a:bodyPr/>
        <a:lstStyle/>
        <a:p>
          <a:r>
            <a:rPr lang="en-US" sz="2000" dirty="0" smtClean="0"/>
            <a:t>standard controls</a:t>
          </a:r>
          <a:endParaRPr lang="en-US" sz="2000" dirty="0"/>
        </a:p>
      </dgm:t>
    </dgm:pt>
    <dgm:pt modelId="{B7C965B3-D2AE-134E-B582-48BCF117F52E}" type="parTrans" cxnId="{9755ECA1-4F31-6F49-A671-50E7FB23D620}">
      <dgm:prSet/>
      <dgm:spPr/>
      <dgm:t>
        <a:bodyPr/>
        <a:lstStyle/>
        <a:p>
          <a:endParaRPr lang="en-US" sz="2000"/>
        </a:p>
      </dgm:t>
    </dgm:pt>
    <dgm:pt modelId="{406D605C-114D-3848-BEE4-7AB0D196B15C}" type="sibTrans" cxnId="{9755ECA1-4F31-6F49-A671-50E7FB23D620}">
      <dgm:prSet/>
      <dgm:spPr/>
      <dgm:t>
        <a:bodyPr/>
        <a:lstStyle/>
        <a:p>
          <a:endParaRPr lang="en-US" sz="2000"/>
        </a:p>
      </dgm:t>
    </dgm:pt>
    <dgm:pt modelId="{113F6EEA-9B3F-F841-A058-02A825549B4C}" type="pres">
      <dgm:prSet presAssocID="{54D18849-06F8-B14D-86A6-703D7F3F40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9C27E1-520F-2044-AF9A-BA5162F3A36A}" type="pres">
      <dgm:prSet presAssocID="{1225A36E-6C02-3A42-96FB-9BD313B0B1A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FA0C3-6EC9-564E-BC6A-3E3E3D666E20}" type="pres">
      <dgm:prSet presAssocID="{37CA4E23-9B66-ED49-BFC8-5401EA469676}" presName="sibTrans" presStyleCnt="0"/>
      <dgm:spPr/>
    </dgm:pt>
    <dgm:pt modelId="{4D8079FD-224F-F74F-B1A1-7228B216202A}" type="pres">
      <dgm:prSet presAssocID="{E3464B9A-7DF4-8643-ADD8-ECBD18AE17F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54D7C9-205A-6B4D-8A80-E158F7CFEE98}" type="pres">
      <dgm:prSet presAssocID="{452F6612-89CC-F744-A5C4-0C336415E7EF}" presName="sibTrans" presStyleCnt="0"/>
      <dgm:spPr/>
    </dgm:pt>
    <dgm:pt modelId="{21A37E65-F94A-C546-8D48-1F3ABEA4C571}" type="pres">
      <dgm:prSet presAssocID="{A9D1A6F5-11D0-2240-A650-DF19B237BE9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009BAE-31DD-1746-A142-24A799F2453B}" type="pres">
      <dgm:prSet presAssocID="{F5D7366D-5FF5-9648-A2F4-07BC25A6F00C}" presName="sibTrans" presStyleCnt="0"/>
      <dgm:spPr/>
    </dgm:pt>
    <dgm:pt modelId="{9022B822-F854-7F4A-8C21-775935A6AB33}" type="pres">
      <dgm:prSet presAssocID="{F8E7FB82-38D3-AA48-9346-20AA908F674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3F8A6E-CDC1-E040-9AEE-6EF3CC932D1D}" type="pres">
      <dgm:prSet presAssocID="{76D56DE5-8C75-B64E-B0E5-7A64F1746812}" presName="sibTrans" presStyleCnt="0"/>
      <dgm:spPr/>
    </dgm:pt>
    <dgm:pt modelId="{B0D8C448-EC0C-B649-97C7-EC20B9F58F01}" type="pres">
      <dgm:prSet presAssocID="{B0D7065A-0554-044A-A67D-2E4354E73E4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CBECA1-1675-6349-9884-431562905719}" srcId="{54D18849-06F8-B14D-86A6-703D7F3F40A5}" destId="{E3464B9A-7DF4-8643-ADD8-ECBD18AE17F9}" srcOrd="1" destOrd="0" parTransId="{0305022E-539C-7E4C-BB7C-832CF7CFF8C2}" sibTransId="{452F6612-89CC-F744-A5C4-0C336415E7EF}"/>
    <dgm:cxn modelId="{2D291A50-29D7-844E-827A-D18F5C307582}" type="presOf" srcId="{B0D7065A-0554-044A-A67D-2E4354E73E45}" destId="{B0D8C448-EC0C-B649-97C7-EC20B9F58F01}" srcOrd="0" destOrd="0" presId="urn:microsoft.com/office/officeart/2005/8/layout/default"/>
    <dgm:cxn modelId="{0C4ECD9D-F06C-F749-B50C-D96CB19E57AB}" srcId="{54D18849-06F8-B14D-86A6-703D7F3F40A5}" destId="{F8E7FB82-38D3-AA48-9346-20AA908F6745}" srcOrd="3" destOrd="0" parTransId="{340C6AF9-8C28-744D-85F2-E5DC30DED222}" sibTransId="{76D56DE5-8C75-B64E-B0E5-7A64F1746812}"/>
    <dgm:cxn modelId="{6E05695B-9B91-124D-A2F7-2AD96C3EFCD0}" type="presOf" srcId="{F8E7FB82-38D3-AA48-9346-20AA908F6745}" destId="{9022B822-F854-7F4A-8C21-775935A6AB33}" srcOrd="0" destOrd="0" presId="urn:microsoft.com/office/officeart/2005/8/layout/default"/>
    <dgm:cxn modelId="{7D7573AD-FFDB-1348-BFD4-B7316DCDBFD9}" type="presOf" srcId="{54D18849-06F8-B14D-86A6-703D7F3F40A5}" destId="{113F6EEA-9B3F-F841-A058-02A825549B4C}" srcOrd="0" destOrd="0" presId="urn:microsoft.com/office/officeart/2005/8/layout/default"/>
    <dgm:cxn modelId="{1D151449-CA60-9C46-B4D9-691F19C899CC}" type="presOf" srcId="{E3464B9A-7DF4-8643-ADD8-ECBD18AE17F9}" destId="{4D8079FD-224F-F74F-B1A1-7228B216202A}" srcOrd="0" destOrd="0" presId="urn:microsoft.com/office/officeart/2005/8/layout/default"/>
    <dgm:cxn modelId="{9441E7F4-7C35-274C-8F44-AB22F5555CF7}" type="presOf" srcId="{A9D1A6F5-11D0-2240-A650-DF19B237BE92}" destId="{21A37E65-F94A-C546-8D48-1F3ABEA4C571}" srcOrd="0" destOrd="0" presId="urn:microsoft.com/office/officeart/2005/8/layout/default"/>
    <dgm:cxn modelId="{7838821C-91B5-B341-8851-B5CB04C91108}" srcId="{54D18849-06F8-B14D-86A6-703D7F3F40A5}" destId="{1225A36E-6C02-3A42-96FB-9BD313B0B1AE}" srcOrd="0" destOrd="0" parTransId="{14B4CA14-596C-A448-8526-E37600B2B171}" sibTransId="{37CA4E23-9B66-ED49-BFC8-5401EA469676}"/>
    <dgm:cxn modelId="{9755ECA1-4F31-6F49-A671-50E7FB23D620}" srcId="{54D18849-06F8-B14D-86A6-703D7F3F40A5}" destId="{B0D7065A-0554-044A-A67D-2E4354E73E45}" srcOrd="4" destOrd="0" parTransId="{B7C965B3-D2AE-134E-B582-48BCF117F52E}" sibTransId="{406D605C-114D-3848-BEE4-7AB0D196B15C}"/>
    <dgm:cxn modelId="{11D960E5-9DC2-8946-98B9-1EC010AFAA56}" srcId="{54D18849-06F8-B14D-86A6-703D7F3F40A5}" destId="{A9D1A6F5-11D0-2240-A650-DF19B237BE92}" srcOrd="2" destOrd="0" parTransId="{CD29BFF1-9E80-BC4E-BE7B-6155E90F8E37}" sibTransId="{F5D7366D-5FF5-9648-A2F4-07BC25A6F00C}"/>
    <dgm:cxn modelId="{FED54F81-1B81-C746-85E6-5A2D68AC3DA7}" type="presOf" srcId="{1225A36E-6C02-3A42-96FB-9BD313B0B1AE}" destId="{B39C27E1-520F-2044-AF9A-BA5162F3A36A}" srcOrd="0" destOrd="0" presId="urn:microsoft.com/office/officeart/2005/8/layout/default"/>
    <dgm:cxn modelId="{8EF73255-3579-3343-8C04-1ECE763E23CF}" type="presParOf" srcId="{113F6EEA-9B3F-F841-A058-02A825549B4C}" destId="{B39C27E1-520F-2044-AF9A-BA5162F3A36A}" srcOrd="0" destOrd="0" presId="urn:microsoft.com/office/officeart/2005/8/layout/default"/>
    <dgm:cxn modelId="{31C61EA7-E52B-974E-9A22-01B687FC5CA5}" type="presParOf" srcId="{113F6EEA-9B3F-F841-A058-02A825549B4C}" destId="{FCFFA0C3-6EC9-564E-BC6A-3E3E3D666E20}" srcOrd="1" destOrd="0" presId="urn:microsoft.com/office/officeart/2005/8/layout/default"/>
    <dgm:cxn modelId="{8F2CAC7E-5502-4A4D-9441-EF6C3282E796}" type="presParOf" srcId="{113F6EEA-9B3F-F841-A058-02A825549B4C}" destId="{4D8079FD-224F-F74F-B1A1-7228B216202A}" srcOrd="2" destOrd="0" presId="urn:microsoft.com/office/officeart/2005/8/layout/default"/>
    <dgm:cxn modelId="{F36B04ED-43E9-8545-B027-3340942608B6}" type="presParOf" srcId="{113F6EEA-9B3F-F841-A058-02A825549B4C}" destId="{5B54D7C9-205A-6B4D-8A80-E158F7CFEE98}" srcOrd="3" destOrd="0" presId="urn:microsoft.com/office/officeart/2005/8/layout/default"/>
    <dgm:cxn modelId="{F11DC38A-230F-E644-8A45-488C7B687980}" type="presParOf" srcId="{113F6EEA-9B3F-F841-A058-02A825549B4C}" destId="{21A37E65-F94A-C546-8D48-1F3ABEA4C571}" srcOrd="4" destOrd="0" presId="urn:microsoft.com/office/officeart/2005/8/layout/default"/>
    <dgm:cxn modelId="{D274127F-F512-9446-B7AD-17449CF2071A}" type="presParOf" srcId="{113F6EEA-9B3F-F841-A058-02A825549B4C}" destId="{16009BAE-31DD-1746-A142-24A799F2453B}" srcOrd="5" destOrd="0" presId="urn:microsoft.com/office/officeart/2005/8/layout/default"/>
    <dgm:cxn modelId="{D1F81373-2E17-FA45-B092-A4C73EBBE3FE}" type="presParOf" srcId="{113F6EEA-9B3F-F841-A058-02A825549B4C}" destId="{9022B822-F854-7F4A-8C21-775935A6AB33}" srcOrd="6" destOrd="0" presId="urn:microsoft.com/office/officeart/2005/8/layout/default"/>
    <dgm:cxn modelId="{D8F02AC8-1A1D-2146-B8B5-228830E6B469}" type="presParOf" srcId="{113F6EEA-9B3F-F841-A058-02A825549B4C}" destId="{803F8A6E-CDC1-E040-9AEE-6EF3CC932D1D}" srcOrd="7" destOrd="0" presId="urn:microsoft.com/office/officeart/2005/8/layout/default"/>
    <dgm:cxn modelId="{EEF07B17-2384-514D-A7A5-14558BBB947E}" type="presParOf" srcId="{113F6EEA-9B3F-F841-A058-02A825549B4C}" destId="{B0D8C448-EC0C-B649-97C7-EC20B9F58F0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242803-8354-924C-AB56-D4024E45EFFC}" type="doc">
      <dgm:prSet loTypeId="urn:microsoft.com/office/officeart/2005/8/layout/hList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B460AA-0653-E445-919F-0B7129B91356}">
      <dgm:prSet phldrT="[Text]"/>
      <dgm:spPr>
        <a:gradFill rotWithShape="0">
          <a:gsLst>
            <a:gs pos="0">
              <a:schemeClr val="accent6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Good news</a:t>
          </a:r>
          <a:endParaRPr lang="en-US" dirty="0"/>
        </a:p>
      </dgm:t>
    </dgm:pt>
    <dgm:pt modelId="{2B5DD4E1-EE4E-ED44-9141-6915E8267C45}" type="parTrans" cxnId="{85541076-0608-704B-8A1F-F111182F94B2}">
      <dgm:prSet/>
      <dgm:spPr/>
      <dgm:t>
        <a:bodyPr/>
        <a:lstStyle/>
        <a:p>
          <a:endParaRPr lang="en-US"/>
        </a:p>
      </dgm:t>
    </dgm:pt>
    <dgm:pt modelId="{1B348F7B-F00D-9A45-B619-9DBC1F2D09A1}" type="sibTrans" cxnId="{85541076-0608-704B-8A1F-F111182F94B2}">
      <dgm:prSet/>
      <dgm:spPr/>
      <dgm:t>
        <a:bodyPr/>
        <a:lstStyle/>
        <a:p>
          <a:endParaRPr lang="en-US"/>
        </a:p>
      </dgm:t>
    </dgm:pt>
    <dgm:pt modelId="{311885C6-52E7-CD45-9431-D5E276F6E356}">
      <dgm:prSet phldrT="[Text]"/>
      <dgm:spPr>
        <a:gradFill rotWithShape="0">
          <a:gsLst>
            <a:gs pos="0">
              <a:schemeClr val="accent6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Cloud services will generally be "better" than “we” were at things like patching &amp; segmentation</a:t>
          </a:r>
          <a:endParaRPr lang="en-US" dirty="0"/>
        </a:p>
      </dgm:t>
    </dgm:pt>
    <dgm:pt modelId="{6F0421ED-BE38-C942-8DBF-0DC943EBEF92}" type="parTrans" cxnId="{87E4AEBD-A47D-B24E-A8C4-6AD01A1C3240}">
      <dgm:prSet/>
      <dgm:spPr/>
      <dgm:t>
        <a:bodyPr/>
        <a:lstStyle/>
        <a:p>
          <a:endParaRPr lang="en-US"/>
        </a:p>
      </dgm:t>
    </dgm:pt>
    <dgm:pt modelId="{D108E607-DE8A-6748-A072-601239142386}" type="sibTrans" cxnId="{87E4AEBD-A47D-B24E-A8C4-6AD01A1C3240}">
      <dgm:prSet/>
      <dgm:spPr/>
      <dgm:t>
        <a:bodyPr/>
        <a:lstStyle/>
        <a:p>
          <a:endParaRPr lang="en-US"/>
        </a:p>
      </dgm:t>
    </dgm:pt>
    <dgm:pt modelId="{A4508E20-4E7C-6243-BDA2-7AE3BF958ED1}">
      <dgm:prSet phldrT="[Text]"/>
      <dgm:spPr>
        <a:gradFill rotWithShape="0">
          <a:gsLst>
            <a:gs pos="0">
              <a:schemeClr val="accent6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Design level remediation is faster</a:t>
          </a:r>
          <a:endParaRPr lang="en-US" dirty="0"/>
        </a:p>
      </dgm:t>
    </dgm:pt>
    <dgm:pt modelId="{A1AC3E17-11C6-8E48-A861-A9E1244233C0}" type="parTrans" cxnId="{FB04468D-DD37-1F42-BA79-3B8068925437}">
      <dgm:prSet/>
      <dgm:spPr/>
      <dgm:t>
        <a:bodyPr/>
        <a:lstStyle/>
        <a:p>
          <a:endParaRPr lang="en-US"/>
        </a:p>
      </dgm:t>
    </dgm:pt>
    <dgm:pt modelId="{22E37A3B-755C-DF44-8180-DEB604618F38}" type="sibTrans" cxnId="{FB04468D-DD37-1F42-BA79-3B8068925437}">
      <dgm:prSet/>
      <dgm:spPr/>
      <dgm:t>
        <a:bodyPr/>
        <a:lstStyle/>
        <a:p>
          <a:endParaRPr lang="en-US"/>
        </a:p>
      </dgm:t>
    </dgm:pt>
    <dgm:pt modelId="{A0AB1D36-87EA-FC43-8AE8-2143576E2BE2}">
      <dgm:prSet phldrT="[Text]"/>
      <dgm:spPr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Bad news</a:t>
          </a:r>
          <a:endParaRPr lang="en-US" dirty="0"/>
        </a:p>
      </dgm:t>
    </dgm:pt>
    <dgm:pt modelId="{63C27FB7-A764-0141-81DE-3F7C8BFDD953}" type="parTrans" cxnId="{07096FE6-9687-0743-9C33-EA2871D88EFF}">
      <dgm:prSet/>
      <dgm:spPr/>
      <dgm:t>
        <a:bodyPr/>
        <a:lstStyle/>
        <a:p>
          <a:endParaRPr lang="en-US"/>
        </a:p>
      </dgm:t>
    </dgm:pt>
    <dgm:pt modelId="{090B3D04-FE50-5F4D-A9AB-2DC76C4061EB}" type="sibTrans" cxnId="{07096FE6-9687-0743-9C33-EA2871D88EFF}">
      <dgm:prSet/>
      <dgm:spPr/>
      <dgm:t>
        <a:bodyPr/>
        <a:lstStyle/>
        <a:p>
          <a:endParaRPr lang="en-US"/>
        </a:p>
      </dgm:t>
    </dgm:pt>
    <dgm:pt modelId="{F1B44715-7CCD-B046-8E90-1095271E1CF0}">
      <dgm:prSet phldrT="[Text]"/>
      <dgm:spPr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You will never know how things truly work</a:t>
          </a:r>
          <a:endParaRPr lang="en-US" dirty="0"/>
        </a:p>
      </dgm:t>
    </dgm:pt>
    <dgm:pt modelId="{3F580BCF-35E8-D04C-9794-EE4CFB6B6266}" type="parTrans" cxnId="{981ED444-C519-034D-B0B2-0EB07E136AA8}">
      <dgm:prSet/>
      <dgm:spPr/>
      <dgm:t>
        <a:bodyPr/>
        <a:lstStyle/>
        <a:p>
          <a:endParaRPr lang="en-US"/>
        </a:p>
      </dgm:t>
    </dgm:pt>
    <dgm:pt modelId="{0134F47E-5920-8D4F-9FE0-E3DB4618D87C}" type="sibTrans" cxnId="{981ED444-C519-034D-B0B2-0EB07E136AA8}">
      <dgm:prSet/>
      <dgm:spPr/>
      <dgm:t>
        <a:bodyPr/>
        <a:lstStyle/>
        <a:p>
          <a:endParaRPr lang="en-US"/>
        </a:p>
      </dgm:t>
    </dgm:pt>
    <dgm:pt modelId="{A159ED94-6A13-3948-994C-69C68B9F3C2C}">
      <dgm:prSet phldrT="[Text]"/>
      <dgm:spPr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We've seen arrogance</a:t>
          </a:r>
          <a:endParaRPr lang="en-US" dirty="0"/>
        </a:p>
      </dgm:t>
    </dgm:pt>
    <dgm:pt modelId="{ABFC08AF-1C08-774A-ADB9-A68698A58C4E}" type="parTrans" cxnId="{AE6D15BE-8B66-FE4A-B281-5BD540643F11}">
      <dgm:prSet/>
      <dgm:spPr/>
      <dgm:t>
        <a:bodyPr/>
        <a:lstStyle/>
        <a:p>
          <a:endParaRPr lang="en-US"/>
        </a:p>
      </dgm:t>
    </dgm:pt>
    <dgm:pt modelId="{A94F7FF4-4B32-214C-B8C2-04A3497CC0A9}" type="sibTrans" cxnId="{AE6D15BE-8B66-FE4A-B281-5BD540643F11}">
      <dgm:prSet/>
      <dgm:spPr/>
      <dgm:t>
        <a:bodyPr/>
        <a:lstStyle/>
        <a:p>
          <a:endParaRPr lang="en-US"/>
        </a:p>
      </dgm:t>
    </dgm:pt>
    <dgm:pt modelId="{0E76AA98-780A-A948-9120-58A92D744D2C}">
      <dgm:prSet phldrT="[Text]"/>
      <dgm:spPr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We've seen mistakes </a:t>
          </a:r>
          <a:endParaRPr lang="en-US" dirty="0"/>
        </a:p>
      </dgm:t>
    </dgm:pt>
    <dgm:pt modelId="{1A952C73-7B15-744B-961C-74218E583342}" type="parTrans" cxnId="{DB6716C7-C601-154D-9098-E44130380F0B}">
      <dgm:prSet/>
      <dgm:spPr/>
      <dgm:t>
        <a:bodyPr/>
        <a:lstStyle/>
        <a:p>
          <a:endParaRPr lang="en-US"/>
        </a:p>
      </dgm:t>
    </dgm:pt>
    <dgm:pt modelId="{1EECBCFB-B67D-F244-9DF7-5829ED173E8D}" type="sibTrans" cxnId="{DB6716C7-C601-154D-9098-E44130380F0B}">
      <dgm:prSet/>
      <dgm:spPr/>
      <dgm:t>
        <a:bodyPr/>
        <a:lstStyle/>
        <a:p>
          <a:endParaRPr lang="en-US"/>
        </a:p>
      </dgm:t>
    </dgm:pt>
    <dgm:pt modelId="{FC810F8A-972B-E849-A7D2-104FED55E21A}">
      <dgm:prSet phldrT="[Text]"/>
      <dgm:spPr>
        <a:gradFill rotWithShape="0">
          <a:gsLst>
            <a:gs pos="0">
              <a:schemeClr val="accent6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You can opt into the level of shared responsibility you want</a:t>
          </a:r>
          <a:endParaRPr lang="en-US" dirty="0"/>
        </a:p>
      </dgm:t>
    </dgm:pt>
    <dgm:pt modelId="{D32D4E79-FFA5-1842-A70A-CCC27886C7FF}" type="parTrans" cxnId="{C5B66849-FF42-714B-8666-5ED9A925CF7A}">
      <dgm:prSet/>
      <dgm:spPr/>
      <dgm:t>
        <a:bodyPr/>
        <a:lstStyle/>
        <a:p>
          <a:endParaRPr lang="en-US"/>
        </a:p>
      </dgm:t>
    </dgm:pt>
    <dgm:pt modelId="{2430ED03-FBAE-A642-ADBC-198FA440B155}" type="sibTrans" cxnId="{C5B66849-FF42-714B-8666-5ED9A925CF7A}">
      <dgm:prSet/>
      <dgm:spPr/>
      <dgm:t>
        <a:bodyPr/>
        <a:lstStyle/>
        <a:p>
          <a:endParaRPr lang="en-US"/>
        </a:p>
      </dgm:t>
    </dgm:pt>
    <dgm:pt modelId="{5D42DABE-992A-6A4B-9FAE-0E7BAF4F33C0}">
      <dgm:prSet phldrT="[Text]"/>
      <dgm:spPr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en-US" dirty="0" smtClean="0"/>
            <a:t>Amplified “ambiguity” between developers, cloud engineers, and cloud providers</a:t>
          </a:r>
          <a:endParaRPr lang="en-US" dirty="0"/>
        </a:p>
      </dgm:t>
    </dgm:pt>
    <dgm:pt modelId="{82364384-FCB0-CB47-A1D4-8239496841EB}" type="parTrans" cxnId="{95FDA342-2B35-5C46-9241-D5DBE71530A7}">
      <dgm:prSet/>
      <dgm:spPr/>
      <dgm:t>
        <a:bodyPr/>
        <a:lstStyle/>
        <a:p>
          <a:endParaRPr lang="en-US"/>
        </a:p>
      </dgm:t>
    </dgm:pt>
    <dgm:pt modelId="{EE01B38D-74E6-A34A-86AC-64E5BB1A948F}" type="sibTrans" cxnId="{95FDA342-2B35-5C46-9241-D5DBE71530A7}">
      <dgm:prSet/>
      <dgm:spPr/>
      <dgm:t>
        <a:bodyPr/>
        <a:lstStyle/>
        <a:p>
          <a:endParaRPr lang="en-US"/>
        </a:p>
      </dgm:t>
    </dgm:pt>
    <dgm:pt modelId="{C0D053ED-88DF-3F48-A1CC-83261767FA6B}" type="pres">
      <dgm:prSet presAssocID="{59242803-8354-924C-AB56-D4024E45EF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3ADC56-7AAB-5947-AE8F-BBCE77C61BFE}" type="pres">
      <dgm:prSet presAssocID="{DBB460AA-0653-E445-919F-0B7129B9135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76465D-C8A0-244F-85D0-6F95DFEF31DC}" type="pres">
      <dgm:prSet presAssocID="{1B348F7B-F00D-9A45-B619-9DBC1F2D09A1}" presName="sibTrans" presStyleCnt="0"/>
      <dgm:spPr/>
    </dgm:pt>
    <dgm:pt modelId="{666BC680-2F19-A440-8389-FEA748211BAA}" type="pres">
      <dgm:prSet presAssocID="{A0AB1D36-87EA-FC43-8AE8-2143576E2BE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541076-0608-704B-8A1F-F111182F94B2}" srcId="{59242803-8354-924C-AB56-D4024E45EFFC}" destId="{DBB460AA-0653-E445-919F-0B7129B91356}" srcOrd="0" destOrd="0" parTransId="{2B5DD4E1-EE4E-ED44-9141-6915E8267C45}" sibTransId="{1B348F7B-F00D-9A45-B619-9DBC1F2D09A1}"/>
    <dgm:cxn modelId="{C5B66849-FF42-714B-8666-5ED9A925CF7A}" srcId="{DBB460AA-0653-E445-919F-0B7129B91356}" destId="{FC810F8A-972B-E849-A7D2-104FED55E21A}" srcOrd="2" destOrd="0" parTransId="{D32D4E79-FFA5-1842-A70A-CCC27886C7FF}" sibTransId="{2430ED03-FBAE-A642-ADBC-198FA440B155}"/>
    <dgm:cxn modelId="{50578181-2E4F-3346-83C7-7FCC27CF6B8F}" type="presOf" srcId="{A159ED94-6A13-3948-994C-69C68B9F3C2C}" destId="{666BC680-2F19-A440-8389-FEA748211BAA}" srcOrd="0" destOrd="3" presId="urn:microsoft.com/office/officeart/2005/8/layout/hList6"/>
    <dgm:cxn modelId="{AE6D15BE-8B66-FE4A-B281-5BD540643F11}" srcId="{A0AB1D36-87EA-FC43-8AE8-2143576E2BE2}" destId="{A159ED94-6A13-3948-994C-69C68B9F3C2C}" srcOrd="2" destOrd="0" parTransId="{ABFC08AF-1C08-774A-ADB9-A68698A58C4E}" sibTransId="{A94F7FF4-4B32-214C-B8C2-04A3497CC0A9}"/>
    <dgm:cxn modelId="{981ED444-C519-034D-B0B2-0EB07E136AA8}" srcId="{A0AB1D36-87EA-FC43-8AE8-2143576E2BE2}" destId="{F1B44715-7CCD-B046-8E90-1095271E1CF0}" srcOrd="0" destOrd="0" parTransId="{3F580BCF-35E8-D04C-9794-EE4CFB6B6266}" sibTransId="{0134F47E-5920-8D4F-9FE0-E3DB4618D87C}"/>
    <dgm:cxn modelId="{99FD190F-910F-F343-A4DE-2E19FAD0485E}" type="presOf" srcId="{311885C6-52E7-CD45-9431-D5E276F6E356}" destId="{C93ADC56-7AAB-5947-AE8F-BBCE77C61BFE}" srcOrd="0" destOrd="1" presId="urn:microsoft.com/office/officeart/2005/8/layout/hList6"/>
    <dgm:cxn modelId="{ED014C27-003C-9847-B946-EFA507DED222}" type="presOf" srcId="{A0AB1D36-87EA-FC43-8AE8-2143576E2BE2}" destId="{666BC680-2F19-A440-8389-FEA748211BAA}" srcOrd="0" destOrd="0" presId="urn:microsoft.com/office/officeart/2005/8/layout/hList6"/>
    <dgm:cxn modelId="{87E4AEBD-A47D-B24E-A8C4-6AD01A1C3240}" srcId="{DBB460AA-0653-E445-919F-0B7129B91356}" destId="{311885C6-52E7-CD45-9431-D5E276F6E356}" srcOrd="0" destOrd="0" parTransId="{6F0421ED-BE38-C942-8DBF-0DC943EBEF92}" sibTransId="{D108E607-DE8A-6748-A072-601239142386}"/>
    <dgm:cxn modelId="{DB6716C7-C601-154D-9098-E44130380F0B}" srcId="{A0AB1D36-87EA-FC43-8AE8-2143576E2BE2}" destId="{0E76AA98-780A-A948-9120-58A92D744D2C}" srcOrd="1" destOrd="0" parTransId="{1A952C73-7B15-744B-961C-74218E583342}" sibTransId="{1EECBCFB-B67D-F244-9DF7-5829ED173E8D}"/>
    <dgm:cxn modelId="{598D5351-F6D6-1346-9AB9-00DFD17BD3FD}" type="presOf" srcId="{59242803-8354-924C-AB56-D4024E45EFFC}" destId="{C0D053ED-88DF-3F48-A1CC-83261767FA6B}" srcOrd="0" destOrd="0" presId="urn:microsoft.com/office/officeart/2005/8/layout/hList6"/>
    <dgm:cxn modelId="{FB04468D-DD37-1F42-BA79-3B8068925437}" srcId="{DBB460AA-0653-E445-919F-0B7129B91356}" destId="{A4508E20-4E7C-6243-BDA2-7AE3BF958ED1}" srcOrd="1" destOrd="0" parTransId="{A1AC3E17-11C6-8E48-A861-A9E1244233C0}" sibTransId="{22E37A3B-755C-DF44-8180-DEB604618F38}"/>
    <dgm:cxn modelId="{07096FE6-9687-0743-9C33-EA2871D88EFF}" srcId="{59242803-8354-924C-AB56-D4024E45EFFC}" destId="{A0AB1D36-87EA-FC43-8AE8-2143576E2BE2}" srcOrd="1" destOrd="0" parTransId="{63C27FB7-A764-0141-81DE-3F7C8BFDD953}" sibTransId="{090B3D04-FE50-5F4D-A9AB-2DC76C4061EB}"/>
    <dgm:cxn modelId="{0E819561-B612-1946-9520-EB9871576602}" type="presOf" srcId="{0E76AA98-780A-A948-9120-58A92D744D2C}" destId="{666BC680-2F19-A440-8389-FEA748211BAA}" srcOrd="0" destOrd="2" presId="urn:microsoft.com/office/officeart/2005/8/layout/hList6"/>
    <dgm:cxn modelId="{95FDA342-2B35-5C46-9241-D5DBE71530A7}" srcId="{A0AB1D36-87EA-FC43-8AE8-2143576E2BE2}" destId="{5D42DABE-992A-6A4B-9FAE-0E7BAF4F33C0}" srcOrd="3" destOrd="0" parTransId="{82364384-FCB0-CB47-A1D4-8239496841EB}" sibTransId="{EE01B38D-74E6-A34A-86AC-64E5BB1A948F}"/>
    <dgm:cxn modelId="{3BE8D531-F55D-7843-A729-7760AEC191C0}" type="presOf" srcId="{F1B44715-7CCD-B046-8E90-1095271E1CF0}" destId="{666BC680-2F19-A440-8389-FEA748211BAA}" srcOrd="0" destOrd="1" presId="urn:microsoft.com/office/officeart/2005/8/layout/hList6"/>
    <dgm:cxn modelId="{23C5F7C4-772E-5C42-A351-0CF35F7E5138}" type="presOf" srcId="{A4508E20-4E7C-6243-BDA2-7AE3BF958ED1}" destId="{C93ADC56-7AAB-5947-AE8F-BBCE77C61BFE}" srcOrd="0" destOrd="2" presId="urn:microsoft.com/office/officeart/2005/8/layout/hList6"/>
    <dgm:cxn modelId="{B5AF876E-52B6-C441-B808-4E9DA37AC520}" type="presOf" srcId="{5D42DABE-992A-6A4B-9FAE-0E7BAF4F33C0}" destId="{666BC680-2F19-A440-8389-FEA748211BAA}" srcOrd="0" destOrd="4" presId="urn:microsoft.com/office/officeart/2005/8/layout/hList6"/>
    <dgm:cxn modelId="{E7CB85DF-1D11-2844-9394-5C415F70BE20}" type="presOf" srcId="{DBB460AA-0653-E445-919F-0B7129B91356}" destId="{C93ADC56-7AAB-5947-AE8F-BBCE77C61BFE}" srcOrd="0" destOrd="0" presId="urn:microsoft.com/office/officeart/2005/8/layout/hList6"/>
    <dgm:cxn modelId="{9A5D9E64-AFCE-0D45-BA2F-AC291E739C77}" type="presOf" srcId="{FC810F8A-972B-E849-A7D2-104FED55E21A}" destId="{C93ADC56-7AAB-5947-AE8F-BBCE77C61BFE}" srcOrd="0" destOrd="3" presId="urn:microsoft.com/office/officeart/2005/8/layout/hList6"/>
    <dgm:cxn modelId="{1DD4D49F-F701-9F4C-A74C-BEED7C94D9E0}" type="presParOf" srcId="{C0D053ED-88DF-3F48-A1CC-83261767FA6B}" destId="{C93ADC56-7AAB-5947-AE8F-BBCE77C61BFE}" srcOrd="0" destOrd="0" presId="urn:microsoft.com/office/officeart/2005/8/layout/hList6"/>
    <dgm:cxn modelId="{A09CE7DD-C29A-2548-8945-F8C3F2448E31}" type="presParOf" srcId="{C0D053ED-88DF-3F48-A1CC-83261767FA6B}" destId="{7A76465D-C8A0-244F-85D0-6F95DFEF31DC}" srcOrd="1" destOrd="0" presId="urn:microsoft.com/office/officeart/2005/8/layout/hList6"/>
    <dgm:cxn modelId="{66C0D8BE-3CC2-2548-ADDC-146B4F32EEFF}" type="presParOf" srcId="{C0D053ED-88DF-3F48-A1CC-83261767FA6B}" destId="{666BC680-2F19-A440-8389-FEA748211BAA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009C4D-5651-AC41-A710-0EE17AD8916F}" type="doc">
      <dgm:prSet loTypeId="urn:microsoft.com/office/officeart/2005/8/layout/pyramid1" loCatId="" qsTypeId="urn:microsoft.com/office/officeart/2005/8/quickstyle/simple4" qsCatId="simple" csTypeId="urn:microsoft.com/office/officeart/2005/8/colors/colorful4" csCatId="colorful" phldr="1"/>
      <dgm:spPr/>
    </dgm:pt>
    <dgm:pt modelId="{C3DE842F-8A53-5442-8477-217D374F8FCF}">
      <dgm:prSet phldrT="[Text]" custT="1"/>
      <dgm:spPr/>
      <dgm:t>
        <a:bodyPr/>
        <a:lstStyle/>
        <a:p>
          <a:r>
            <a:rPr lang="en-US" sz="2000" dirty="0" smtClean="0"/>
            <a:t>Logical Compute Isolation / Data Controls </a:t>
          </a:r>
          <a:endParaRPr lang="en-US" sz="2000" dirty="0"/>
        </a:p>
      </dgm:t>
    </dgm:pt>
    <dgm:pt modelId="{583DE220-27A3-5744-AE08-355F08BC1446}" type="parTrans" cxnId="{C77EACE9-D736-5241-82BA-910E194D6075}">
      <dgm:prSet/>
      <dgm:spPr/>
      <dgm:t>
        <a:bodyPr/>
        <a:lstStyle/>
        <a:p>
          <a:endParaRPr lang="en-US" sz="2000"/>
        </a:p>
      </dgm:t>
    </dgm:pt>
    <dgm:pt modelId="{1B97B584-6C9F-DB4A-934E-A2F2970C001B}" type="sibTrans" cxnId="{C77EACE9-D736-5241-82BA-910E194D6075}">
      <dgm:prSet/>
      <dgm:spPr/>
      <dgm:t>
        <a:bodyPr/>
        <a:lstStyle/>
        <a:p>
          <a:endParaRPr lang="en-US" sz="2000"/>
        </a:p>
      </dgm:t>
    </dgm:pt>
    <dgm:pt modelId="{456FACF5-EC47-284C-8B0B-8879CA560D61}">
      <dgm:prSet phldrT="[Text]" custT="1"/>
      <dgm:spPr/>
      <dgm:t>
        <a:bodyPr/>
        <a:lstStyle/>
        <a:p>
          <a:r>
            <a:rPr lang="en-US" sz="2000" dirty="0" smtClean="0"/>
            <a:t>Physical? </a:t>
          </a:r>
          <a:endParaRPr lang="en-US" sz="2000" dirty="0"/>
        </a:p>
      </dgm:t>
    </dgm:pt>
    <dgm:pt modelId="{B5F6A734-9A88-9D4E-B648-F751D92419C5}" type="parTrans" cxnId="{42EFD240-85ED-7F41-BA66-C2E4289BFB5F}">
      <dgm:prSet/>
      <dgm:spPr/>
      <dgm:t>
        <a:bodyPr/>
        <a:lstStyle/>
        <a:p>
          <a:endParaRPr lang="en-US" sz="2000"/>
        </a:p>
      </dgm:t>
    </dgm:pt>
    <dgm:pt modelId="{C9ECBB5A-4E86-6847-86C3-4DE98609F31A}" type="sibTrans" cxnId="{42EFD240-85ED-7F41-BA66-C2E4289BFB5F}">
      <dgm:prSet/>
      <dgm:spPr/>
      <dgm:t>
        <a:bodyPr/>
        <a:lstStyle/>
        <a:p>
          <a:endParaRPr lang="en-US" sz="2000"/>
        </a:p>
      </dgm:t>
    </dgm:pt>
    <dgm:pt modelId="{E6457F62-2A41-8945-84CD-460E6A21CA6B}">
      <dgm:prSet phldrT="[Text]" custT="1"/>
      <dgm:spPr/>
      <dgm:t>
        <a:bodyPr/>
        <a:lstStyle/>
        <a:p>
          <a:r>
            <a:rPr lang="en-US" sz="2000" dirty="0" smtClean="0"/>
            <a:t>app</a:t>
          </a:r>
          <a:endParaRPr lang="en-US" sz="2000" dirty="0"/>
        </a:p>
      </dgm:t>
    </dgm:pt>
    <dgm:pt modelId="{F2221B6B-0CEA-964C-BB54-314FDC3D3C01}" type="parTrans" cxnId="{41CD2C6C-DD62-3B4E-8E68-C5528256285C}">
      <dgm:prSet/>
      <dgm:spPr/>
      <dgm:t>
        <a:bodyPr/>
        <a:lstStyle/>
        <a:p>
          <a:endParaRPr lang="en-US" sz="2000"/>
        </a:p>
      </dgm:t>
    </dgm:pt>
    <dgm:pt modelId="{B107716B-F014-3E42-BC48-46EE874A3DB1}" type="sibTrans" cxnId="{41CD2C6C-DD62-3B4E-8E68-C5528256285C}">
      <dgm:prSet/>
      <dgm:spPr/>
      <dgm:t>
        <a:bodyPr/>
        <a:lstStyle/>
        <a:p>
          <a:endParaRPr lang="en-US" sz="2000"/>
        </a:p>
      </dgm:t>
    </dgm:pt>
    <dgm:pt modelId="{E4BE3FA8-7E75-1E4E-BF14-D0D643C8341F}">
      <dgm:prSet phldrT="[Text]" custT="1"/>
      <dgm:spPr/>
      <dgm:t>
        <a:bodyPr/>
        <a:lstStyle/>
        <a:p>
          <a:r>
            <a:rPr lang="en-US" sz="2000" dirty="0" smtClean="0"/>
            <a:t>OS Virtualization &amp; Container</a:t>
          </a:r>
          <a:endParaRPr lang="en-US" sz="2000" dirty="0"/>
        </a:p>
      </dgm:t>
    </dgm:pt>
    <dgm:pt modelId="{7BE979B2-29F7-D640-8F9C-7ADBADC7B1DC}" type="parTrans" cxnId="{BD07DF07-157A-BB41-ACB1-D35E81532101}">
      <dgm:prSet/>
      <dgm:spPr/>
      <dgm:t>
        <a:bodyPr/>
        <a:lstStyle/>
        <a:p>
          <a:endParaRPr lang="en-US" sz="2000"/>
        </a:p>
      </dgm:t>
    </dgm:pt>
    <dgm:pt modelId="{B6655594-7469-C042-AEF5-38FE151A019C}" type="sibTrans" cxnId="{BD07DF07-157A-BB41-ACB1-D35E81532101}">
      <dgm:prSet/>
      <dgm:spPr/>
      <dgm:t>
        <a:bodyPr/>
        <a:lstStyle/>
        <a:p>
          <a:endParaRPr lang="en-US" sz="2000"/>
        </a:p>
      </dgm:t>
    </dgm:pt>
    <dgm:pt modelId="{3B279A0B-3B01-C546-A720-AE081D0D594F}">
      <dgm:prSet phldrT="[Text]" custT="1"/>
      <dgm:spPr/>
      <dgm:t>
        <a:bodyPr/>
        <a:lstStyle/>
        <a:p>
          <a:r>
            <a:rPr lang="en-US" sz="2000" dirty="0" smtClean="0"/>
            <a:t>Logical Network Separation / network transport considerations..</a:t>
          </a:r>
          <a:endParaRPr lang="en-US" sz="2000" dirty="0"/>
        </a:p>
      </dgm:t>
    </dgm:pt>
    <dgm:pt modelId="{1EBA4FE3-75D5-854B-B697-FF80CAFA2FD0}" type="parTrans" cxnId="{B4658888-2EF4-8D4E-A29E-94371B3F4CAF}">
      <dgm:prSet/>
      <dgm:spPr/>
      <dgm:t>
        <a:bodyPr/>
        <a:lstStyle/>
        <a:p>
          <a:endParaRPr lang="en-US" sz="2000"/>
        </a:p>
      </dgm:t>
    </dgm:pt>
    <dgm:pt modelId="{01D53C8A-9DA4-FE41-95F3-477AD56D5091}" type="sibTrans" cxnId="{B4658888-2EF4-8D4E-A29E-94371B3F4CAF}">
      <dgm:prSet/>
      <dgm:spPr/>
      <dgm:t>
        <a:bodyPr/>
        <a:lstStyle/>
        <a:p>
          <a:endParaRPr lang="en-US" sz="2000"/>
        </a:p>
      </dgm:t>
    </dgm:pt>
    <dgm:pt modelId="{7697118A-4AEC-424C-B9BB-2AFADBC9D3A4}" type="pres">
      <dgm:prSet presAssocID="{AC009C4D-5651-AC41-A710-0EE17AD8916F}" presName="Name0" presStyleCnt="0">
        <dgm:presLayoutVars>
          <dgm:dir/>
          <dgm:animLvl val="lvl"/>
          <dgm:resizeHandles val="exact"/>
        </dgm:presLayoutVars>
      </dgm:prSet>
      <dgm:spPr/>
    </dgm:pt>
    <dgm:pt modelId="{6776032A-DE6E-F644-BCE2-D95FC09DC8E7}" type="pres">
      <dgm:prSet presAssocID="{E6457F62-2A41-8945-84CD-460E6A21CA6B}" presName="Name8" presStyleCnt="0"/>
      <dgm:spPr/>
    </dgm:pt>
    <dgm:pt modelId="{C2E6F97C-416E-FB40-A544-26C73E009889}" type="pres">
      <dgm:prSet presAssocID="{E6457F62-2A41-8945-84CD-460E6A21CA6B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F7E9C-58F1-EF41-970A-F2DF1828A8EA}" type="pres">
      <dgm:prSet presAssocID="{E6457F62-2A41-8945-84CD-460E6A21CA6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BD111-8941-F943-9513-1A9C2E585736}" type="pres">
      <dgm:prSet presAssocID="{E4BE3FA8-7E75-1E4E-BF14-D0D643C8341F}" presName="Name8" presStyleCnt="0"/>
      <dgm:spPr/>
    </dgm:pt>
    <dgm:pt modelId="{42B8D8F7-5E69-DD46-A6AB-C5DF8A219567}" type="pres">
      <dgm:prSet presAssocID="{E4BE3FA8-7E75-1E4E-BF14-D0D643C8341F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252B76-F779-9546-9A70-3D6E83C79399}" type="pres">
      <dgm:prSet presAssocID="{E4BE3FA8-7E75-1E4E-BF14-D0D643C8341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806F01-B099-2748-A34D-70020A23EB0A}" type="pres">
      <dgm:prSet presAssocID="{C3DE842F-8A53-5442-8477-217D374F8FCF}" presName="Name8" presStyleCnt="0"/>
      <dgm:spPr/>
    </dgm:pt>
    <dgm:pt modelId="{6284A9DE-57BF-3D4D-87E9-8B2274146234}" type="pres">
      <dgm:prSet presAssocID="{C3DE842F-8A53-5442-8477-217D374F8FCF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1E1CA-5E30-5A45-B71A-FB14FA69DFFD}" type="pres">
      <dgm:prSet presAssocID="{C3DE842F-8A53-5442-8477-217D374F8F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E781AF-F802-D84D-AE00-A6B25E2CBBEA}" type="pres">
      <dgm:prSet presAssocID="{3B279A0B-3B01-C546-A720-AE081D0D594F}" presName="Name8" presStyleCnt="0"/>
      <dgm:spPr/>
    </dgm:pt>
    <dgm:pt modelId="{BD1E755B-A03E-8C41-91B4-893C5E1157D4}" type="pres">
      <dgm:prSet presAssocID="{3B279A0B-3B01-C546-A720-AE081D0D594F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86BD20-689E-5940-B0F6-179D2C40F2F8}" type="pres">
      <dgm:prSet presAssocID="{3B279A0B-3B01-C546-A720-AE081D0D59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6405B9-3665-7241-85C8-96526A37F126}" type="pres">
      <dgm:prSet presAssocID="{456FACF5-EC47-284C-8B0B-8879CA560D61}" presName="Name8" presStyleCnt="0"/>
      <dgm:spPr/>
    </dgm:pt>
    <dgm:pt modelId="{6EE68C60-9AEA-B647-8870-77BB4F28BB85}" type="pres">
      <dgm:prSet presAssocID="{456FACF5-EC47-284C-8B0B-8879CA560D61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46F0D1-FFBF-214D-BCFF-C7A3A220DC4E}" type="pres">
      <dgm:prSet presAssocID="{456FACF5-EC47-284C-8B0B-8879CA560D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C38DDB-11B7-5B4F-B0AB-0E0B0DAB7667}" type="presOf" srcId="{E4BE3FA8-7E75-1E4E-BF14-D0D643C8341F}" destId="{08252B76-F779-9546-9A70-3D6E83C79399}" srcOrd="1" destOrd="0" presId="urn:microsoft.com/office/officeart/2005/8/layout/pyramid1"/>
    <dgm:cxn modelId="{C77EACE9-D736-5241-82BA-910E194D6075}" srcId="{AC009C4D-5651-AC41-A710-0EE17AD8916F}" destId="{C3DE842F-8A53-5442-8477-217D374F8FCF}" srcOrd="2" destOrd="0" parTransId="{583DE220-27A3-5744-AE08-355F08BC1446}" sibTransId="{1B97B584-6C9F-DB4A-934E-A2F2970C001B}"/>
    <dgm:cxn modelId="{4ADA87D6-24FC-A347-B2D3-585149395BAF}" type="presOf" srcId="{AC009C4D-5651-AC41-A710-0EE17AD8916F}" destId="{7697118A-4AEC-424C-B9BB-2AFADBC9D3A4}" srcOrd="0" destOrd="0" presId="urn:microsoft.com/office/officeart/2005/8/layout/pyramid1"/>
    <dgm:cxn modelId="{D69A0C8C-74BB-DF45-B835-05AF1BD050B9}" type="presOf" srcId="{3B279A0B-3B01-C546-A720-AE081D0D594F}" destId="{BD1E755B-A03E-8C41-91B4-893C5E1157D4}" srcOrd="0" destOrd="0" presId="urn:microsoft.com/office/officeart/2005/8/layout/pyramid1"/>
    <dgm:cxn modelId="{BD07DF07-157A-BB41-ACB1-D35E81532101}" srcId="{AC009C4D-5651-AC41-A710-0EE17AD8916F}" destId="{E4BE3FA8-7E75-1E4E-BF14-D0D643C8341F}" srcOrd="1" destOrd="0" parTransId="{7BE979B2-29F7-D640-8F9C-7ADBADC7B1DC}" sibTransId="{B6655594-7469-C042-AEF5-38FE151A019C}"/>
    <dgm:cxn modelId="{E62CCA11-3B29-994D-83A1-669D48E5407C}" type="presOf" srcId="{C3DE842F-8A53-5442-8477-217D374F8FCF}" destId="{8781E1CA-5E30-5A45-B71A-FB14FA69DFFD}" srcOrd="1" destOrd="0" presId="urn:microsoft.com/office/officeart/2005/8/layout/pyramid1"/>
    <dgm:cxn modelId="{BF392332-3648-FC4C-93C7-E09383305525}" type="presOf" srcId="{E6457F62-2A41-8945-84CD-460E6A21CA6B}" destId="{C14F7E9C-58F1-EF41-970A-F2DF1828A8EA}" srcOrd="1" destOrd="0" presId="urn:microsoft.com/office/officeart/2005/8/layout/pyramid1"/>
    <dgm:cxn modelId="{9E719530-76A4-EC46-9C55-76567EA21A83}" type="presOf" srcId="{E4BE3FA8-7E75-1E4E-BF14-D0D643C8341F}" destId="{42B8D8F7-5E69-DD46-A6AB-C5DF8A219567}" srcOrd="0" destOrd="0" presId="urn:microsoft.com/office/officeart/2005/8/layout/pyramid1"/>
    <dgm:cxn modelId="{8820D23D-37C4-BB42-8775-C4F32839B7D6}" type="presOf" srcId="{3B279A0B-3B01-C546-A720-AE081D0D594F}" destId="{5D86BD20-689E-5940-B0F6-179D2C40F2F8}" srcOrd="1" destOrd="0" presId="urn:microsoft.com/office/officeart/2005/8/layout/pyramid1"/>
    <dgm:cxn modelId="{0EB8D0C2-0DDA-704D-BA89-E39C1327D88B}" type="presOf" srcId="{456FACF5-EC47-284C-8B0B-8879CA560D61}" destId="{6EE68C60-9AEA-B647-8870-77BB4F28BB85}" srcOrd="0" destOrd="0" presId="urn:microsoft.com/office/officeart/2005/8/layout/pyramid1"/>
    <dgm:cxn modelId="{759261DB-5C82-EF4E-AAFA-35277BFDBA05}" type="presOf" srcId="{C3DE842F-8A53-5442-8477-217D374F8FCF}" destId="{6284A9DE-57BF-3D4D-87E9-8B2274146234}" srcOrd="0" destOrd="0" presId="urn:microsoft.com/office/officeart/2005/8/layout/pyramid1"/>
    <dgm:cxn modelId="{41CD2C6C-DD62-3B4E-8E68-C5528256285C}" srcId="{AC009C4D-5651-AC41-A710-0EE17AD8916F}" destId="{E6457F62-2A41-8945-84CD-460E6A21CA6B}" srcOrd="0" destOrd="0" parTransId="{F2221B6B-0CEA-964C-BB54-314FDC3D3C01}" sibTransId="{B107716B-F014-3E42-BC48-46EE874A3DB1}"/>
    <dgm:cxn modelId="{42EFD240-85ED-7F41-BA66-C2E4289BFB5F}" srcId="{AC009C4D-5651-AC41-A710-0EE17AD8916F}" destId="{456FACF5-EC47-284C-8B0B-8879CA560D61}" srcOrd="4" destOrd="0" parTransId="{B5F6A734-9A88-9D4E-B648-F751D92419C5}" sibTransId="{C9ECBB5A-4E86-6847-86C3-4DE98609F31A}"/>
    <dgm:cxn modelId="{B4658888-2EF4-8D4E-A29E-94371B3F4CAF}" srcId="{AC009C4D-5651-AC41-A710-0EE17AD8916F}" destId="{3B279A0B-3B01-C546-A720-AE081D0D594F}" srcOrd="3" destOrd="0" parTransId="{1EBA4FE3-75D5-854B-B697-FF80CAFA2FD0}" sibTransId="{01D53C8A-9DA4-FE41-95F3-477AD56D5091}"/>
    <dgm:cxn modelId="{933D1FD1-AA8D-9F46-940D-21533265BD6B}" type="presOf" srcId="{456FACF5-EC47-284C-8B0B-8879CA560D61}" destId="{3946F0D1-FFBF-214D-BCFF-C7A3A220DC4E}" srcOrd="1" destOrd="0" presId="urn:microsoft.com/office/officeart/2005/8/layout/pyramid1"/>
    <dgm:cxn modelId="{14003A8F-DE29-E54E-91AA-C12F3A594115}" type="presOf" srcId="{E6457F62-2A41-8945-84CD-460E6A21CA6B}" destId="{C2E6F97C-416E-FB40-A544-26C73E009889}" srcOrd="0" destOrd="0" presId="urn:microsoft.com/office/officeart/2005/8/layout/pyramid1"/>
    <dgm:cxn modelId="{100B9155-A068-A048-923A-904AA66A28D2}" type="presParOf" srcId="{7697118A-4AEC-424C-B9BB-2AFADBC9D3A4}" destId="{6776032A-DE6E-F644-BCE2-D95FC09DC8E7}" srcOrd="0" destOrd="0" presId="urn:microsoft.com/office/officeart/2005/8/layout/pyramid1"/>
    <dgm:cxn modelId="{C730E4C4-842F-C84A-9291-0761BEEE66F5}" type="presParOf" srcId="{6776032A-DE6E-F644-BCE2-D95FC09DC8E7}" destId="{C2E6F97C-416E-FB40-A544-26C73E009889}" srcOrd="0" destOrd="0" presId="urn:microsoft.com/office/officeart/2005/8/layout/pyramid1"/>
    <dgm:cxn modelId="{BD99E819-857E-6445-9C3D-AB466F3BFF4B}" type="presParOf" srcId="{6776032A-DE6E-F644-BCE2-D95FC09DC8E7}" destId="{C14F7E9C-58F1-EF41-970A-F2DF1828A8EA}" srcOrd="1" destOrd="0" presId="urn:microsoft.com/office/officeart/2005/8/layout/pyramid1"/>
    <dgm:cxn modelId="{7EFD21C8-BF15-D54C-A99D-E7A9FAD3CFAD}" type="presParOf" srcId="{7697118A-4AEC-424C-B9BB-2AFADBC9D3A4}" destId="{367BD111-8941-F943-9513-1A9C2E585736}" srcOrd="1" destOrd="0" presId="urn:microsoft.com/office/officeart/2005/8/layout/pyramid1"/>
    <dgm:cxn modelId="{D355E1DC-D3CC-AA4F-8FD2-7598FCE706D8}" type="presParOf" srcId="{367BD111-8941-F943-9513-1A9C2E585736}" destId="{42B8D8F7-5E69-DD46-A6AB-C5DF8A219567}" srcOrd="0" destOrd="0" presId="urn:microsoft.com/office/officeart/2005/8/layout/pyramid1"/>
    <dgm:cxn modelId="{5AF18F75-C4BC-EF4F-9F37-0EEF9D94C5A4}" type="presParOf" srcId="{367BD111-8941-F943-9513-1A9C2E585736}" destId="{08252B76-F779-9546-9A70-3D6E83C79399}" srcOrd="1" destOrd="0" presId="urn:microsoft.com/office/officeart/2005/8/layout/pyramid1"/>
    <dgm:cxn modelId="{D8BB38D4-BCFC-854E-AB3B-FA502045B77E}" type="presParOf" srcId="{7697118A-4AEC-424C-B9BB-2AFADBC9D3A4}" destId="{33806F01-B099-2748-A34D-70020A23EB0A}" srcOrd="2" destOrd="0" presId="urn:microsoft.com/office/officeart/2005/8/layout/pyramid1"/>
    <dgm:cxn modelId="{42FA2D08-10CD-4343-995A-B9CD6716A1CD}" type="presParOf" srcId="{33806F01-B099-2748-A34D-70020A23EB0A}" destId="{6284A9DE-57BF-3D4D-87E9-8B2274146234}" srcOrd="0" destOrd="0" presId="urn:microsoft.com/office/officeart/2005/8/layout/pyramid1"/>
    <dgm:cxn modelId="{6C6492A5-3EFC-1A44-A073-C3AA03810459}" type="presParOf" srcId="{33806F01-B099-2748-A34D-70020A23EB0A}" destId="{8781E1CA-5E30-5A45-B71A-FB14FA69DFFD}" srcOrd="1" destOrd="0" presId="urn:microsoft.com/office/officeart/2005/8/layout/pyramid1"/>
    <dgm:cxn modelId="{A060750F-238C-D74D-8B62-203E92C716BE}" type="presParOf" srcId="{7697118A-4AEC-424C-B9BB-2AFADBC9D3A4}" destId="{9FE781AF-F802-D84D-AE00-A6B25E2CBBEA}" srcOrd="3" destOrd="0" presId="urn:microsoft.com/office/officeart/2005/8/layout/pyramid1"/>
    <dgm:cxn modelId="{74053087-FC9A-2D45-84CF-48261F0B00B1}" type="presParOf" srcId="{9FE781AF-F802-D84D-AE00-A6B25E2CBBEA}" destId="{BD1E755B-A03E-8C41-91B4-893C5E1157D4}" srcOrd="0" destOrd="0" presId="urn:microsoft.com/office/officeart/2005/8/layout/pyramid1"/>
    <dgm:cxn modelId="{885A6C73-096C-E247-8B28-F8712B362581}" type="presParOf" srcId="{9FE781AF-F802-D84D-AE00-A6B25E2CBBEA}" destId="{5D86BD20-689E-5940-B0F6-179D2C40F2F8}" srcOrd="1" destOrd="0" presId="urn:microsoft.com/office/officeart/2005/8/layout/pyramid1"/>
    <dgm:cxn modelId="{24AA5E30-159A-3F4F-B0CF-EF0594F352CB}" type="presParOf" srcId="{7697118A-4AEC-424C-B9BB-2AFADBC9D3A4}" destId="{376405B9-3665-7241-85C8-96526A37F126}" srcOrd="4" destOrd="0" presId="urn:microsoft.com/office/officeart/2005/8/layout/pyramid1"/>
    <dgm:cxn modelId="{23E99EB6-85BB-3749-9FCC-8EEAC0C5D220}" type="presParOf" srcId="{376405B9-3665-7241-85C8-96526A37F126}" destId="{6EE68C60-9AEA-B647-8870-77BB4F28BB85}" srcOrd="0" destOrd="0" presId="urn:microsoft.com/office/officeart/2005/8/layout/pyramid1"/>
    <dgm:cxn modelId="{8094C858-BACA-4D4C-AEF7-A8DB55A5A50E}" type="presParOf" srcId="{376405B9-3665-7241-85C8-96526A37F126}" destId="{3946F0D1-FFBF-214D-BCFF-C7A3A220DC4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009C4D-5651-AC41-A710-0EE17AD8916F}" type="doc">
      <dgm:prSet loTypeId="urn:microsoft.com/office/officeart/2005/8/layout/pyramid1" loCatId="" qsTypeId="urn:microsoft.com/office/officeart/2005/8/quickstyle/simple4" qsCatId="simple" csTypeId="urn:microsoft.com/office/officeart/2005/8/colors/colorful4" csCatId="colorful" phldr="1"/>
      <dgm:spPr/>
    </dgm:pt>
    <dgm:pt modelId="{C3DE842F-8A53-5442-8477-217D374F8FCF}">
      <dgm:prSet phldrT="[Text]" custT="1"/>
      <dgm:spPr/>
      <dgm:t>
        <a:bodyPr/>
        <a:lstStyle/>
        <a:p>
          <a:r>
            <a:rPr lang="en-US" sz="2000" dirty="0" smtClean="0"/>
            <a:t>Compute / data</a:t>
          </a:r>
          <a:endParaRPr lang="en-US" sz="2000" dirty="0"/>
        </a:p>
      </dgm:t>
    </dgm:pt>
    <dgm:pt modelId="{583DE220-27A3-5744-AE08-355F08BC1446}" type="parTrans" cxnId="{C77EACE9-D736-5241-82BA-910E194D6075}">
      <dgm:prSet/>
      <dgm:spPr/>
      <dgm:t>
        <a:bodyPr/>
        <a:lstStyle/>
        <a:p>
          <a:endParaRPr lang="en-US" sz="2000"/>
        </a:p>
      </dgm:t>
    </dgm:pt>
    <dgm:pt modelId="{1B97B584-6C9F-DB4A-934E-A2F2970C001B}" type="sibTrans" cxnId="{C77EACE9-D736-5241-82BA-910E194D6075}">
      <dgm:prSet/>
      <dgm:spPr/>
      <dgm:t>
        <a:bodyPr/>
        <a:lstStyle/>
        <a:p>
          <a:endParaRPr lang="en-US" sz="2000"/>
        </a:p>
      </dgm:t>
    </dgm:pt>
    <dgm:pt modelId="{456FACF5-EC47-284C-8B0B-8879CA560D61}">
      <dgm:prSet phldrT="[Text]" custT="1"/>
      <dgm:spPr/>
      <dgm:t>
        <a:bodyPr/>
        <a:lstStyle/>
        <a:p>
          <a:r>
            <a:rPr lang="en-US" sz="2000" dirty="0" smtClean="0"/>
            <a:t>physical / datacenter</a:t>
          </a:r>
          <a:endParaRPr lang="en-US" sz="2000" dirty="0"/>
        </a:p>
      </dgm:t>
    </dgm:pt>
    <dgm:pt modelId="{B5F6A734-9A88-9D4E-B648-F751D92419C5}" type="parTrans" cxnId="{42EFD240-85ED-7F41-BA66-C2E4289BFB5F}">
      <dgm:prSet/>
      <dgm:spPr/>
      <dgm:t>
        <a:bodyPr/>
        <a:lstStyle/>
        <a:p>
          <a:endParaRPr lang="en-US" sz="2000"/>
        </a:p>
      </dgm:t>
    </dgm:pt>
    <dgm:pt modelId="{C9ECBB5A-4E86-6847-86C3-4DE98609F31A}" type="sibTrans" cxnId="{42EFD240-85ED-7F41-BA66-C2E4289BFB5F}">
      <dgm:prSet/>
      <dgm:spPr/>
      <dgm:t>
        <a:bodyPr/>
        <a:lstStyle/>
        <a:p>
          <a:endParaRPr lang="en-US" sz="2000"/>
        </a:p>
      </dgm:t>
    </dgm:pt>
    <dgm:pt modelId="{E6457F62-2A41-8945-84CD-460E6A21CA6B}">
      <dgm:prSet phldrT="[Text]" custT="1"/>
      <dgm:spPr/>
      <dgm:t>
        <a:bodyPr/>
        <a:lstStyle/>
        <a:p>
          <a:r>
            <a:rPr lang="en-US" sz="2000" dirty="0" smtClean="0"/>
            <a:t>app</a:t>
          </a:r>
          <a:endParaRPr lang="en-US" sz="2000" dirty="0"/>
        </a:p>
      </dgm:t>
    </dgm:pt>
    <dgm:pt modelId="{F2221B6B-0CEA-964C-BB54-314FDC3D3C01}" type="parTrans" cxnId="{41CD2C6C-DD62-3B4E-8E68-C5528256285C}">
      <dgm:prSet/>
      <dgm:spPr/>
      <dgm:t>
        <a:bodyPr/>
        <a:lstStyle/>
        <a:p>
          <a:endParaRPr lang="en-US" sz="2000"/>
        </a:p>
      </dgm:t>
    </dgm:pt>
    <dgm:pt modelId="{B107716B-F014-3E42-BC48-46EE874A3DB1}" type="sibTrans" cxnId="{41CD2C6C-DD62-3B4E-8E68-C5528256285C}">
      <dgm:prSet/>
      <dgm:spPr/>
      <dgm:t>
        <a:bodyPr/>
        <a:lstStyle/>
        <a:p>
          <a:endParaRPr lang="en-US" sz="2000"/>
        </a:p>
      </dgm:t>
    </dgm:pt>
    <dgm:pt modelId="{E4BE3FA8-7E75-1E4E-BF14-D0D643C8341F}">
      <dgm:prSet phldrT="[Text]" custT="1"/>
      <dgm:spPr/>
      <dgm:t>
        <a:bodyPr/>
        <a:lstStyle/>
        <a:p>
          <a:r>
            <a:rPr lang="en-US" sz="2000" dirty="0" smtClean="0"/>
            <a:t>container / </a:t>
          </a:r>
          <a:r>
            <a:rPr lang="en-US" sz="2000" dirty="0" err="1" smtClean="0"/>
            <a:t>os</a:t>
          </a:r>
          <a:r>
            <a:rPr lang="en-US" sz="2000" dirty="0" smtClean="0"/>
            <a:t> </a:t>
          </a:r>
          <a:endParaRPr lang="en-US" sz="2000" dirty="0"/>
        </a:p>
      </dgm:t>
    </dgm:pt>
    <dgm:pt modelId="{7BE979B2-29F7-D640-8F9C-7ADBADC7B1DC}" type="parTrans" cxnId="{BD07DF07-157A-BB41-ACB1-D35E81532101}">
      <dgm:prSet/>
      <dgm:spPr/>
      <dgm:t>
        <a:bodyPr/>
        <a:lstStyle/>
        <a:p>
          <a:endParaRPr lang="en-US" sz="2000"/>
        </a:p>
      </dgm:t>
    </dgm:pt>
    <dgm:pt modelId="{B6655594-7469-C042-AEF5-38FE151A019C}" type="sibTrans" cxnId="{BD07DF07-157A-BB41-ACB1-D35E81532101}">
      <dgm:prSet/>
      <dgm:spPr/>
      <dgm:t>
        <a:bodyPr/>
        <a:lstStyle/>
        <a:p>
          <a:endParaRPr lang="en-US" sz="2000"/>
        </a:p>
      </dgm:t>
    </dgm:pt>
    <dgm:pt modelId="{3B279A0B-3B01-C546-A720-AE081D0D594F}">
      <dgm:prSet phldrT="[Text]" custT="1"/>
      <dgm:spPr/>
      <dgm:t>
        <a:bodyPr/>
        <a:lstStyle/>
        <a:p>
          <a:r>
            <a:rPr lang="en-US" sz="2000" dirty="0" smtClean="0"/>
            <a:t>network / segmentation</a:t>
          </a:r>
          <a:endParaRPr lang="en-US" sz="2000" dirty="0"/>
        </a:p>
      </dgm:t>
    </dgm:pt>
    <dgm:pt modelId="{1EBA4FE3-75D5-854B-B697-FF80CAFA2FD0}" type="parTrans" cxnId="{B4658888-2EF4-8D4E-A29E-94371B3F4CAF}">
      <dgm:prSet/>
      <dgm:spPr/>
      <dgm:t>
        <a:bodyPr/>
        <a:lstStyle/>
        <a:p>
          <a:endParaRPr lang="en-US" sz="2000"/>
        </a:p>
      </dgm:t>
    </dgm:pt>
    <dgm:pt modelId="{01D53C8A-9DA4-FE41-95F3-477AD56D5091}" type="sibTrans" cxnId="{B4658888-2EF4-8D4E-A29E-94371B3F4CAF}">
      <dgm:prSet/>
      <dgm:spPr/>
      <dgm:t>
        <a:bodyPr/>
        <a:lstStyle/>
        <a:p>
          <a:endParaRPr lang="en-US" sz="2000"/>
        </a:p>
      </dgm:t>
    </dgm:pt>
    <dgm:pt modelId="{7697118A-4AEC-424C-B9BB-2AFADBC9D3A4}" type="pres">
      <dgm:prSet presAssocID="{AC009C4D-5651-AC41-A710-0EE17AD8916F}" presName="Name0" presStyleCnt="0">
        <dgm:presLayoutVars>
          <dgm:dir/>
          <dgm:animLvl val="lvl"/>
          <dgm:resizeHandles val="exact"/>
        </dgm:presLayoutVars>
      </dgm:prSet>
      <dgm:spPr/>
    </dgm:pt>
    <dgm:pt modelId="{6776032A-DE6E-F644-BCE2-D95FC09DC8E7}" type="pres">
      <dgm:prSet presAssocID="{E6457F62-2A41-8945-84CD-460E6A21CA6B}" presName="Name8" presStyleCnt="0"/>
      <dgm:spPr/>
    </dgm:pt>
    <dgm:pt modelId="{C2E6F97C-416E-FB40-A544-26C73E009889}" type="pres">
      <dgm:prSet presAssocID="{E6457F62-2A41-8945-84CD-460E6A21CA6B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F7E9C-58F1-EF41-970A-F2DF1828A8EA}" type="pres">
      <dgm:prSet presAssocID="{E6457F62-2A41-8945-84CD-460E6A21CA6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BD111-8941-F943-9513-1A9C2E585736}" type="pres">
      <dgm:prSet presAssocID="{E4BE3FA8-7E75-1E4E-BF14-D0D643C8341F}" presName="Name8" presStyleCnt="0"/>
      <dgm:spPr/>
    </dgm:pt>
    <dgm:pt modelId="{42B8D8F7-5E69-DD46-A6AB-C5DF8A219567}" type="pres">
      <dgm:prSet presAssocID="{E4BE3FA8-7E75-1E4E-BF14-D0D643C8341F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252B76-F779-9546-9A70-3D6E83C79399}" type="pres">
      <dgm:prSet presAssocID="{E4BE3FA8-7E75-1E4E-BF14-D0D643C8341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806F01-B099-2748-A34D-70020A23EB0A}" type="pres">
      <dgm:prSet presAssocID="{C3DE842F-8A53-5442-8477-217D374F8FCF}" presName="Name8" presStyleCnt="0"/>
      <dgm:spPr/>
    </dgm:pt>
    <dgm:pt modelId="{6284A9DE-57BF-3D4D-87E9-8B2274146234}" type="pres">
      <dgm:prSet presAssocID="{C3DE842F-8A53-5442-8477-217D374F8FCF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1E1CA-5E30-5A45-B71A-FB14FA69DFFD}" type="pres">
      <dgm:prSet presAssocID="{C3DE842F-8A53-5442-8477-217D374F8F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E781AF-F802-D84D-AE00-A6B25E2CBBEA}" type="pres">
      <dgm:prSet presAssocID="{3B279A0B-3B01-C546-A720-AE081D0D594F}" presName="Name8" presStyleCnt="0"/>
      <dgm:spPr/>
    </dgm:pt>
    <dgm:pt modelId="{BD1E755B-A03E-8C41-91B4-893C5E1157D4}" type="pres">
      <dgm:prSet presAssocID="{3B279A0B-3B01-C546-A720-AE081D0D594F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86BD20-689E-5940-B0F6-179D2C40F2F8}" type="pres">
      <dgm:prSet presAssocID="{3B279A0B-3B01-C546-A720-AE081D0D59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6405B9-3665-7241-85C8-96526A37F126}" type="pres">
      <dgm:prSet presAssocID="{456FACF5-EC47-284C-8B0B-8879CA560D61}" presName="Name8" presStyleCnt="0"/>
      <dgm:spPr/>
    </dgm:pt>
    <dgm:pt modelId="{6EE68C60-9AEA-B647-8870-77BB4F28BB85}" type="pres">
      <dgm:prSet presAssocID="{456FACF5-EC47-284C-8B0B-8879CA560D61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46F0D1-FFBF-214D-BCFF-C7A3A220DC4E}" type="pres">
      <dgm:prSet presAssocID="{456FACF5-EC47-284C-8B0B-8879CA560D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A4EC63-5F33-B145-953C-98852D5B6BC0}" type="presOf" srcId="{AC009C4D-5651-AC41-A710-0EE17AD8916F}" destId="{7697118A-4AEC-424C-B9BB-2AFADBC9D3A4}" srcOrd="0" destOrd="0" presId="urn:microsoft.com/office/officeart/2005/8/layout/pyramid1"/>
    <dgm:cxn modelId="{522B6529-006E-D142-8610-AE36D761DCF3}" type="presOf" srcId="{E6457F62-2A41-8945-84CD-460E6A21CA6B}" destId="{C14F7E9C-58F1-EF41-970A-F2DF1828A8EA}" srcOrd="1" destOrd="0" presId="urn:microsoft.com/office/officeart/2005/8/layout/pyramid1"/>
    <dgm:cxn modelId="{AF060288-3ED2-4C4C-93F2-EDBF9E6CD1F2}" type="presOf" srcId="{E4BE3FA8-7E75-1E4E-BF14-D0D643C8341F}" destId="{08252B76-F779-9546-9A70-3D6E83C79399}" srcOrd="1" destOrd="0" presId="urn:microsoft.com/office/officeart/2005/8/layout/pyramid1"/>
    <dgm:cxn modelId="{25F9AA1E-332C-7645-B714-CCAFDC49549C}" type="presOf" srcId="{E6457F62-2A41-8945-84CD-460E6A21CA6B}" destId="{C2E6F97C-416E-FB40-A544-26C73E009889}" srcOrd="0" destOrd="0" presId="urn:microsoft.com/office/officeart/2005/8/layout/pyramid1"/>
    <dgm:cxn modelId="{C9471550-F34F-224A-9C41-CEFB0135EE4C}" type="presOf" srcId="{3B279A0B-3B01-C546-A720-AE081D0D594F}" destId="{5D86BD20-689E-5940-B0F6-179D2C40F2F8}" srcOrd="1" destOrd="0" presId="urn:microsoft.com/office/officeart/2005/8/layout/pyramid1"/>
    <dgm:cxn modelId="{C77EACE9-D736-5241-82BA-910E194D6075}" srcId="{AC009C4D-5651-AC41-A710-0EE17AD8916F}" destId="{C3DE842F-8A53-5442-8477-217D374F8FCF}" srcOrd="2" destOrd="0" parTransId="{583DE220-27A3-5744-AE08-355F08BC1446}" sibTransId="{1B97B584-6C9F-DB4A-934E-A2F2970C001B}"/>
    <dgm:cxn modelId="{BD07DF07-157A-BB41-ACB1-D35E81532101}" srcId="{AC009C4D-5651-AC41-A710-0EE17AD8916F}" destId="{E4BE3FA8-7E75-1E4E-BF14-D0D643C8341F}" srcOrd="1" destOrd="0" parTransId="{7BE979B2-29F7-D640-8F9C-7ADBADC7B1DC}" sibTransId="{B6655594-7469-C042-AEF5-38FE151A019C}"/>
    <dgm:cxn modelId="{3F007747-6A90-314A-A4A7-5020E3660761}" type="presOf" srcId="{456FACF5-EC47-284C-8B0B-8879CA560D61}" destId="{6EE68C60-9AEA-B647-8870-77BB4F28BB85}" srcOrd="0" destOrd="0" presId="urn:microsoft.com/office/officeart/2005/8/layout/pyramid1"/>
    <dgm:cxn modelId="{41CD2C6C-DD62-3B4E-8E68-C5528256285C}" srcId="{AC009C4D-5651-AC41-A710-0EE17AD8916F}" destId="{E6457F62-2A41-8945-84CD-460E6A21CA6B}" srcOrd="0" destOrd="0" parTransId="{F2221B6B-0CEA-964C-BB54-314FDC3D3C01}" sibTransId="{B107716B-F014-3E42-BC48-46EE874A3DB1}"/>
    <dgm:cxn modelId="{32E1D01A-A844-F34A-9E81-03C31DCFD717}" type="presOf" srcId="{3B279A0B-3B01-C546-A720-AE081D0D594F}" destId="{BD1E755B-A03E-8C41-91B4-893C5E1157D4}" srcOrd="0" destOrd="0" presId="urn:microsoft.com/office/officeart/2005/8/layout/pyramid1"/>
    <dgm:cxn modelId="{62E3243F-A585-064A-8169-6F4C1B3179BF}" type="presOf" srcId="{C3DE842F-8A53-5442-8477-217D374F8FCF}" destId="{8781E1CA-5E30-5A45-B71A-FB14FA69DFFD}" srcOrd="1" destOrd="0" presId="urn:microsoft.com/office/officeart/2005/8/layout/pyramid1"/>
    <dgm:cxn modelId="{42EFD240-85ED-7F41-BA66-C2E4289BFB5F}" srcId="{AC009C4D-5651-AC41-A710-0EE17AD8916F}" destId="{456FACF5-EC47-284C-8B0B-8879CA560D61}" srcOrd="4" destOrd="0" parTransId="{B5F6A734-9A88-9D4E-B648-F751D92419C5}" sibTransId="{C9ECBB5A-4E86-6847-86C3-4DE98609F31A}"/>
    <dgm:cxn modelId="{B4658888-2EF4-8D4E-A29E-94371B3F4CAF}" srcId="{AC009C4D-5651-AC41-A710-0EE17AD8916F}" destId="{3B279A0B-3B01-C546-A720-AE081D0D594F}" srcOrd="3" destOrd="0" parTransId="{1EBA4FE3-75D5-854B-B697-FF80CAFA2FD0}" sibTransId="{01D53C8A-9DA4-FE41-95F3-477AD56D5091}"/>
    <dgm:cxn modelId="{28F3DBCE-0C3B-184C-BB66-31EF39EBF48A}" type="presOf" srcId="{E4BE3FA8-7E75-1E4E-BF14-D0D643C8341F}" destId="{42B8D8F7-5E69-DD46-A6AB-C5DF8A219567}" srcOrd="0" destOrd="0" presId="urn:microsoft.com/office/officeart/2005/8/layout/pyramid1"/>
    <dgm:cxn modelId="{31557290-A086-6643-807C-1E8158E5D7A8}" type="presOf" srcId="{456FACF5-EC47-284C-8B0B-8879CA560D61}" destId="{3946F0D1-FFBF-214D-BCFF-C7A3A220DC4E}" srcOrd="1" destOrd="0" presId="urn:microsoft.com/office/officeart/2005/8/layout/pyramid1"/>
    <dgm:cxn modelId="{1A3BA0F7-6A84-6549-8889-82AAE3FFE799}" type="presOf" srcId="{C3DE842F-8A53-5442-8477-217D374F8FCF}" destId="{6284A9DE-57BF-3D4D-87E9-8B2274146234}" srcOrd="0" destOrd="0" presId="urn:microsoft.com/office/officeart/2005/8/layout/pyramid1"/>
    <dgm:cxn modelId="{A2DCB209-A4B2-F64D-9CE4-0F0141FD603A}" type="presParOf" srcId="{7697118A-4AEC-424C-B9BB-2AFADBC9D3A4}" destId="{6776032A-DE6E-F644-BCE2-D95FC09DC8E7}" srcOrd="0" destOrd="0" presId="urn:microsoft.com/office/officeart/2005/8/layout/pyramid1"/>
    <dgm:cxn modelId="{CFCF29B7-D608-9B4D-9218-3D4C44472D63}" type="presParOf" srcId="{6776032A-DE6E-F644-BCE2-D95FC09DC8E7}" destId="{C2E6F97C-416E-FB40-A544-26C73E009889}" srcOrd="0" destOrd="0" presId="urn:microsoft.com/office/officeart/2005/8/layout/pyramid1"/>
    <dgm:cxn modelId="{FDC523A7-C868-5E47-8EB9-6E68D4F98CFE}" type="presParOf" srcId="{6776032A-DE6E-F644-BCE2-D95FC09DC8E7}" destId="{C14F7E9C-58F1-EF41-970A-F2DF1828A8EA}" srcOrd="1" destOrd="0" presId="urn:microsoft.com/office/officeart/2005/8/layout/pyramid1"/>
    <dgm:cxn modelId="{86BF669B-FE34-6A47-9A21-0A858C0A757C}" type="presParOf" srcId="{7697118A-4AEC-424C-B9BB-2AFADBC9D3A4}" destId="{367BD111-8941-F943-9513-1A9C2E585736}" srcOrd="1" destOrd="0" presId="urn:microsoft.com/office/officeart/2005/8/layout/pyramid1"/>
    <dgm:cxn modelId="{464E42DF-D877-894A-830F-DF53E2B9116F}" type="presParOf" srcId="{367BD111-8941-F943-9513-1A9C2E585736}" destId="{42B8D8F7-5E69-DD46-A6AB-C5DF8A219567}" srcOrd="0" destOrd="0" presId="urn:microsoft.com/office/officeart/2005/8/layout/pyramid1"/>
    <dgm:cxn modelId="{E38D7872-CC8E-D348-AB87-3C97E91253A6}" type="presParOf" srcId="{367BD111-8941-F943-9513-1A9C2E585736}" destId="{08252B76-F779-9546-9A70-3D6E83C79399}" srcOrd="1" destOrd="0" presId="urn:microsoft.com/office/officeart/2005/8/layout/pyramid1"/>
    <dgm:cxn modelId="{C3A2C0F2-3BF5-8840-9835-B08BA3926CF0}" type="presParOf" srcId="{7697118A-4AEC-424C-B9BB-2AFADBC9D3A4}" destId="{33806F01-B099-2748-A34D-70020A23EB0A}" srcOrd="2" destOrd="0" presId="urn:microsoft.com/office/officeart/2005/8/layout/pyramid1"/>
    <dgm:cxn modelId="{97ADF253-F1AA-AA4F-BEBD-AD57E9D93516}" type="presParOf" srcId="{33806F01-B099-2748-A34D-70020A23EB0A}" destId="{6284A9DE-57BF-3D4D-87E9-8B2274146234}" srcOrd="0" destOrd="0" presId="urn:microsoft.com/office/officeart/2005/8/layout/pyramid1"/>
    <dgm:cxn modelId="{4DDF654A-D0F6-5244-9E7C-449212826560}" type="presParOf" srcId="{33806F01-B099-2748-A34D-70020A23EB0A}" destId="{8781E1CA-5E30-5A45-B71A-FB14FA69DFFD}" srcOrd="1" destOrd="0" presId="urn:microsoft.com/office/officeart/2005/8/layout/pyramid1"/>
    <dgm:cxn modelId="{2A339664-8AAF-324B-9817-3DAF2252FB5A}" type="presParOf" srcId="{7697118A-4AEC-424C-B9BB-2AFADBC9D3A4}" destId="{9FE781AF-F802-D84D-AE00-A6B25E2CBBEA}" srcOrd="3" destOrd="0" presId="urn:microsoft.com/office/officeart/2005/8/layout/pyramid1"/>
    <dgm:cxn modelId="{2F9B9865-EEEA-CD42-B1A3-A908F9ADA553}" type="presParOf" srcId="{9FE781AF-F802-D84D-AE00-A6B25E2CBBEA}" destId="{BD1E755B-A03E-8C41-91B4-893C5E1157D4}" srcOrd="0" destOrd="0" presId="urn:microsoft.com/office/officeart/2005/8/layout/pyramid1"/>
    <dgm:cxn modelId="{97A9E121-329A-BA4F-8777-0430A692579E}" type="presParOf" srcId="{9FE781AF-F802-D84D-AE00-A6B25E2CBBEA}" destId="{5D86BD20-689E-5940-B0F6-179D2C40F2F8}" srcOrd="1" destOrd="0" presId="urn:microsoft.com/office/officeart/2005/8/layout/pyramid1"/>
    <dgm:cxn modelId="{4352342A-F2C9-8C49-BCA0-9D33BA450848}" type="presParOf" srcId="{7697118A-4AEC-424C-B9BB-2AFADBC9D3A4}" destId="{376405B9-3665-7241-85C8-96526A37F126}" srcOrd="4" destOrd="0" presId="urn:microsoft.com/office/officeart/2005/8/layout/pyramid1"/>
    <dgm:cxn modelId="{C709C460-05C8-3942-B331-B8E3AB037DC2}" type="presParOf" srcId="{376405B9-3665-7241-85C8-96526A37F126}" destId="{6EE68C60-9AEA-B647-8870-77BB4F28BB85}" srcOrd="0" destOrd="0" presId="urn:microsoft.com/office/officeart/2005/8/layout/pyramid1"/>
    <dgm:cxn modelId="{EC872CBA-AA3C-D145-BCC8-EA5E259ED641}" type="presParOf" srcId="{376405B9-3665-7241-85C8-96526A37F126}" destId="{3946F0D1-FFBF-214D-BCFF-C7A3A220DC4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B77AE-03BA-7E42-9B55-8F6DEF0837B7}">
      <dsp:nvSpPr>
        <dsp:cNvPr id="0" name=""/>
        <dsp:cNvSpPr/>
      </dsp:nvSpPr>
      <dsp:spPr>
        <a:xfrm>
          <a:off x="4329518" y="4224"/>
          <a:ext cx="1145362" cy="7444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define architecture</a:t>
          </a:r>
          <a:endParaRPr lang="en-US" sz="1200" b="1" kern="1200" dirty="0"/>
        </a:p>
      </dsp:txBody>
      <dsp:txXfrm>
        <a:off x="4365861" y="40567"/>
        <a:ext cx="1072676" cy="671799"/>
      </dsp:txXfrm>
    </dsp:sp>
    <dsp:sp modelId="{05CFFAF2-9760-C843-92EE-13A1CE3FAD17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3319438" y="107161"/>
              </a:moveTo>
              <a:arcTo wR="2583134" hR="2583134" stAng="17193685" swAng="680542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FA57C-A081-C342-8164-8FBCD94829D8}">
      <dsp:nvSpPr>
        <dsp:cNvPr id="0" name=""/>
        <dsp:cNvSpPr/>
      </dsp:nvSpPr>
      <dsp:spPr>
        <a:xfrm>
          <a:off x="6156070" y="760806"/>
          <a:ext cx="1145362" cy="74448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identify assets</a:t>
          </a:r>
          <a:endParaRPr lang="en-US" sz="1200" b="1" kern="1200" dirty="0"/>
        </a:p>
      </dsp:txBody>
      <dsp:txXfrm>
        <a:off x="6192413" y="797149"/>
        <a:ext cx="1072676" cy="671799"/>
      </dsp:txXfrm>
    </dsp:sp>
    <dsp:sp modelId="{DD3149BD-F384-654B-9E6E-17B82EAFFD08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4839934" y="1326376"/>
              </a:moveTo>
              <a:arcTo wR="2583134" hR="2583134" stAng="19853256" swAng="940541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84FF1-3732-3748-A5FC-457BC25F334A}">
      <dsp:nvSpPr>
        <dsp:cNvPr id="0" name=""/>
        <dsp:cNvSpPr/>
      </dsp:nvSpPr>
      <dsp:spPr>
        <a:xfrm>
          <a:off x="6912653" y="2587359"/>
          <a:ext cx="1145362" cy="74448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ID attack surface</a:t>
          </a:r>
          <a:endParaRPr lang="en-US" sz="1200" b="1" kern="1200" dirty="0"/>
        </a:p>
      </dsp:txBody>
      <dsp:txXfrm>
        <a:off x="6948996" y="2623702"/>
        <a:ext cx="1072676" cy="671799"/>
      </dsp:txXfrm>
    </dsp:sp>
    <dsp:sp modelId="{1752F358-09CB-494A-B0DE-8167BA69DABE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5095562" y="3183380"/>
              </a:moveTo>
              <a:arcTo wR="2583134" hR="2583134" stAng="806202" swAng="940541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E57F08-D3E7-D145-B752-380F2A058041}">
      <dsp:nvSpPr>
        <dsp:cNvPr id="0" name=""/>
        <dsp:cNvSpPr/>
      </dsp:nvSpPr>
      <dsp:spPr>
        <a:xfrm>
          <a:off x="6156070" y="4413911"/>
          <a:ext cx="1145362" cy="7444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enumerate attackers</a:t>
          </a:r>
          <a:endParaRPr lang="en-US" sz="1200" b="1" kern="1200" dirty="0"/>
        </a:p>
      </dsp:txBody>
      <dsp:txXfrm>
        <a:off x="6192413" y="4450254"/>
        <a:ext cx="1072676" cy="671799"/>
      </dsp:txXfrm>
    </dsp:sp>
    <dsp:sp modelId="{D1B32644-F2AE-4B41-9743-BD0CFE7FB18F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3792011" y="4865940"/>
              </a:moveTo>
              <a:arcTo wR="2583134" hR="2583134" stAng="3725774" swAng="680542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90066-A83C-8248-BF13-1516358E1886}">
      <dsp:nvSpPr>
        <dsp:cNvPr id="0" name=""/>
        <dsp:cNvSpPr/>
      </dsp:nvSpPr>
      <dsp:spPr>
        <a:xfrm>
          <a:off x="4329518" y="5170493"/>
          <a:ext cx="1145362" cy="74448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enumerate attacks</a:t>
          </a:r>
          <a:endParaRPr lang="en-US" sz="1200" b="1" kern="1200" dirty="0"/>
        </a:p>
      </dsp:txBody>
      <dsp:txXfrm>
        <a:off x="4365861" y="5206836"/>
        <a:ext cx="1072676" cy="671799"/>
      </dsp:txXfrm>
    </dsp:sp>
    <dsp:sp modelId="{9F36F97C-0BE6-1E48-987B-8346C0888C22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1846830" y="5059107"/>
              </a:moveTo>
              <a:arcTo wR="2583134" hR="2583134" stAng="6393685" swAng="680542"/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256606-C96A-0448-B12D-E0C9BE9E3995}">
      <dsp:nvSpPr>
        <dsp:cNvPr id="0" name=""/>
        <dsp:cNvSpPr/>
      </dsp:nvSpPr>
      <dsp:spPr>
        <a:xfrm>
          <a:off x="2502966" y="4413911"/>
          <a:ext cx="1145362" cy="7444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MATRIX: (attacks * threats * positions*...)</a:t>
          </a:r>
          <a:endParaRPr lang="en-US" sz="1200" b="1" kern="1200" dirty="0"/>
        </a:p>
      </dsp:txBody>
      <dsp:txXfrm>
        <a:off x="2539309" y="4450254"/>
        <a:ext cx="1072676" cy="671799"/>
      </dsp:txXfrm>
    </dsp:sp>
    <dsp:sp modelId="{B04DD389-3663-E447-950F-C1301B145A03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326335" y="3839892"/>
              </a:moveTo>
              <a:arcTo wR="2583134" hR="2583134" stAng="9053256" swAng="940541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CD1924-7282-4C45-8249-548C39CC13A4}">
      <dsp:nvSpPr>
        <dsp:cNvPr id="0" name=""/>
        <dsp:cNvSpPr/>
      </dsp:nvSpPr>
      <dsp:spPr>
        <a:xfrm>
          <a:off x="1746383" y="2587359"/>
          <a:ext cx="1145362" cy="74448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validate "controls" against list</a:t>
          </a:r>
          <a:endParaRPr lang="en-US" sz="1200" b="1" kern="1200" dirty="0"/>
        </a:p>
      </dsp:txBody>
      <dsp:txXfrm>
        <a:off x="1782726" y="2623702"/>
        <a:ext cx="1072676" cy="671799"/>
      </dsp:txXfrm>
    </dsp:sp>
    <dsp:sp modelId="{1F9C6325-BAA5-D14E-B362-D723A1737998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70707" y="1982889"/>
              </a:moveTo>
              <a:arcTo wR="2583134" hR="2583134" stAng="11606202" swAng="940541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B4E3A-A1F6-6C4C-AE05-3405FA3CDA87}">
      <dsp:nvSpPr>
        <dsp:cNvPr id="0" name=""/>
        <dsp:cNvSpPr/>
      </dsp:nvSpPr>
      <dsp:spPr>
        <a:xfrm>
          <a:off x="2502966" y="760806"/>
          <a:ext cx="1145362" cy="74448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improve architecture</a:t>
          </a:r>
          <a:endParaRPr lang="en-US" sz="1200" b="1" kern="1200" dirty="0"/>
        </a:p>
      </dsp:txBody>
      <dsp:txXfrm>
        <a:off x="2539309" y="797149"/>
        <a:ext cx="1072676" cy="671799"/>
      </dsp:txXfrm>
    </dsp:sp>
    <dsp:sp modelId="{20DA0438-89BF-5E46-8D65-FC5F5008578C}">
      <dsp:nvSpPr>
        <dsp:cNvPr id="0" name=""/>
        <dsp:cNvSpPr/>
      </dsp:nvSpPr>
      <dsp:spPr>
        <a:xfrm>
          <a:off x="2319065" y="376467"/>
          <a:ext cx="5166269" cy="5166269"/>
        </a:xfrm>
        <a:custGeom>
          <a:avLst/>
          <a:gdLst/>
          <a:ahLst/>
          <a:cxnLst/>
          <a:rect l="0" t="0" r="0" b="0"/>
          <a:pathLst>
            <a:path>
              <a:moveTo>
                <a:pt x="1374258" y="300328"/>
              </a:moveTo>
              <a:arcTo wR="2583134" hR="2583134" stAng="14525774" swAng="680542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6F97C-416E-FB40-A544-26C73E009889}">
      <dsp:nvSpPr>
        <dsp:cNvPr id="0" name=""/>
        <dsp:cNvSpPr/>
      </dsp:nvSpPr>
      <dsp:spPr>
        <a:xfrm>
          <a:off x="2501207" y="0"/>
          <a:ext cx="1250603" cy="1094663"/>
        </a:xfrm>
        <a:prstGeom prst="trapezoid">
          <a:avLst>
            <a:gd name="adj" fmla="val 57123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app</a:t>
          </a:r>
          <a:endParaRPr lang="en-US" sz="2000" kern="1200" dirty="0"/>
        </a:p>
      </dsp:txBody>
      <dsp:txXfrm>
        <a:off x="2501207" y="0"/>
        <a:ext cx="1250603" cy="1094663"/>
      </dsp:txXfrm>
    </dsp:sp>
    <dsp:sp modelId="{42B8D8F7-5E69-DD46-A6AB-C5DF8A219567}">
      <dsp:nvSpPr>
        <dsp:cNvPr id="0" name=""/>
        <dsp:cNvSpPr/>
      </dsp:nvSpPr>
      <dsp:spPr>
        <a:xfrm>
          <a:off x="1875905" y="1094663"/>
          <a:ext cx="2501207" cy="1094663"/>
        </a:xfrm>
        <a:prstGeom prst="trapezoid">
          <a:avLst>
            <a:gd name="adj" fmla="val 57123"/>
          </a:avLst>
        </a:prstGeom>
        <a:gradFill rotWithShape="0">
          <a:gsLst>
            <a:gs pos="0">
              <a:schemeClr val="accent4">
                <a:hueOff val="2450223"/>
                <a:satOff val="-10194"/>
                <a:lumOff val="24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450223"/>
                <a:satOff val="-10194"/>
                <a:lumOff val="24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450223"/>
                <a:satOff val="-10194"/>
                <a:lumOff val="24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container / </a:t>
          </a:r>
          <a:r>
            <a:rPr lang="en-US" sz="2000" kern="1200" dirty="0" err="1" smtClean="0"/>
            <a:t>os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2313617" y="1094663"/>
        <a:ext cx="1625784" cy="1094663"/>
      </dsp:txXfrm>
    </dsp:sp>
    <dsp:sp modelId="{6284A9DE-57BF-3D4D-87E9-8B2274146234}">
      <dsp:nvSpPr>
        <dsp:cNvPr id="0" name=""/>
        <dsp:cNvSpPr/>
      </dsp:nvSpPr>
      <dsp:spPr>
        <a:xfrm>
          <a:off x="1250603" y="2189326"/>
          <a:ext cx="3751811" cy="1094663"/>
        </a:xfrm>
        <a:prstGeom prst="trapezoid">
          <a:avLst>
            <a:gd name="adj" fmla="val 57123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Compute / data</a:t>
          </a:r>
          <a:endParaRPr lang="en-US" sz="2000" kern="1200" dirty="0"/>
        </a:p>
      </dsp:txBody>
      <dsp:txXfrm>
        <a:off x="1907170" y="2189326"/>
        <a:ext cx="2438677" cy="1094663"/>
      </dsp:txXfrm>
    </dsp:sp>
    <dsp:sp modelId="{BD1E755B-A03E-8C41-91B4-893C5E1157D4}">
      <dsp:nvSpPr>
        <dsp:cNvPr id="0" name=""/>
        <dsp:cNvSpPr/>
      </dsp:nvSpPr>
      <dsp:spPr>
        <a:xfrm>
          <a:off x="625301" y="3283989"/>
          <a:ext cx="5002415" cy="1094663"/>
        </a:xfrm>
        <a:prstGeom prst="trapezoid">
          <a:avLst>
            <a:gd name="adj" fmla="val 57123"/>
          </a:avLst>
        </a:prstGeom>
        <a:gradFill rotWithShape="0">
          <a:gsLst>
            <a:gs pos="0">
              <a:schemeClr val="accent4">
                <a:hueOff val="7350668"/>
                <a:satOff val="-30583"/>
                <a:lumOff val="72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50668"/>
                <a:satOff val="-30583"/>
                <a:lumOff val="72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50668"/>
                <a:satOff val="-30583"/>
                <a:lumOff val="72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network / segmentation</a:t>
          </a:r>
          <a:endParaRPr lang="en-US" sz="2000" kern="1200" dirty="0"/>
        </a:p>
      </dsp:txBody>
      <dsp:txXfrm>
        <a:off x="1500724" y="3283989"/>
        <a:ext cx="3251569" cy="1094663"/>
      </dsp:txXfrm>
    </dsp:sp>
    <dsp:sp modelId="{6EE68C60-9AEA-B647-8870-77BB4F28BB85}">
      <dsp:nvSpPr>
        <dsp:cNvPr id="0" name=""/>
        <dsp:cNvSpPr/>
      </dsp:nvSpPr>
      <dsp:spPr>
        <a:xfrm>
          <a:off x="0" y="4378652"/>
          <a:ext cx="6253019" cy="1094663"/>
        </a:xfrm>
        <a:prstGeom prst="trapezoid">
          <a:avLst>
            <a:gd name="adj" fmla="val 57123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physical / datacenter</a:t>
          </a:r>
          <a:endParaRPr lang="en-US" sz="2000" kern="1200" dirty="0"/>
        </a:p>
      </dsp:txBody>
      <dsp:txXfrm>
        <a:off x="1094278" y="4378652"/>
        <a:ext cx="4064462" cy="10946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9C27E1-520F-2044-AF9A-BA5162F3A36A}">
      <dsp:nvSpPr>
        <dsp:cNvPr id="0" name=""/>
        <dsp:cNvSpPr/>
      </dsp:nvSpPr>
      <dsp:spPr>
        <a:xfrm>
          <a:off x="1221978" y="2645"/>
          <a:ext cx="2706687" cy="16240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attacker profiles</a:t>
          </a:r>
          <a:endParaRPr lang="en-US" sz="2000" kern="1200" dirty="0"/>
        </a:p>
      </dsp:txBody>
      <dsp:txXfrm>
        <a:off x="1221978" y="2645"/>
        <a:ext cx="2706687" cy="1624012"/>
      </dsp:txXfrm>
    </dsp:sp>
    <dsp:sp modelId="{4D8079FD-224F-F74F-B1A1-7228B216202A}">
      <dsp:nvSpPr>
        <dsp:cNvPr id="0" name=""/>
        <dsp:cNvSpPr/>
      </dsp:nvSpPr>
      <dsp:spPr>
        <a:xfrm>
          <a:off x="4199334" y="2645"/>
          <a:ext cx="2706687" cy="162401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threat perspectives</a:t>
          </a:r>
          <a:endParaRPr lang="en-US" sz="2000" kern="1200" dirty="0"/>
        </a:p>
      </dsp:txBody>
      <dsp:txXfrm>
        <a:off x="4199334" y="2645"/>
        <a:ext cx="2706687" cy="1624012"/>
      </dsp:txXfrm>
    </dsp:sp>
    <dsp:sp modelId="{21A37E65-F94A-C546-8D48-1F3ABEA4C571}">
      <dsp:nvSpPr>
        <dsp:cNvPr id="0" name=""/>
        <dsp:cNvSpPr/>
      </dsp:nvSpPr>
      <dsp:spPr>
        <a:xfrm>
          <a:off x="1221978" y="1897327"/>
          <a:ext cx="2706687" cy="162401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top N attacks lists</a:t>
          </a:r>
          <a:endParaRPr lang="en-US" sz="2000" kern="1200" dirty="0"/>
        </a:p>
      </dsp:txBody>
      <dsp:txXfrm>
        <a:off x="1221978" y="1897327"/>
        <a:ext cx="2706687" cy="1624012"/>
      </dsp:txXfrm>
    </dsp:sp>
    <dsp:sp modelId="{9022B822-F854-7F4A-8C21-775935A6AB33}">
      <dsp:nvSpPr>
        <dsp:cNvPr id="0" name=""/>
        <dsp:cNvSpPr/>
      </dsp:nvSpPr>
      <dsp:spPr>
        <a:xfrm>
          <a:off x="4199334" y="1897327"/>
          <a:ext cx="2706687" cy="162401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intelligence  </a:t>
          </a:r>
          <a:endParaRPr lang="en-US" sz="2000" kern="1200" dirty="0"/>
        </a:p>
      </dsp:txBody>
      <dsp:txXfrm>
        <a:off x="4199334" y="1897327"/>
        <a:ext cx="2706687" cy="1624012"/>
      </dsp:txXfrm>
    </dsp:sp>
    <dsp:sp modelId="{B0D8C448-EC0C-B649-97C7-EC20B9F58F01}">
      <dsp:nvSpPr>
        <dsp:cNvPr id="0" name=""/>
        <dsp:cNvSpPr/>
      </dsp:nvSpPr>
      <dsp:spPr>
        <a:xfrm>
          <a:off x="2710656" y="3792008"/>
          <a:ext cx="2706687" cy="162401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standard controls</a:t>
          </a:r>
          <a:endParaRPr lang="en-US" sz="2000" kern="1200" dirty="0"/>
        </a:p>
      </dsp:txBody>
      <dsp:txXfrm>
        <a:off x="2710656" y="3792008"/>
        <a:ext cx="2706687" cy="16240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ADC56-7AAB-5947-AE8F-BBCE77C61BFE}">
      <dsp:nvSpPr>
        <dsp:cNvPr id="0" name=""/>
        <dsp:cNvSpPr/>
      </dsp:nvSpPr>
      <dsp:spPr>
        <a:xfrm rot="16200000">
          <a:off x="-748671" y="752739"/>
          <a:ext cx="5418667" cy="3913187"/>
        </a:xfrm>
        <a:prstGeom prst="flowChartManualOperation">
          <a:avLst/>
        </a:prstGeom>
        <a:gradFill rotWithShape="0">
          <a:gsLst>
            <a:gs pos="0">
              <a:schemeClr val="accent6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2951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Good news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Cloud services will generally be "better" than “we” were at things like patching &amp; segmentation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Design level remediation is faster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You can opt into the level of shared responsibility you want</a:t>
          </a:r>
          <a:endParaRPr lang="en-US" sz="2100" kern="1200" dirty="0"/>
        </a:p>
      </dsp:txBody>
      <dsp:txXfrm rot="5400000">
        <a:off x="4069" y="1083732"/>
        <a:ext cx="3913187" cy="3251201"/>
      </dsp:txXfrm>
    </dsp:sp>
    <dsp:sp modelId="{666BC680-2F19-A440-8389-FEA748211BAA}">
      <dsp:nvSpPr>
        <dsp:cNvPr id="0" name=""/>
        <dsp:cNvSpPr/>
      </dsp:nvSpPr>
      <dsp:spPr>
        <a:xfrm rot="16200000">
          <a:off x="3458004" y="752739"/>
          <a:ext cx="5418667" cy="3913187"/>
        </a:xfrm>
        <a:prstGeom prst="flowChartManualOperation">
          <a:avLst/>
        </a:prstGeom>
        <a:gradFill rotWithShape="0">
          <a:gsLst>
            <a:gs pos="0">
              <a:srgbClr val="FFC000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2951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Bad news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You will never know how things truly work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We've seen mistakes 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We've seen arrogance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smtClean="0"/>
            <a:t>Amplified “ambiguity” between developers, cloud engineers, and cloud providers</a:t>
          </a:r>
          <a:endParaRPr lang="en-US" sz="2100" kern="1200" dirty="0"/>
        </a:p>
      </dsp:txBody>
      <dsp:txXfrm rot="5400000">
        <a:off x="4210744" y="1083732"/>
        <a:ext cx="3913187" cy="32512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6F97C-416E-FB40-A544-26C73E009889}">
      <dsp:nvSpPr>
        <dsp:cNvPr id="0" name=""/>
        <dsp:cNvSpPr/>
      </dsp:nvSpPr>
      <dsp:spPr>
        <a:xfrm>
          <a:off x="2205643" y="0"/>
          <a:ext cx="1102821" cy="1100205"/>
        </a:xfrm>
        <a:prstGeom prst="trapezoid">
          <a:avLst>
            <a:gd name="adj" fmla="val 50119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app</a:t>
          </a:r>
          <a:endParaRPr lang="en-US" sz="2000" kern="1200" dirty="0"/>
        </a:p>
      </dsp:txBody>
      <dsp:txXfrm>
        <a:off x="2205643" y="0"/>
        <a:ext cx="1102821" cy="1100205"/>
      </dsp:txXfrm>
    </dsp:sp>
    <dsp:sp modelId="{42B8D8F7-5E69-DD46-A6AB-C5DF8A219567}">
      <dsp:nvSpPr>
        <dsp:cNvPr id="0" name=""/>
        <dsp:cNvSpPr/>
      </dsp:nvSpPr>
      <dsp:spPr>
        <a:xfrm>
          <a:off x="1654232" y="1100205"/>
          <a:ext cx="2205643" cy="1100205"/>
        </a:xfrm>
        <a:prstGeom prst="trapezoid">
          <a:avLst>
            <a:gd name="adj" fmla="val 50119"/>
          </a:avLst>
        </a:prstGeom>
        <a:gradFill rotWithShape="0">
          <a:gsLst>
            <a:gs pos="0">
              <a:schemeClr val="accent4">
                <a:hueOff val="2450223"/>
                <a:satOff val="-10194"/>
                <a:lumOff val="24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450223"/>
                <a:satOff val="-10194"/>
                <a:lumOff val="24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450223"/>
                <a:satOff val="-10194"/>
                <a:lumOff val="24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OS Virtualization &amp; Container</a:t>
          </a:r>
          <a:endParaRPr lang="en-US" sz="2000" kern="1200" dirty="0"/>
        </a:p>
      </dsp:txBody>
      <dsp:txXfrm>
        <a:off x="2040220" y="1100205"/>
        <a:ext cx="1433668" cy="1100205"/>
      </dsp:txXfrm>
    </dsp:sp>
    <dsp:sp modelId="{6284A9DE-57BF-3D4D-87E9-8B2274146234}">
      <dsp:nvSpPr>
        <dsp:cNvPr id="0" name=""/>
        <dsp:cNvSpPr/>
      </dsp:nvSpPr>
      <dsp:spPr>
        <a:xfrm>
          <a:off x="1102821" y="2200410"/>
          <a:ext cx="3308465" cy="1100205"/>
        </a:xfrm>
        <a:prstGeom prst="trapezoid">
          <a:avLst>
            <a:gd name="adj" fmla="val 50119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Logical Compute Isolation / Data Controls </a:t>
          </a:r>
          <a:endParaRPr lang="en-US" sz="2000" kern="1200" dirty="0"/>
        </a:p>
      </dsp:txBody>
      <dsp:txXfrm>
        <a:off x="1681803" y="2200410"/>
        <a:ext cx="2150502" cy="1100205"/>
      </dsp:txXfrm>
    </dsp:sp>
    <dsp:sp modelId="{BD1E755B-A03E-8C41-91B4-893C5E1157D4}">
      <dsp:nvSpPr>
        <dsp:cNvPr id="0" name=""/>
        <dsp:cNvSpPr/>
      </dsp:nvSpPr>
      <dsp:spPr>
        <a:xfrm>
          <a:off x="551410" y="3300615"/>
          <a:ext cx="4411287" cy="1100205"/>
        </a:xfrm>
        <a:prstGeom prst="trapezoid">
          <a:avLst>
            <a:gd name="adj" fmla="val 50119"/>
          </a:avLst>
        </a:prstGeom>
        <a:gradFill rotWithShape="0">
          <a:gsLst>
            <a:gs pos="0">
              <a:schemeClr val="accent4">
                <a:hueOff val="7350668"/>
                <a:satOff val="-30583"/>
                <a:lumOff val="72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50668"/>
                <a:satOff val="-30583"/>
                <a:lumOff val="72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50668"/>
                <a:satOff val="-30583"/>
                <a:lumOff val="72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Logical Network Separation / network transport considerations..</a:t>
          </a:r>
          <a:endParaRPr lang="en-US" sz="2000" kern="1200" dirty="0"/>
        </a:p>
      </dsp:txBody>
      <dsp:txXfrm>
        <a:off x="1323386" y="3300615"/>
        <a:ext cx="2867336" cy="1100205"/>
      </dsp:txXfrm>
    </dsp:sp>
    <dsp:sp modelId="{6EE68C60-9AEA-B647-8870-77BB4F28BB85}">
      <dsp:nvSpPr>
        <dsp:cNvPr id="0" name=""/>
        <dsp:cNvSpPr/>
      </dsp:nvSpPr>
      <dsp:spPr>
        <a:xfrm>
          <a:off x="0" y="4400820"/>
          <a:ext cx="5514109" cy="1100205"/>
        </a:xfrm>
        <a:prstGeom prst="trapezoid">
          <a:avLst>
            <a:gd name="adj" fmla="val 50119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Physical? </a:t>
          </a:r>
          <a:endParaRPr lang="en-US" sz="2000" kern="1200" dirty="0"/>
        </a:p>
      </dsp:txBody>
      <dsp:txXfrm>
        <a:off x="964969" y="4400820"/>
        <a:ext cx="3584170" cy="11002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6F97C-416E-FB40-A544-26C73E009889}">
      <dsp:nvSpPr>
        <dsp:cNvPr id="0" name=""/>
        <dsp:cNvSpPr/>
      </dsp:nvSpPr>
      <dsp:spPr>
        <a:xfrm>
          <a:off x="2379287" y="0"/>
          <a:ext cx="1189643" cy="1100205"/>
        </a:xfrm>
        <a:prstGeom prst="trapezoid">
          <a:avLst>
            <a:gd name="adj" fmla="val 54065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app</a:t>
          </a:r>
          <a:endParaRPr lang="en-US" sz="2000" kern="1200" dirty="0"/>
        </a:p>
      </dsp:txBody>
      <dsp:txXfrm>
        <a:off x="2379287" y="0"/>
        <a:ext cx="1189643" cy="1100205"/>
      </dsp:txXfrm>
    </dsp:sp>
    <dsp:sp modelId="{42B8D8F7-5E69-DD46-A6AB-C5DF8A219567}">
      <dsp:nvSpPr>
        <dsp:cNvPr id="0" name=""/>
        <dsp:cNvSpPr/>
      </dsp:nvSpPr>
      <dsp:spPr>
        <a:xfrm>
          <a:off x="1784465" y="1100205"/>
          <a:ext cx="2379287" cy="1100205"/>
        </a:xfrm>
        <a:prstGeom prst="trapezoid">
          <a:avLst>
            <a:gd name="adj" fmla="val 54065"/>
          </a:avLst>
        </a:prstGeom>
        <a:gradFill rotWithShape="0">
          <a:gsLst>
            <a:gs pos="0">
              <a:schemeClr val="accent4">
                <a:hueOff val="2450223"/>
                <a:satOff val="-10194"/>
                <a:lumOff val="24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450223"/>
                <a:satOff val="-10194"/>
                <a:lumOff val="24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450223"/>
                <a:satOff val="-10194"/>
                <a:lumOff val="24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container / </a:t>
          </a:r>
          <a:r>
            <a:rPr lang="en-US" sz="2000" kern="1200" dirty="0" err="1" smtClean="0"/>
            <a:t>os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2200840" y="1100205"/>
        <a:ext cx="1546536" cy="1100205"/>
      </dsp:txXfrm>
    </dsp:sp>
    <dsp:sp modelId="{6284A9DE-57BF-3D4D-87E9-8B2274146234}">
      <dsp:nvSpPr>
        <dsp:cNvPr id="0" name=""/>
        <dsp:cNvSpPr/>
      </dsp:nvSpPr>
      <dsp:spPr>
        <a:xfrm>
          <a:off x="1189643" y="2200410"/>
          <a:ext cx="3568930" cy="1100205"/>
        </a:xfrm>
        <a:prstGeom prst="trapezoid">
          <a:avLst>
            <a:gd name="adj" fmla="val 54065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Compute / data</a:t>
          </a:r>
          <a:endParaRPr lang="en-US" sz="2000" kern="1200" dirty="0"/>
        </a:p>
      </dsp:txBody>
      <dsp:txXfrm>
        <a:off x="1814206" y="2200410"/>
        <a:ext cx="2319805" cy="1100205"/>
      </dsp:txXfrm>
    </dsp:sp>
    <dsp:sp modelId="{BD1E755B-A03E-8C41-91B4-893C5E1157D4}">
      <dsp:nvSpPr>
        <dsp:cNvPr id="0" name=""/>
        <dsp:cNvSpPr/>
      </dsp:nvSpPr>
      <dsp:spPr>
        <a:xfrm>
          <a:off x="594821" y="3300615"/>
          <a:ext cx="4758574" cy="1100205"/>
        </a:xfrm>
        <a:prstGeom prst="trapezoid">
          <a:avLst>
            <a:gd name="adj" fmla="val 54065"/>
          </a:avLst>
        </a:prstGeom>
        <a:gradFill rotWithShape="0">
          <a:gsLst>
            <a:gs pos="0">
              <a:schemeClr val="accent4">
                <a:hueOff val="7350668"/>
                <a:satOff val="-30583"/>
                <a:lumOff val="72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50668"/>
                <a:satOff val="-30583"/>
                <a:lumOff val="72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50668"/>
                <a:satOff val="-30583"/>
                <a:lumOff val="72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network / segmentation</a:t>
          </a:r>
          <a:endParaRPr lang="en-US" sz="2000" kern="1200" dirty="0"/>
        </a:p>
      </dsp:txBody>
      <dsp:txXfrm>
        <a:off x="1427572" y="3300615"/>
        <a:ext cx="3093073" cy="1100205"/>
      </dsp:txXfrm>
    </dsp:sp>
    <dsp:sp modelId="{6EE68C60-9AEA-B647-8870-77BB4F28BB85}">
      <dsp:nvSpPr>
        <dsp:cNvPr id="0" name=""/>
        <dsp:cNvSpPr/>
      </dsp:nvSpPr>
      <dsp:spPr>
        <a:xfrm>
          <a:off x="0" y="4400820"/>
          <a:ext cx="5948218" cy="1100205"/>
        </a:xfrm>
        <a:prstGeom prst="trapezoid">
          <a:avLst>
            <a:gd name="adj" fmla="val 54065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physical / datacenter</a:t>
          </a:r>
          <a:endParaRPr lang="en-US" sz="2000" kern="1200" dirty="0"/>
        </a:p>
      </dsp:txBody>
      <dsp:txXfrm>
        <a:off x="1040938" y="4400820"/>
        <a:ext cx="3866341" cy="11002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CDA8D-F4E0-9645-9C6D-F4DD33290F3C}" type="datetimeFigureOut">
              <a:rPr lang="en-US" smtClean="0"/>
              <a:t>2/19/19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F6A97-8CF3-2441-BE78-64873321E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82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89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58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205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87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83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8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61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748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17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1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E2A76-C36B-954F-90CB-31F701A4B644}" type="datetimeFigureOut">
              <a:rPr lang="en-US" smtClean="0"/>
              <a:t>2/19/19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1938E-A886-E241-984F-4531CCB5C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7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evin@nassery.org" TargetMode="External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diagramData" Target="../diagrams/data3.xml"/><Relationship Id="rId8" Type="http://schemas.openxmlformats.org/officeDocument/2006/relationships/diagramLayout" Target="../diagrams/layout3.xml"/><Relationship Id="rId9" Type="http://schemas.openxmlformats.org/officeDocument/2006/relationships/diagramQuickStyle" Target="../diagrams/quickStyle3.xml"/><Relationship Id="rId10" Type="http://schemas.openxmlformats.org/officeDocument/2006/relationships/diagramColors" Target="../diagrams/colors3.xml"/><Relationship Id="rId11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7" Type="http://schemas.openxmlformats.org/officeDocument/2006/relationships/diagramData" Target="../diagrams/data6.xml"/><Relationship Id="rId8" Type="http://schemas.openxmlformats.org/officeDocument/2006/relationships/diagramLayout" Target="../diagrams/layout6.xml"/><Relationship Id="rId9" Type="http://schemas.openxmlformats.org/officeDocument/2006/relationships/diagramQuickStyle" Target="../diagrams/quickStyle6.xml"/><Relationship Id="rId10" Type="http://schemas.openxmlformats.org/officeDocument/2006/relationships/diagramColors" Target="../diagrams/colors6.xml"/><Relationship Id="rId11" Type="http://schemas.microsoft.com/office/2007/relationships/diagramDrawing" Target="../diagrams/drawing6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0891" y="253206"/>
            <a:ext cx="10515600" cy="1325563"/>
          </a:xfrm>
        </p:spPr>
        <p:txBody>
          <a:bodyPr/>
          <a:lstStyle/>
          <a:p>
            <a:r>
              <a:rPr lang="en-US" dirty="0"/>
              <a:t>Threat-modeling legacy Cloud Applications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646" y="253206"/>
            <a:ext cx="1549400" cy="1549400"/>
          </a:xfrm>
          <a:prstGeom prst="rect">
            <a:avLst/>
          </a:prstGeom>
        </p:spPr>
      </p:pic>
      <p:sp>
        <p:nvSpPr>
          <p:cNvPr id="18" name="Title 3"/>
          <p:cNvSpPr txBox="1">
            <a:spLocks/>
          </p:cNvSpPr>
          <p:nvPr/>
        </p:nvSpPr>
        <p:spPr>
          <a:xfrm>
            <a:off x="200891" y="511615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Kevin </a:t>
            </a:r>
            <a:r>
              <a:rPr lang="en-US" dirty="0" err="1" smtClean="0"/>
              <a:t>Nassery</a:t>
            </a:r>
            <a:endParaRPr lang="en-US" dirty="0"/>
          </a:p>
          <a:p>
            <a:r>
              <a:rPr lang="en-US" dirty="0" smtClean="0">
                <a:hlinkClick r:id="rId3"/>
              </a:rPr>
              <a:t>kevin@nassery.org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knassery</a:t>
            </a:r>
            <a:r>
              <a:rPr lang="en-US" dirty="0" smtClean="0"/>
              <a:t> on Twitter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456" y="1901418"/>
            <a:ext cx="5266035" cy="42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Cloud Provider / Shared Responsibility: Notable Failures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7" y="924399"/>
            <a:ext cx="9495355" cy="18990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182" y="2759191"/>
            <a:ext cx="342900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0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Cloud Provider / Shared Responsibility: Notable Failures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72" y="698211"/>
            <a:ext cx="6886492" cy="49682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214" y="3479713"/>
            <a:ext cx="2857500" cy="2857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0014" y="136118"/>
            <a:ext cx="25527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A real world example: </a:t>
            </a:r>
            <a:r>
              <a:rPr lang="en-US" sz="2400" dirty="0"/>
              <a:t>Container Security Issue (CVE-2019-5736)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18" y="449920"/>
            <a:ext cx="6244271" cy="5854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50929"/>
            <a:ext cx="49657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Late breaking news!!! Docker escape:</a:t>
            </a:r>
          </a:p>
          <a:p>
            <a:endParaRPr lang="en-US" sz="2000" b="1" dirty="0"/>
          </a:p>
          <a:p>
            <a:r>
              <a:rPr lang="en-US" sz="2000" dirty="0" smtClean="0"/>
              <a:t>Docker allows you to wrap an OS into a software bundle with isolated software dependency but native host execution performance.</a:t>
            </a:r>
          </a:p>
          <a:p>
            <a:endParaRPr lang="en-US" sz="2000" dirty="0"/>
          </a:p>
          <a:p>
            <a:r>
              <a:rPr lang="en-US" sz="2000" dirty="0" smtClean="0"/>
              <a:t>In a growing use-case scenario people are trusting container isolation as a substitute for OS virtualization (or bare-metal isolation).</a:t>
            </a:r>
          </a:p>
          <a:p>
            <a:endParaRPr lang="en-US" sz="2000" dirty="0"/>
          </a:p>
          <a:p>
            <a:r>
              <a:rPr lang="en-US" sz="2000" dirty="0" smtClean="0"/>
              <a:t>It is likely that this exploit, and others to-be-discovered vulnerabilities, allow code to be executed in a container to gain host root &amp; therefore side-by-side container access.</a:t>
            </a:r>
          </a:p>
          <a:p>
            <a:endParaRPr lang="en-US" sz="2000" dirty="0"/>
          </a:p>
          <a:p>
            <a:r>
              <a:rPr lang="en-US" sz="2000" dirty="0" smtClean="0"/>
              <a:t>We probably DO NOT have enough information to threat model this attack on Cloud services such as Amazon ECS..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922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Let’s try..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165" y="1010227"/>
            <a:ext cx="8418835" cy="57228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6402" y="1010227"/>
            <a:ext cx="332509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Could a different AWS ECS account holder who exploited this issue prior to remediation gained access to my container runtime?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Could  an insider who had commit access to a subset of our enterprise </a:t>
            </a:r>
            <a:r>
              <a:rPr lang="en-US" dirty="0" err="1" smtClean="0"/>
              <a:t>docker</a:t>
            </a:r>
            <a:r>
              <a:rPr lang="en-US" dirty="0" smtClean="0"/>
              <a:t> containers used this exploit to gain access to other enterprise apps?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46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So what does the next 5 years of lift &amp; shift look like: 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791" y="650929"/>
            <a:ext cx="5854700" cy="520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3217" y="650929"/>
            <a:ext cx="56445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Logical Architecture is the same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Transmission paths are now dependent on provider security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Physical security is an unknown, but likely much better (and has probably passed umpteen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party assessments)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Other layers depend on cloud solutions architecture, for example: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EC2 or Beanstalk?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EC2 instance classes? (some are physically isolated)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Container or Server Instance, or both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Database on EC2 or AWS RDS?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95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Considerations in shared responsibility / cloud models: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78872" y="650929"/>
            <a:ext cx="1083425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Network security: </a:t>
            </a:r>
            <a:r>
              <a:rPr lang="en-US" sz="2000" dirty="0" smtClean="0"/>
              <a:t>Segmentation used to be “hard”, so you used fewer segments, and your app ops people probably don’t know what network least privilege works on.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Tip: Spend time here during transition to have clear definition of communication profiles, embrace hyper segmentation because it’s now free.</a:t>
            </a:r>
          </a:p>
          <a:p>
            <a:pPr marL="285750" indent="-285750">
              <a:buFont typeface="Arial" charset="0"/>
              <a:buChar char="•"/>
            </a:pPr>
            <a:endParaRPr lang="en-US" sz="2000" b="1" i="1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Transport security</a:t>
            </a:r>
            <a:r>
              <a:rPr lang="en-US" sz="2000" dirty="0" smtClean="0"/>
              <a:t>: You don’t ”own” the network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Tip: SSL is cheap, but Certificate Management is hard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Data at rest: </a:t>
            </a:r>
            <a:r>
              <a:rPr lang="en-US" sz="2000" dirty="0" smtClean="0"/>
              <a:t>You don’t ”own” the storage (from physical -&gt; object)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Tip: The more you insulate yourself from your cloud provider the harder the key management.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/>
              <a:t>Tip: The performance / availability / optimizations of Cloud DB solutions generally outweigh the security trade-offs.</a:t>
            </a:r>
          </a:p>
          <a:p>
            <a:pPr marL="285750" indent="-285750">
              <a:buFont typeface="Arial" charset="0"/>
              <a:buChar char="•"/>
            </a:pPr>
            <a:endParaRPr lang="en-US" sz="2000" b="1" i="1" dirty="0"/>
          </a:p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Management plane: </a:t>
            </a:r>
            <a:r>
              <a:rPr lang="en-US" sz="2000" dirty="0" smtClean="0"/>
              <a:t>Cloud provider insiders, cloud management accounts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Tip: Beware of directory services integration with corporate networks</a:t>
            </a:r>
            <a:endParaRPr lang="en-US" sz="2000" dirty="0"/>
          </a:p>
          <a:p>
            <a:pPr marL="285750" indent="-285750">
              <a:buFont typeface="Arial" charset="0"/>
              <a:buChar char="•"/>
            </a:pPr>
            <a:endParaRPr lang="en-US" sz="2000" b="1" i="1" dirty="0"/>
          </a:p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Server OS Images: Operating System Patching, Management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Tip: Manage the “network” as a single system, if you are using an interactive </a:t>
            </a:r>
            <a:r>
              <a:rPr lang="en-US" sz="2000" dirty="0" err="1" smtClean="0"/>
              <a:t>ssh</a:t>
            </a:r>
            <a:r>
              <a:rPr lang="en-US" sz="2000" dirty="0" smtClean="0"/>
              <a:t> session to do something, it’s probably wrong.  </a:t>
            </a:r>
            <a:endParaRPr lang="en-US" sz="2000" b="1" i="1" dirty="0"/>
          </a:p>
          <a:p>
            <a:pPr marL="285750" indent="-285750">
              <a:buFont typeface="Arial" charset="0"/>
              <a:buChar char="•"/>
            </a:pP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14535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Augmenting the threat modeling process</a:t>
            </a:r>
            <a:r>
              <a:rPr lang="mr-IN" sz="2400" dirty="0" smtClean="0"/>
              <a:t>…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1054" y="650929"/>
            <a:ext cx="1083425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Consider the following in modeling “insider threats”: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Assume ”Cloud Root” users will be able to compromise almost any part of the system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Assume a “small population” of insider threats at cloud provider could compromise Application runtime memory / field level DB encryption using Cloud HSMs / encrypted storage mechanisms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Assume a bigger, ”medium sized” population of threats at cloud provider could compromise ”sniffer level access” to transport paths, Medium population of Insider threats at cloud provider + Threats to container layers supported by third parties  and unencrypted storage mechanisms.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Presume any control you “can’t” understand has a decent chance of being broken by a small population of threats </a:t>
            </a:r>
          </a:p>
          <a:p>
            <a:endParaRPr lang="en-US" sz="2000" b="1" i="1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b="1" i="1" dirty="0" smtClean="0"/>
              <a:t>Build this into your “threat modeling libraries”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Cloud provider ”threats”:   </a:t>
            </a:r>
            <a:r>
              <a:rPr lang="en-US" sz="2000" b="1" i="1" dirty="0" err="1" smtClean="0"/>
              <a:t>ie</a:t>
            </a:r>
            <a:r>
              <a:rPr lang="en-US" sz="2000" b="1" i="1" dirty="0" smtClean="0"/>
              <a:t>, Management console developer; Cloud HSM engineer; Datacenter physical resource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Secondary assets for credentials &amp; keys as ”assets”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i="1" dirty="0" smtClean="0"/>
              <a:t>Every “Service” you use probably has a fairly consistent threat model, build into reusable modules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b="1" i="1" dirty="0" smtClean="0"/>
          </a:p>
          <a:p>
            <a:pPr marL="1200150" lvl="2" indent="-285750">
              <a:buFont typeface="Arial" charset="0"/>
              <a:buChar char="•"/>
            </a:pP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40137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Augmenting the threat modeling process</a:t>
            </a:r>
            <a:r>
              <a:rPr lang="mr-IN" sz="2400" dirty="0" smtClean="0"/>
              <a:t>…</a:t>
            </a:r>
            <a:r>
              <a:rPr lang="en-US" sz="2400" dirty="0" smtClean="0"/>
              <a:t>simple things, can be very complicated. Threat model building blocks, and ”approve” them for appropriate use cases. 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66" y="1009072"/>
            <a:ext cx="11934068" cy="439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Get a head start: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32508" y="858982"/>
            <a:ext cx="1083425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Get good at Key Management (and secure your own keys for important things)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SSL Everything, Everywhere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Use Provider Encryption integrations for data at rest where it matters (and manage your own keys where it *REALLY* matters)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Leverage free Hyper Segmentation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Manage everything through automation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Trust that providers are typically better than you at OS management, but where it *really* matters consider taking responsibility and tradeoffs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Insulate applications from software dependencies using containers, but keep those containers “Fresh” &amp; </a:t>
            </a:r>
            <a:r>
              <a:rPr lang="en-US" sz="2400" b="1" i="1" dirty="0" smtClean="0"/>
              <a:t>secure</a:t>
            </a:r>
            <a:endParaRPr lang="en-US" sz="2400" b="1" i="1" dirty="0"/>
          </a:p>
          <a:p>
            <a:pPr marL="285750" indent="-285750">
              <a:buFont typeface="Arial" charset="0"/>
              <a:buChar char="•"/>
            </a:pPr>
            <a:r>
              <a:rPr lang="en-US" sz="2400" b="1" i="1" dirty="0" smtClean="0"/>
              <a:t>Get serious about sun-setting legacy </a:t>
            </a:r>
            <a:r>
              <a:rPr lang="en-US" sz="2400" b="1" i="1" dirty="0" smtClean="0"/>
              <a:t>solutions for </a:t>
            </a:r>
            <a:r>
              <a:rPr lang="en-US" sz="2400" b="1" i="1" dirty="0" smtClean="0"/>
              <a:t>server less / micro services / modern “cloud” native platforms.</a:t>
            </a:r>
          </a:p>
          <a:p>
            <a:pPr marL="285750" indent="-285750">
              <a:buFont typeface="Arial" charset="0"/>
              <a:buChar char="•"/>
            </a:pPr>
            <a:endParaRPr lang="en-US" b="1" i="1" dirty="0" smtClean="0"/>
          </a:p>
          <a:p>
            <a:pPr marL="285750" indent="-285750">
              <a:buFont typeface="Arial" charset="0"/>
              <a:buChar char="•"/>
            </a:pPr>
            <a:endParaRPr lang="en-US" b="1" i="1" dirty="0" smtClean="0"/>
          </a:p>
          <a:p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2626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About Me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464127" y="893772"/>
            <a:ext cx="1021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222222"/>
                </a:solidFill>
                <a:effectLst/>
              </a:rPr>
              <a:t>Sr. Principal Consultant / BSIMM Ops Director @ Synopsys Software Integrity Group</a:t>
            </a:r>
          </a:p>
        </p:txBody>
      </p:sp>
      <p:sp>
        <p:nvSpPr>
          <p:cNvPr id="9" name="Rectangle 8"/>
          <p:cNvSpPr/>
          <p:nvPr/>
        </p:nvSpPr>
        <p:spPr>
          <a:xfrm>
            <a:off x="464127" y="3354923"/>
            <a:ext cx="1021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222222"/>
                </a:solidFill>
                <a:effectLst/>
              </a:rPr>
              <a:t>Former: Director Assessment Services @ US Bank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4127" y="4117985"/>
            <a:ext cx="1021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222222"/>
                </a:solidFill>
              </a:rPr>
              <a:t>Last 8yrs focused on Application Security; before that Infrastructure (Unix, Network) Security &amp; Performance Engineering </a:t>
            </a:r>
            <a:endParaRPr lang="en-US" sz="2800" b="1" i="1" dirty="0" smtClean="0">
              <a:solidFill>
                <a:srgbClr val="222222"/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4127" y="5551777"/>
            <a:ext cx="1021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222222"/>
                </a:solidFill>
              </a:rPr>
              <a:t>Free time: Chess, Amateur Radio (KE0UKR), Competition Long Range Shooter</a:t>
            </a:r>
            <a:endParaRPr lang="en-US" sz="2800" b="1" i="1" dirty="0" smtClean="0">
              <a:solidFill>
                <a:srgbClr val="222222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127" y="2578133"/>
            <a:ext cx="1021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smtClean="0">
                <a:solidFill>
                  <a:srgbClr val="222222"/>
                </a:solidFill>
              </a:rPr>
              <a:t>Certified AWS </a:t>
            </a:r>
            <a:r>
              <a:rPr lang="en-US" sz="2800" b="1" i="1" dirty="0" smtClean="0">
                <a:solidFill>
                  <a:srgbClr val="222222"/>
                </a:solidFill>
              </a:rPr>
              <a:t>Solutions Arch - Associate</a:t>
            </a:r>
            <a:endParaRPr lang="en-US" sz="2800" b="1" i="1" dirty="0" smtClean="0">
              <a:solidFill>
                <a:srgbClr val="22222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3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3673901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Threat Modeling Workflow</a:t>
            </a:r>
            <a:endParaRPr lang="en-US" sz="24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20394178"/>
              </p:ext>
            </p:extLst>
          </p:nvPr>
        </p:nvGraphicFramePr>
        <p:xfrm>
          <a:off x="3784600" y="650929"/>
          <a:ext cx="9804400" cy="5919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7091" y="944417"/>
            <a:ext cx="562494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Notes about scaling: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Iterative process takes several rounds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Ideally should be done as both a design and validation activity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Geometric # of scenarios: Add 5 new attacks, and your matrix gets 5x bigger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Requires special skills (system knowledge, and adversarial thinking)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Small systems can take 2-3 weeks, larger systems 5+ weeks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Developing “Threat Modeling Libraries” to combine with process is the key to both quality and efficiency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57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Example Threat Model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99" y="650929"/>
            <a:ext cx="9880601" cy="597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Trace Matrix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161215"/>
              </p:ext>
            </p:extLst>
          </p:nvPr>
        </p:nvGraphicFramePr>
        <p:xfrm>
          <a:off x="349827" y="650929"/>
          <a:ext cx="11492345" cy="4905713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1499001"/>
                <a:gridCol w="994817"/>
                <a:gridCol w="1844957"/>
                <a:gridCol w="1773819"/>
                <a:gridCol w="1773819"/>
                <a:gridCol w="1598935"/>
                <a:gridCol w="2006997"/>
              </a:tblGrid>
              <a:tr h="475993">
                <a:tc>
                  <a:txBody>
                    <a:bodyPr/>
                    <a:lstStyle/>
                    <a:p>
                      <a:pPr algn="l" fontAlgn="b"/>
                      <a:endParaRPr lang="en-US" sz="1800" b="1" u="none" strike="noStrike" dirty="0">
                        <a:effectLst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Position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Attacks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Control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Residual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Asset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Risk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Auth'd Users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External, Internal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OWASP #1-10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ESAPI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Zero Day App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App, Runtime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App Data, Network Intrusion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Unauthed Users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External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OWASP #1-10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ESAPI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Zero Day App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App, Runtime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App Data, Network Intrusion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Unauthed Users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External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OS Attacks against Server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Firewall, Patching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Unpatched, Zero Day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Runtime Environment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Data, Network Intrusion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Unauthed Users, Internal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Corporate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OS Attacks against Server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800" u="none" strike="noStrike">
                          <a:effectLst/>
                        </a:rPr>
                        <a:t>[ NONE ] </a:t>
                      </a:r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Unpatched, Zero Day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OS Admin Users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[ recurse ]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Campus Training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Corporate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MiTM attacks, OS Attacks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800" u="none" strike="noStrike">
                          <a:effectLst/>
                        </a:rPr>
                        <a:t>[ NONE ] </a:t>
                      </a:r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[ unanticpated abuse ]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Unauthed Users, Internal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[ recurse ]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OS Admin Users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Priv User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Misuse of Server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Background Check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[ unanticpated abuse ]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Runtime Environment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Data, Horizontal to Other Systems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DB Admin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Priv User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Misuse of DB ops Access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Background Check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[ unanticpated abuse ]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Database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Data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  <a:tr h="4759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SAN Admin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Priv User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Misuse of Storage Access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Background Check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[ </a:t>
                      </a:r>
                      <a:r>
                        <a:rPr lang="en-US" sz="1800" u="none" strike="noStrike" dirty="0" smtClean="0">
                          <a:effectLst/>
                        </a:rPr>
                        <a:t>unanticipated </a:t>
                      </a:r>
                      <a:r>
                        <a:rPr lang="en-US" sz="1800" u="none" strike="noStrike" dirty="0">
                          <a:effectLst/>
                        </a:rPr>
                        <a:t>abuse ]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Storage Device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Data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75" marR="5075" marT="5075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5018" y="5805789"/>
            <a:ext cx="9781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much </a:t>
            </a:r>
            <a:r>
              <a:rPr lang="en-US" sz="3200" smtClean="0"/>
              <a:t>is enough??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83141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Threat Modeling Libraries: Curating Re-usable Inputs for common architectures and components</a:t>
            </a:r>
            <a:endParaRPr lang="en-US" sz="24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48420934"/>
              </p:ext>
            </p:extLst>
          </p:nvPr>
        </p:nvGraphicFramePr>
        <p:xfrm>
          <a:off x="729672" y="1330036"/>
          <a:ext cx="6253019" cy="5473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69495600"/>
              </p:ext>
            </p:extLst>
          </p:nvPr>
        </p:nvGraphicFramePr>
        <p:xfrm>
          <a:off x="5052291" y="83050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Rectangle 6"/>
          <p:cNvSpPr/>
          <p:nvPr/>
        </p:nvSpPr>
        <p:spPr>
          <a:xfrm>
            <a:off x="36945" y="830502"/>
            <a:ext cx="692727" cy="597361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dirty="0" smtClean="0"/>
              <a:t>Management Plane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925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Risk management as things move into the cloud.. </a:t>
            </a:r>
            <a:endParaRPr lang="en-US" sz="24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852048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81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Threat Modeling Cloud</a:t>
            </a:r>
            <a:endParaRPr lang="en-US" sz="24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82819654"/>
              </p:ext>
            </p:extLst>
          </p:nvPr>
        </p:nvGraphicFramePr>
        <p:xfrm>
          <a:off x="6677891" y="1302327"/>
          <a:ext cx="5514109" cy="5501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6945" y="830502"/>
            <a:ext cx="692727" cy="597361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dirty="0" smtClean="0"/>
              <a:t>Management plane!!!!</a:t>
            </a:r>
            <a:endParaRPr lang="en-US" sz="2000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759582037"/>
              </p:ext>
            </p:extLst>
          </p:nvPr>
        </p:nvGraphicFramePr>
        <p:xfrm>
          <a:off x="729673" y="1302327"/>
          <a:ext cx="5948218" cy="5501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640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0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Cloud Provider / Shared Responsibility: Notable Failures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1" y="851245"/>
            <a:ext cx="8576222" cy="3859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3313" y="2823471"/>
            <a:ext cx="2959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1300</Words>
  <Application>Microsoft Macintosh PowerPoint</Application>
  <PresentationFormat>Widescreen</PresentationFormat>
  <Paragraphs>188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Mangal</vt:lpstr>
      <vt:lpstr>Arial</vt:lpstr>
      <vt:lpstr>Office Theme</vt:lpstr>
      <vt:lpstr>Threat-modeling legacy Cloud Applications</vt:lpstr>
      <vt:lpstr>About Me</vt:lpstr>
      <vt:lpstr>Threat Modeling Workflow</vt:lpstr>
      <vt:lpstr>Example Threat Model</vt:lpstr>
      <vt:lpstr>Trace Matrix</vt:lpstr>
      <vt:lpstr>Threat Modeling Libraries: Curating Re-usable Inputs for common architectures and components</vt:lpstr>
      <vt:lpstr>Risk management as things move into the cloud.. </vt:lpstr>
      <vt:lpstr>Threat Modeling Cloud</vt:lpstr>
      <vt:lpstr>Cloud Provider / Shared Responsibility: Notable Failures</vt:lpstr>
      <vt:lpstr>Cloud Provider / Shared Responsibility: Notable Failures</vt:lpstr>
      <vt:lpstr>Cloud Provider / Shared Responsibility: Notable Failures</vt:lpstr>
      <vt:lpstr>A real world example: Container Security Issue (CVE-2019-5736) </vt:lpstr>
      <vt:lpstr>Let’s try.. </vt:lpstr>
      <vt:lpstr>So what does the next 5 years of lift &amp; shift look like: </vt:lpstr>
      <vt:lpstr>Considerations in shared responsibility / cloud models:</vt:lpstr>
      <vt:lpstr>Augmenting the threat modeling process…</vt:lpstr>
      <vt:lpstr>Augmenting the threat modeling process…simple things, can be very complicated. Threat model building blocks, and ”approve” them for appropriate use cases.  </vt:lpstr>
      <vt:lpstr>Get a head start: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Threat Modeling Workflow</dc:title>
  <dc:creator>Microsoft Office User</dc:creator>
  <cp:lastModifiedBy>Microsoft Office User</cp:lastModifiedBy>
  <cp:revision>26</cp:revision>
  <dcterms:created xsi:type="dcterms:W3CDTF">2019-02-18T17:06:53Z</dcterms:created>
  <dcterms:modified xsi:type="dcterms:W3CDTF">2019-02-19T22:57:09Z</dcterms:modified>
</cp:coreProperties>
</file>