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17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5F1A3-E9D1-6041-BF31-315D3814B6F6}" type="datetimeFigureOut">
              <a:rPr lang="en-US" smtClean="0"/>
              <a:t>24/11/16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E2EDF-E675-574B-BA29-19C4FC242B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067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5F1A3-E9D1-6041-BF31-315D3814B6F6}" type="datetimeFigureOut">
              <a:rPr lang="en-US" smtClean="0"/>
              <a:t>24/11/16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E2EDF-E675-574B-BA29-19C4FC242B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25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5F1A3-E9D1-6041-BF31-315D3814B6F6}" type="datetimeFigureOut">
              <a:rPr lang="en-US" smtClean="0"/>
              <a:t>24/11/16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E2EDF-E675-574B-BA29-19C4FC242B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404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5F1A3-E9D1-6041-BF31-315D3814B6F6}" type="datetimeFigureOut">
              <a:rPr lang="en-US" smtClean="0"/>
              <a:t>24/11/16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E2EDF-E675-574B-BA29-19C4FC242B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493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5F1A3-E9D1-6041-BF31-315D3814B6F6}" type="datetimeFigureOut">
              <a:rPr lang="en-US" smtClean="0"/>
              <a:t>24/11/16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E2EDF-E675-574B-BA29-19C4FC242B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18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5F1A3-E9D1-6041-BF31-315D3814B6F6}" type="datetimeFigureOut">
              <a:rPr lang="en-US" smtClean="0"/>
              <a:t>24/11/16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E2EDF-E675-574B-BA29-19C4FC242B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364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5F1A3-E9D1-6041-BF31-315D3814B6F6}" type="datetimeFigureOut">
              <a:rPr lang="en-US" smtClean="0"/>
              <a:t>24/11/16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E2EDF-E675-574B-BA29-19C4FC242B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9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5F1A3-E9D1-6041-BF31-315D3814B6F6}" type="datetimeFigureOut">
              <a:rPr lang="en-US" smtClean="0"/>
              <a:t>24/11/16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E2EDF-E675-574B-BA29-19C4FC242B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942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5F1A3-E9D1-6041-BF31-315D3814B6F6}" type="datetimeFigureOut">
              <a:rPr lang="en-US" smtClean="0"/>
              <a:t>24/11/16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E2EDF-E675-574B-BA29-19C4FC242B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212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5F1A3-E9D1-6041-BF31-315D3814B6F6}" type="datetimeFigureOut">
              <a:rPr lang="en-US" smtClean="0"/>
              <a:t>24/11/16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E2EDF-E675-574B-BA29-19C4FC242B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077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5F1A3-E9D1-6041-BF31-315D3814B6F6}" type="datetimeFigureOut">
              <a:rPr lang="en-US" smtClean="0"/>
              <a:t>24/11/16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E2EDF-E675-574B-BA29-19C4FC242B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198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5F1A3-E9D1-6041-BF31-315D3814B6F6}" type="datetimeFigureOut">
              <a:rPr lang="en-US" smtClean="0"/>
              <a:t>24/11/16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4E2EDF-E675-574B-BA29-19C4FC242B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081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myBBC</a:t>
            </a:r>
            <a:r>
              <a:rPr lang="en-US" dirty="0" smtClean="0"/>
              <a:t> Security Council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What it means to YOU!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542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This Means To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Raise InfoSec Concerns, And They Will Be </a:t>
            </a:r>
            <a:r>
              <a:rPr lang="en-US" dirty="0" smtClean="0"/>
              <a:t>Addressed</a:t>
            </a:r>
            <a:endParaRPr lang="en-US" dirty="0" smtClean="0"/>
          </a:p>
          <a:p>
            <a:pPr lvl="1"/>
            <a:r>
              <a:rPr lang="en-US" dirty="0" smtClean="0"/>
              <a:t>Cross project </a:t>
            </a:r>
            <a:r>
              <a:rPr lang="en-US" dirty="0"/>
              <a:t>c</a:t>
            </a:r>
            <a:r>
              <a:rPr lang="en-US" dirty="0" smtClean="0"/>
              <a:t>oncerns </a:t>
            </a:r>
            <a:r>
              <a:rPr lang="en-US" dirty="0"/>
              <a:t>a</a:t>
            </a:r>
            <a:r>
              <a:rPr lang="en-US" dirty="0" smtClean="0"/>
              <a:t>re </a:t>
            </a:r>
            <a:r>
              <a:rPr lang="en-US" dirty="0"/>
              <a:t>n</a:t>
            </a:r>
            <a:r>
              <a:rPr lang="en-US" dirty="0" smtClean="0"/>
              <a:t>ot </a:t>
            </a:r>
            <a:r>
              <a:rPr lang="en-US" dirty="0"/>
              <a:t>a</a:t>
            </a:r>
            <a:r>
              <a:rPr lang="en-US" dirty="0" smtClean="0"/>
              <a:t> </a:t>
            </a:r>
            <a:r>
              <a:rPr lang="en-US" dirty="0"/>
              <a:t>p</a:t>
            </a:r>
            <a:r>
              <a:rPr lang="en-US" dirty="0" smtClean="0"/>
              <a:t>roblem</a:t>
            </a:r>
          </a:p>
          <a:p>
            <a:pPr lvl="1"/>
            <a:r>
              <a:rPr lang="en-US" dirty="0" smtClean="0"/>
              <a:t>Cross </a:t>
            </a:r>
            <a:r>
              <a:rPr lang="en-US" dirty="0"/>
              <a:t>t</a:t>
            </a:r>
            <a:r>
              <a:rPr lang="en-US" dirty="0" smtClean="0"/>
              <a:t>eam </a:t>
            </a:r>
            <a:r>
              <a:rPr lang="en-US" dirty="0"/>
              <a:t>w</a:t>
            </a:r>
            <a:r>
              <a:rPr lang="en-US" dirty="0" smtClean="0"/>
              <a:t>orkflow </a:t>
            </a:r>
            <a:r>
              <a:rPr lang="en-US" dirty="0"/>
              <a:t>i</a:t>
            </a:r>
            <a:r>
              <a:rPr lang="en-US" dirty="0" smtClean="0"/>
              <a:t>ssues </a:t>
            </a:r>
            <a:r>
              <a:rPr lang="en-US" dirty="0"/>
              <a:t>n</a:t>
            </a:r>
            <a:r>
              <a:rPr lang="en-US" dirty="0" smtClean="0"/>
              <a:t>ot </a:t>
            </a:r>
            <a:r>
              <a:rPr lang="en-US" dirty="0"/>
              <a:t>a</a:t>
            </a:r>
            <a:r>
              <a:rPr lang="en-US" dirty="0" smtClean="0"/>
              <a:t> problem</a:t>
            </a:r>
          </a:p>
          <a:p>
            <a:pPr lvl="1"/>
            <a:r>
              <a:rPr lang="en-US" dirty="0" smtClean="0"/>
              <a:t>The appropriate </a:t>
            </a:r>
            <a:r>
              <a:rPr lang="en-US" dirty="0"/>
              <a:t>m</a:t>
            </a:r>
            <a:r>
              <a:rPr lang="en-US" dirty="0" smtClean="0"/>
              <a:t>anagers </a:t>
            </a:r>
            <a:r>
              <a:rPr lang="en-US" dirty="0"/>
              <a:t>w</a:t>
            </a:r>
            <a:r>
              <a:rPr lang="en-US" dirty="0" smtClean="0"/>
              <a:t>ill </a:t>
            </a:r>
            <a:r>
              <a:rPr lang="en-US" dirty="0"/>
              <a:t>b</a:t>
            </a:r>
            <a:r>
              <a:rPr lang="en-US" dirty="0" smtClean="0"/>
              <a:t>e </a:t>
            </a:r>
            <a:r>
              <a:rPr lang="en-US" dirty="0"/>
              <a:t>a</a:t>
            </a:r>
            <a:r>
              <a:rPr lang="en-US" dirty="0" smtClean="0"/>
              <a:t>ble </a:t>
            </a:r>
            <a:r>
              <a:rPr lang="en-US" dirty="0"/>
              <a:t>t</a:t>
            </a:r>
            <a:r>
              <a:rPr lang="en-US" dirty="0" smtClean="0"/>
              <a:t>o </a:t>
            </a:r>
            <a:r>
              <a:rPr lang="en-US" dirty="0"/>
              <a:t>s</a:t>
            </a:r>
            <a:r>
              <a:rPr lang="en-US" dirty="0" smtClean="0"/>
              <a:t>ee </a:t>
            </a:r>
            <a:r>
              <a:rPr lang="en-US" dirty="0"/>
              <a:t>a</a:t>
            </a:r>
            <a:r>
              <a:rPr lang="en-US" dirty="0" smtClean="0"/>
              <a:t>nd </a:t>
            </a:r>
            <a:r>
              <a:rPr lang="en-US" dirty="0"/>
              <a:t>r</a:t>
            </a:r>
            <a:r>
              <a:rPr lang="en-US" dirty="0" smtClean="0"/>
              <a:t>espond </a:t>
            </a:r>
            <a:r>
              <a:rPr lang="en-US" dirty="0"/>
              <a:t>t</a:t>
            </a:r>
            <a:r>
              <a:rPr lang="en-US" dirty="0" smtClean="0"/>
              <a:t>o </a:t>
            </a:r>
            <a:r>
              <a:rPr lang="en-US" dirty="0"/>
              <a:t>y</a:t>
            </a:r>
            <a:r>
              <a:rPr lang="en-US" dirty="0" smtClean="0"/>
              <a:t>our </a:t>
            </a:r>
            <a:r>
              <a:rPr lang="en-US" dirty="0" smtClean="0"/>
              <a:t>concerns</a:t>
            </a:r>
            <a:endParaRPr lang="en-US" dirty="0" smtClean="0"/>
          </a:p>
          <a:p>
            <a:r>
              <a:rPr lang="en-US" dirty="0" smtClean="0"/>
              <a:t>You Can Gain Some Valuable InfoSec Knowledge </a:t>
            </a:r>
            <a:r>
              <a:rPr lang="en-US" dirty="0"/>
              <a:t>A</a:t>
            </a:r>
            <a:r>
              <a:rPr lang="en-US" dirty="0" smtClean="0"/>
              <a:t>nd </a:t>
            </a:r>
            <a:r>
              <a:rPr lang="en-US" dirty="0" smtClean="0"/>
              <a:t>Skills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5842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Get Involved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Explore The </a:t>
            </a:r>
            <a:r>
              <a:rPr lang="en-US" dirty="0" err="1" smtClean="0"/>
              <a:t>AppSec</a:t>
            </a:r>
            <a:r>
              <a:rPr lang="en-US" dirty="0" smtClean="0"/>
              <a:t> Tickets For Your Team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aise </a:t>
            </a:r>
            <a:r>
              <a:rPr lang="en-US" dirty="0"/>
              <a:t>s</a:t>
            </a:r>
            <a:r>
              <a:rPr lang="en-US" dirty="0" smtClean="0"/>
              <a:t>ecurity </a:t>
            </a:r>
            <a:r>
              <a:rPr lang="en-US" dirty="0"/>
              <a:t>t</a:t>
            </a:r>
            <a:r>
              <a:rPr lang="en-US" dirty="0" smtClean="0"/>
              <a:t>ickets </a:t>
            </a:r>
            <a:r>
              <a:rPr lang="en-US" dirty="0"/>
              <a:t>i</a:t>
            </a:r>
            <a:r>
              <a:rPr lang="en-US" dirty="0" smtClean="0"/>
              <a:t>f </a:t>
            </a:r>
            <a:r>
              <a:rPr lang="en-US" dirty="0"/>
              <a:t>t</a:t>
            </a:r>
            <a:r>
              <a:rPr lang="en-US" dirty="0" smtClean="0"/>
              <a:t>here </a:t>
            </a:r>
            <a:r>
              <a:rPr lang="en-US" dirty="0"/>
              <a:t>i</a:t>
            </a:r>
            <a:r>
              <a:rPr lang="en-US" dirty="0" smtClean="0"/>
              <a:t>s </a:t>
            </a:r>
            <a:r>
              <a:rPr lang="en-US" dirty="0"/>
              <a:t>s</a:t>
            </a:r>
            <a:r>
              <a:rPr lang="en-US" dirty="0" smtClean="0"/>
              <a:t>omething </a:t>
            </a:r>
            <a:r>
              <a:rPr lang="en-US" dirty="0"/>
              <a:t>y</a:t>
            </a:r>
            <a:r>
              <a:rPr lang="en-US" dirty="0" smtClean="0"/>
              <a:t>ou </a:t>
            </a:r>
            <a:r>
              <a:rPr lang="en-US" dirty="0"/>
              <a:t>s</a:t>
            </a:r>
            <a:r>
              <a:rPr lang="en-US" dirty="0" smtClean="0"/>
              <a:t>pot </a:t>
            </a:r>
            <a:r>
              <a:rPr lang="en-US" dirty="0"/>
              <a:t>o</a:t>
            </a:r>
            <a:r>
              <a:rPr lang="en-US" dirty="0" smtClean="0"/>
              <a:t>r </a:t>
            </a:r>
            <a:r>
              <a:rPr lang="en-US" dirty="0"/>
              <a:t>k</a:t>
            </a:r>
            <a:r>
              <a:rPr lang="en-US" dirty="0" smtClean="0"/>
              <a:t>now </a:t>
            </a:r>
            <a:r>
              <a:rPr lang="en-US" dirty="0"/>
              <a:t>o</a:t>
            </a:r>
            <a:r>
              <a:rPr lang="en-US" dirty="0" smtClean="0"/>
              <a:t>f. They </a:t>
            </a:r>
            <a:r>
              <a:rPr lang="en-US" dirty="0"/>
              <a:t>w</a:t>
            </a:r>
            <a:r>
              <a:rPr lang="en-US" dirty="0" smtClean="0"/>
              <a:t>ill </a:t>
            </a:r>
            <a:r>
              <a:rPr lang="en-US" dirty="0"/>
              <a:t>b</a:t>
            </a:r>
            <a:r>
              <a:rPr lang="en-US" dirty="0" smtClean="0"/>
              <a:t>e addressed</a:t>
            </a:r>
            <a:r>
              <a:rPr lang="en-US" dirty="0"/>
              <a:t>.</a:t>
            </a:r>
            <a:endParaRPr lang="en-US" dirty="0" smtClean="0"/>
          </a:p>
          <a:p>
            <a:r>
              <a:rPr lang="en-US" dirty="0" smtClean="0"/>
              <a:t>Talk To Your Security Champion</a:t>
            </a:r>
          </a:p>
          <a:p>
            <a:r>
              <a:rPr lang="en-US" dirty="0" smtClean="0"/>
              <a:t>See The Threat Model For Your Team.</a:t>
            </a:r>
          </a:p>
          <a:p>
            <a:r>
              <a:rPr lang="en-US" b="1" dirty="0" smtClean="0"/>
              <a:t>THIS IS FOR YOU!!!!!!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7241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OWASP London Preface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Background</a:t>
            </a:r>
          </a:p>
          <a:p>
            <a:pPr lvl="1"/>
            <a:r>
              <a:rPr lang="en-US" dirty="0" err="1" smtClean="0"/>
              <a:t>myBBC</a:t>
            </a:r>
            <a:r>
              <a:rPr lang="en-US" dirty="0" smtClean="0"/>
              <a:t> is the BBC’s new identity and </a:t>
            </a:r>
            <a:r>
              <a:rPr lang="en-US" dirty="0" err="1" smtClean="0"/>
              <a:t>personalisation</a:t>
            </a:r>
            <a:r>
              <a:rPr lang="en-US" dirty="0" smtClean="0"/>
              <a:t> platform</a:t>
            </a:r>
          </a:p>
          <a:p>
            <a:pPr lvl="1"/>
            <a:r>
              <a:rPr lang="en-US" dirty="0" smtClean="0"/>
              <a:t>We have a Security Council tasked with implementing best practices</a:t>
            </a:r>
          </a:p>
          <a:p>
            <a:r>
              <a:rPr lang="en-US" dirty="0" smtClean="0"/>
              <a:t>This Presentation</a:t>
            </a:r>
          </a:p>
          <a:p>
            <a:pPr lvl="1"/>
            <a:r>
              <a:rPr lang="en-US" dirty="0" smtClean="0"/>
              <a:t>Aimed at general </a:t>
            </a:r>
            <a:r>
              <a:rPr lang="en-US" dirty="0" err="1" smtClean="0"/>
              <a:t>devs</a:t>
            </a:r>
            <a:r>
              <a:rPr lang="en-US" dirty="0" smtClean="0"/>
              <a:t>, testers, managers and product owners</a:t>
            </a:r>
          </a:p>
          <a:p>
            <a:pPr lvl="1"/>
            <a:r>
              <a:rPr lang="en-US" dirty="0" smtClean="0"/>
              <a:t>Aims to show </a:t>
            </a:r>
          </a:p>
          <a:p>
            <a:pPr lvl="2"/>
            <a:r>
              <a:rPr lang="en-US" dirty="0" smtClean="0"/>
              <a:t>What we do</a:t>
            </a:r>
          </a:p>
          <a:p>
            <a:pPr lvl="2"/>
            <a:r>
              <a:rPr lang="en-US" dirty="0" smtClean="0"/>
              <a:t>How it helps enable teams and individuals</a:t>
            </a:r>
          </a:p>
          <a:p>
            <a:pPr lvl="2"/>
            <a:r>
              <a:rPr lang="en-US" dirty="0" smtClean="0"/>
              <a:t>How people can engage with and use the new systems we have created</a:t>
            </a:r>
          </a:p>
        </p:txBody>
      </p:sp>
    </p:spTree>
    <p:extLst>
      <p:ext uri="{BB962C8B-B14F-4D97-AF65-F5344CB8AC3E}">
        <p14:creationId xmlns:p14="http://schemas.microsoft.com/office/powerpoint/2010/main" val="2289535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People Think</a:t>
            </a:r>
            <a:endParaRPr lang="en-US" dirty="0"/>
          </a:p>
        </p:txBody>
      </p:sp>
      <p:pic>
        <p:nvPicPr>
          <p:cNvPr id="4" name="Content Placeholder 3" descr="secretmeeting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572" r="-1057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06344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We Really 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Security Champions</a:t>
            </a:r>
          </a:p>
          <a:p>
            <a:pPr lvl="1"/>
            <a:r>
              <a:rPr lang="en-US" dirty="0" smtClean="0"/>
              <a:t>Developers</a:t>
            </a:r>
          </a:p>
          <a:p>
            <a:pPr lvl="1"/>
            <a:r>
              <a:rPr lang="en-US" dirty="0" smtClean="0"/>
              <a:t>Developers in Test</a:t>
            </a:r>
          </a:p>
          <a:p>
            <a:r>
              <a:rPr lang="en-US" dirty="0" smtClean="0"/>
              <a:t>InfoSec</a:t>
            </a:r>
          </a:p>
          <a:p>
            <a:r>
              <a:rPr lang="en-US" dirty="0" smtClean="0"/>
              <a:t>Management</a:t>
            </a:r>
          </a:p>
          <a:p>
            <a:r>
              <a:rPr lang="en-US" dirty="0" smtClean="0"/>
              <a:t>Other </a:t>
            </a:r>
            <a:r>
              <a:rPr lang="en-US" dirty="0" smtClean="0"/>
              <a:t>Interested </a:t>
            </a:r>
            <a:r>
              <a:rPr lang="en-US" dirty="0"/>
              <a:t>P</a:t>
            </a:r>
            <a:r>
              <a:rPr lang="en-US" dirty="0" smtClean="0"/>
              <a:t>arties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7909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Enable </a:t>
            </a:r>
            <a:r>
              <a:rPr lang="en-US" dirty="0" smtClean="0"/>
              <a:t>Teams</a:t>
            </a:r>
          </a:p>
          <a:p>
            <a:r>
              <a:rPr lang="en-US" dirty="0"/>
              <a:t>Track Security Issues Across </a:t>
            </a:r>
            <a:r>
              <a:rPr lang="en-US" dirty="0" err="1"/>
              <a:t>myBBC</a:t>
            </a:r>
            <a:endParaRPr lang="en-US" dirty="0"/>
          </a:p>
          <a:p>
            <a:pPr lvl="1"/>
            <a:r>
              <a:rPr lang="en-US" dirty="0"/>
              <a:t>Provide the joined up thinking needed for a project this </a:t>
            </a:r>
            <a:r>
              <a:rPr lang="en-US" dirty="0" smtClean="0"/>
              <a:t>size</a:t>
            </a:r>
          </a:p>
          <a:p>
            <a:r>
              <a:rPr lang="en-US" dirty="0"/>
              <a:t>Learn New </a:t>
            </a:r>
            <a:r>
              <a:rPr lang="en-US" dirty="0" smtClean="0"/>
              <a:t>Skills</a:t>
            </a:r>
          </a:p>
          <a:p>
            <a:r>
              <a:rPr lang="en-US" dirty="0" smtClean="0"/>
              <a:t>Create Threat Models and Attack Surface Analyses</a:t>
            </a:r>
          </a:p>
          <a:p>
            <a:r>
              <a:rPr lang="en-US" dirty="0"/>
              <a:t>Spread </a:t>
            </a:r>
            <a:r>
              <a:rPr lang="en-US" dirty="0" smtClean="0"/>
              <a:t>Knowledge</a:t>
            </a:r>
          </a:p>
          <a:p>
            <a:r>
              <a:rPr lang="en-US" dirty="0" smtClean="0"/>
              <a:t>Maintain the Security Area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4586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We Do 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myBBC</a:t>
            </a:r>
            <a:r>
              <a:rPr lang="en-US" dirty="0" smtClean="0"/>
              <a:t> HAS To </a:t>
            </a:r>
            <a:r>
              <a:rPr lang="en-US" dirty="0"/>
              <a:t>T</a:t>
            </a:r>
            <a:r>
              <a:rPr lang="en-US" dirty="0" smtClean="0"/>
              <a:t>ake Security Seriously</a:t>
            </a:r>
          </a:p>
          <a:p>
            <a:pPr lvl="1"/>
            <a:r>
              <a:rPr lang="en-US" dirty="0" smtClean="0"/>
              <a:t>Huge store of sensitive personal data, including children’s </a:t>
            </a:r>
            <a:r>
              <a:rPr lang="en-US" dirty="0" smtClean="0"/>
              <a:t>data</a:t>
            </a:r>
            <a:endParaRPr lang="en-US" dirty="0" smtClean="0"/>
          </a:p>
          <a:p>
            <a:pPr lvl="1"/>
            <a:r>
              <a:rPr lang="en-US" dirty="0" smtClean="0"/>
              <a:t>Under intense scrutiny by the Information Commission and </a:t>
            </a:r>
            <a:r>
              <a:rPr lang="en-US" dirty="0" smtClean="0"/>
              <a:t>EU.</a:t>
            </a:r>
            <a:endParaRPr lang="en-US" dirty="0" smtClean="0"/>
          </a:p>
          <a:p>
            <a:pPr lvl="2"/>
            <a:r>
              <a:rPr lang="en-US" dirty="0" smtClean="0"/>
              <a:t>Fines of up to 4% turnover: £200,000,000!!! </a:t>
            </a:r>
          </a:p>
          <a:p>
            <a:pPr lvl="2"/>
            <a:r>
              <a:rPr lang="en-US" dirty="0" smtClean="0"/>
              <a:t>Can be fined for internal failures as well as actual breaches.</a:t>
            </a:r>
          </a:p>
          <a:p>
            <a:pPr lvl="1"/>
            <a:r>
              <a:rPr lang="en-US" dirty="0" smtClean="0"/>
              <a:t>There are many projects within </a:t>
            </a:r>
            <a:r>
              <a:rPr lang="en-US" dirty="0" err="1" smtClean="0"/>
              <a:t>myBBC</a:t>
            </a:r>
            <a:endParaRPr lang="en-US" dirty="0" smtClean="0"/>
          </a:p>
          <a:p>
            <a:pPr lvl="1"/>
            <a:r>
              <a:rPr lang="en-US" dirty="0" smtClean="0"/>
              <a:t>A problem in one system can </a:t>
            </a:r>
            <a:r>
              <a:rPr lang="en-US" dirty="0" smtClean="0"/>
              <a:t>spread</a:t>
            </a:r>
            <a:endParaRPr lang="en-US" dirty="0" smtClean="0"/>
          </a:p>
          <a:p>
            <a:pPr lvl="1"/>
            <a:r>
              <a:rPr lang="en-US" dirty="0" smtClean="0"/>
              <a:t>Joined up approach, </a:t>
            </a:r>
            <a:r>
              <a:rPr lang="en-US" dirty="0" smtClean="0"/>
              <a:t>tracking</a:t>
            </a:r>
            <a:endParaRPr lang="en-US" dirty="0" smtClean="0"/>
          </a:p>
          <a:p>
            <a:pPr lvl="1"/>
            <a:r>
              <a:rPr lang="en-US" dirty="0" smtClean="0"/>
              <a:t>Add to the </a:t>
            </a:r>
            <a:r>
              <a:rPr lang="en-US" dirty="0" err="1" smtClean="0"/>
              <a:t>infosec</a:t>
            </a:r>
            <a:r>
              <a:rPr lang="en-US" dirty="0" smtClean="0"/>
              <a:t> skillset of </a:t>
            </a:r>
            <a:r>
              <a:rPr lang="en-US" dirty="0" err="1" smtClean="0"/>
              <a:t>myBBC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28715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#</a:t>
            </a:r>
            <a:r>
              <a:rPr lang="en-US" dirty="0" smtClean="0"/>
              <a:t>1 (not </a:t>
            </a:r>
            <a:r>
              <a:rPr lang="en-US" dirty="0" err="1" smtClean="0"/>
              <a:t>myBBC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4" name="Content Placeholder 3" descr="4263.BasicContext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4523" r="-4452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871796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#2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Threat Model</a:t>
            </a:r>
          </a:p>
          <a:p>
            <a:pPr lvl="1"/>
            <a:r>
              <a:rPr lang="en-US" dirty="0" smtClean="0"/>
              <a:t>Scenarios and risks</a:t>
            </a:r>
          </a:p>
          <a:p>
            <a:pPr lvl="1"/>
            <a:r>
              <a:rPr lang="en-US" dirty="0" smtClean="0"/>
              <a:t>Discoverability</a:t>
            </a:r>
          </a:p>
          <a:p>
            <a:pPr lvl="1"/>
            <a:r>
              <a:rPr lang="en-US" dirty="0" smtClean="0"/>
              <a:t>Exploitability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47648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AppSec</a:t>
            </a:r>
            <a:r>
              <a:rPr lang="en-US" dirty="0" smtClean="0"/>
              <a:t>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JIRA Project Separate From </a:t>
            </a:r>
            <a:r>
              <a:rPr lang="en-US" dirty="0" err="1" smtClean="0"/>
              <a:t>myBBC</a:t>
            </a:r>
            <a:r>
              <a:rPr lang="en-US" dirty="0" smtClean="0"/>
              <a:t> Projects</a:t>
            </a:r>
          </a:p>
          <a:p>
            <a:pPr lvl="1"/>
            <a:r>
              <a:rPr lang="en-US" dirty="0" smtClean="0"/>
              <a:t>Tracks application </a:t>
            </a:r>
            <a:r>
              <a:rPr lang="en-US" dirty="0"/>
              <a:t>s</a:t>
            </a:r>
            <a:r>
              <a:rPr lang="en-US" dirty="0" smtClean="0"/>
              <a:t>ecurity </a:t>
            </a:r>
            <a:r>
              <a:rPr lang="en-US" dirty="0"/>
              <a:t>r</a:t>
            </a:r>
            <a:r>
              <a:rPr lang="en-US" dirty="0" smtClean="0"/>
              <a:t>isks </a:t>
            </a:r>
            <a:r>
              <a:rPr lang="en-US" dirty="0"/>
              <a:t>o</a:t>
            </a:r>
            <a:r>
              <a:rPr lang="en-US" dirty="0" smtClean="0"/>
              <a:t>utside </a:t>
            </a:r>
            <a:r>
              <a:rPr lang="en-US" dirty="0"/>
              <a:t>o</a:t>
            </a:r>
            <a:r>
              <a:rPr lang="en-US" dirty="0" smtClean="0"/>
              <a:t>f </a:t>
            </a:r>
            <a:r>
              <a:rPr lang="en-US" dirty="0"/>
              <a:t>u</a:t>
            </a:r>
            <a:r>
              <a:rPr lang="en-US" dirty="0" smtClean="0"/>
              <a:t>sual </a:t>
            </a:r>
            <a:r>
              <a:rPr lang="en-US" dirty="0" smtClean="0"/>
              <a:t>workflow</a:t>
            </a:r>
            <a:r>
              <a:rPr lang="en-US" dirty="0" smtClean="0"/>
              <a:t>, Agile roadmaps </a:t>
            </a:r>
            <a:r>
              <a:rPr lang="en-US" dirty="0" err="1" smtClean="0"/>
              <a:t>etc</a:t>
            </a:r>
            <a:endParaRPr lang="en-US" dirty="0" smtClean="0"/>
          </a:p>
          <a:p>
            <a:pPr lvl="1"/>
            <a:r>
              <a:rPr lang="en-US" dirty="0" smtClean="0"/>
              <a:t>Used for </a:t>
            </a:r>
            <a:r>
              <a:rPr lang="en-US" dirty="0"/>
              <a:t>e</a:t>
            </a:r>
            <a:r>
              <a:rPr lang="en-US" dirty="0" smtClean="0"/>
              <a:t>scalation, accepting </a:t>
            </a:r>
            <a:r>
              <a:rPr lang="en-US" dirty="0"/>
              <a:t>r</a:t>
            </a:r>
            <a:r>
              <a:rPr lang="en-US" dirty="0" smtClean="0"/>
              <a:t>isk, </a:t>
            </a:r>
            <a:r>
              <a:rPr lang="en-US" dirty="0"/>
              <a:t>o</a:t>
            </a:r>
            <a:r>
              <a:rPr lang="en-US" dirty="0" smtClean="0"/>
              <a:t>r </a:t>
            </a:r>
            <a:r>
              <a:rPr lang="en-US" dirty="0"/>
              <a:t>s</a:t>
            </a:r>
            <a:r>
              <a:rPr lang="en-US" dirty="0" smtClean="0"/>
              <a:t>cheduling of </a:t>
            </a:r>
            <a:r>
              <a:rPr lang="en-US" dirty="0"/>
              <a:t>w</a:t>
            </a:r>
            <a:r>
              <a:rPr lang="en-US" dirty="0" smtClean="0"/>
              <a:t>ork </a:t>
            </a:r>
            <a:r>
              <a:rPr lang="en-US" dirty="0"/>
              <a:t>t</a:t>
            </a:r>
            <a:r>
              <a:rPr lang="en-US" dirty="0" smtClean="0"/>
              <a:t>o </a:t>
            </a:r>
            <a:r>
              <a:rPr lang="en-US" dirty="0"/>
              <a:t>f</a:t>
            </a:r>
            <a:r>
              <a:rPr lang="en-US" dirty="0" smtClean="0"/>
              <a:t>ix </a:t>
            </a:r>
            <a:r>
              <a:rPr lang="en-US" dirty="0" smtClean="0"/>
              <a:t>risk</a:t>
            </a:r>
            <a:endParaRPr lang="en-US" dirty="0"/>
          </a:p>
          <a:p>
            <a:pPr lvl="1"/>
            <a:r>
              <a:rPr lang="en-US" dirty="0" smtClean="0"/>
              <a:t>Separate from </a:t>
            </a:r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a</a:t>
            </a:r>
            <a:r>
              <a:rPr lang="en-US" dirty="0" smtClean="0"/>
              <a:t>ctual ‘Project Level’ tickets </a:t>
            </a:r>
            <a:r>
              <a:rPr lang="en-US" dirty="0"/>
              <a:t>t</a:t>
            </a:r>
            <a:r>
              <a:rPr lang="en-US" dirty="0" smtClean="0"/>
              <a:t>o </a:t>
            </a:r>
            <a:r>
              <a:rPr lang="en-US" dirty="0"/>
              <a:t>f</a:t>
            </a:r>
            <a:r>
              <a:rPr lang="en-US" dirty="0" smtClean="0"/>
              <a:t>ix </a:t>
            </a:r>
            <a:r>
              <a:rPr lang="en-US" dirty="0"/>
              <a:t>s</a:t>
            </a:r>
            <a:r>
              <a:rPr lang="en-US" dirty="0" smtClean="0"/>
              <a:t>ecurity </a:t>
            </a:r>
            <a:r>
              <a:rPr lang="en-US" dirty="0" smtClean="0"/>
              <a:t>issues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634902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375</Words>
  <Application>Microsoft Macintosh PowerPoint</Application>
  <PresentationFormat>On-screen Show (4:3)</PresentationFormat>
  <Paragraphs>63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myBBC Security Council</vt:lpstr>
      <vt:lpstr>OWASP London Preface</vt:lpstr>
      <vt:lpstr>What People Think</vt:lpstr>
      <vt:lpstr>Who We Really Are</vt:lpstr>
      <vt:lpstr>What We Do</vt:lpstr>
      <vt:lpstr>Why We Do It</vt:lpstr>
      <vt:lpstr>Examples #1 (not myBBC)</vt:lpstr>
      <vt:lpstr>Examples #2</vt:lpstr>
      <vt:lpstr>The AppSec Project</vt:lpstr>
      <vt:lpstr>What This Means To You</vt:lpstr>
      <vt:lpstr>How To Get Involved</vt:lpstr>
    </vt:vector>
  </TitlesOfParts>
  <Company>BBC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myBBC Security Council</dc:title>
  <dc:creator>Shane Kelly</dc:creator>
  <cp:lastModifiedBy>Shane Kelly</cp:lastModifiedBy>
  <cp:revision>1</cp:revision>
  <dcterms:created xsi:type="dcterms:W3CDTF">2016-11-24T16:58:06Z</dcterms:created>
  <dcterms:modified xsi:type="dcterms:W3CDTF">2016-11-24T16:59:40Z</dcterms:modified>
</cp:coreProperties>
</file>