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6" r:id="rId6"/>
    <p:sldId id="267" r:id="rId7"/>
    <p:sldId id="268" r:id="rId8"/>
    <p:sldId id="271" r:id="rId9"/>
    <p:sldId id="269" r:id="rId10"/>
    <p:sldId id="270" r:id="rId11"/>
    <p:sldId id="261" r:id="rId12"/>
    <p:sldId id="263" r:id="rId13"/>
    <p:sldId id="262" r:id="rId14"/>
    <p:sldId id="264" r:id="rId15"/>
    <p:sldId id="265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5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143D2-8D52-0B48-90DF-D495722B68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B0CD-15DE-D24C-8D4E-9B41BE399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4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www.sparkfun.com</a:t>
            </a:r>
            <a:r>
              <a:rPr lang="en-US" dirty="0" smtClean="0"/>
              <a:t>/tutorials/59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2B0CD-15DE-D24C-8D4E-9B41BE3995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04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2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6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1FAB-DDC0-4C8D-A2C0-9BFAD0961D10}" type="datetimeFigureOut">
              <a:rPr lang="en-US" smtClean="0"/>
              <a:t>25-10-12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0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oodfet.sourceforge.net/" TargetMode="External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oodfet.sourceforge.net/" TargetMode="External"/><Relationship Id="rId3" Type="http://schemas.openxmlformats.org/officeDocument/2006/relationships/hyperlink" Target="http://hackaday.com/2008/11/19/how-to-the-bus-pirate-universal-serial-interface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ebugger" TargetMode="External"/><Relationship Id="rId4" Type="http://schemas.openxmlformats.org/officeDocument/2006/relationships/hyperlink" Target="http://en.wikipedia.org/wiki/Stepping_(debugging)" TargetMode="External"/><Relationship Id="rId5" Type="http://schemas.openxmlformats.org/officeDocument/2006/relationships/hyperlink" Target="http://en.wikipedia.org/wiki/Breakpoint" TargetMode="External"/><Relationship Id="rId6" Type="http://schemas.openxmlformats.org/officeDocument/2006/relationships/hyperlink" Target="http://en.wikipedia.org/wiki/Mobile_phone" TargetMode="External"/><Relationship Id="rId7" Type="http://schemas.openxmlformats.org/officeDocument/2006/relationships/hyperlink" Target="http://en.wikipedia.org/wiki/Wireless_access_poin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Embedded_syste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Hardware Hacking, part 1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dirty="0" smtClean="0"/>
              <a:t>SMB Soldering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Soldering SMD – our way</a:t>
            </a:r>
          </a:p>
          <a:p>
            <a:pPr lvl="1"/>
            <a:r>
              <a:rPr lang="en-US" dirty="0" smtClean="0"/>
              <a:t>You choose!</a:t>
            </a:r>
          </a:p>
          <a:p>
            <a:pPr lvl="2"/>
            <a:r>
              <a:rPr lang="en-US" dirty="0" smtClean="0"/>
              <a:t>Fry a circuit</a:t>
            </a:r>
          </a:p>
          <a:p>
            <a:pPr lvl="2"/>
            <a:r>
              <a:rPr lang="en-US" dirty="0" smtClean="0"/>
              <a:t>Iron it out</a:t>
            </a:r>
          </a:p>
          <a:p>
            <a:pPr lvl="2"/>
            <a:r>
              <a:rPr lang="en-US" dirty="0" smtClean="0"/>
              <a:t>Blow job</a:t>
            </a:r>
          </a:p>
          <a:p>
            <a:pPr lvl="1"/>
            <a:r>
              <a:rPr lang="en-US" dirty="0" smtClean="0"/>
              <a:t>No stencil</a:t>
            </a:r>
          </a:p>
          <a:p>
            <a:pPr lvl="2"/>
            <a:r>
              <a:rPr lang="en-US" dirty="0" smtClean="0"/>
              <a:t>We apply solder manually</a:t>
            </a:r>
          </a:p>
          <a:p>
            <a:pPr lvl="3"/>
            <a:r>
              <a:rPr lang="en-US" dirty="0" smtClean="0"/>
              <a:t>Paste or wire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9025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GoodFET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http://goodfet.sourceforge.net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/>
              <a:t>“The </a:t>
            </a:r>
            <a:r>
              <a:rPr lang="en-US" dirty="0" err="1"/>
              <a:t>GoodFET</a:t>
            </a:r>
            <a:r>
              <a:rPr lang="en-US" dirty="0"/>
              <a:t> is an open-source JTAG adapter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3356992"/>
            <a:ext cx="3312368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8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GoodFET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http://goodfet.sourceforge.net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/>
              <a:t>“The </a:t>
            </a:r>
            <a:r>
              <a:rPr lang="en-US" dirty="0" err="1"/>
              <a:t>GoodFET</a:t>
            </a:r>
            <a:r>
              <a:rPr lang="en-US" dirty="0"/>
              <a:t> is an open-source JTAG adapter</a:t>
            </a:r>
            <a:r>
              <a:rPr lang="en-US" dirty="0" smtClean="0"/>
              <a:t>”</a:t>
            </a:r>
          </a:p>
          <a:p>
            <a:r>
              <a:rPr lang="en-US" dirty="0"/>
              <a:t>In addition to JTAG, the </a:t>
            </a:r>
            <a:r>
              <a:rPr lang="en-US" dirty="0" err="1"/>
              <a:t>GoodFET</a:t>
            </a:r>
            <a:r>
              <a:rPr lang="en-US" dirty="0"/>
              <a:t> has been inspired by </a:t>
            </a:r>
            <a:r>
              <a:rPr lang="en-US" dirty="0" err="1"/>
              <a:t>HackADay's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Bus Pirate</a:t>
            </a:r>
            <a:r>
              <a:rPr lang="en-US" dirty="0"/>
              <a:t> to become a universal serial bus interface.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50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GoodFET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tooltip="Embedded system"/>
              </a:rPr>
              <a:t>Embedded systems</a:t>
            </a:r>
            <a:r>
              <a:rPr lang="en-US" dirty="0"/>
              <a:t> development relies on </a:t>
            </a:r>
            <a:r>
              <a:rPr lang="en-US" dirty="0">
                <a:hlinkClick r:id="rId3" tooltip="Debugger"/>
              </a:rPr>
              <a:t>debuggers</a:t>
            </a:r>
            <a:r>
              <a:rPr lang="en-US" dirty="0"/>
              <a:t> communicating with chips with JTAG to perform operations like </a:t>
            </a:r>
            <a:r>
              <a:rPr lang="en-US" dirty="0">
                <a:hlinkClick r:id="rId4" tooltip="Stepping (debugging)"/>
              </a:rPr>
              <a:t>single stepping</a:t>
            </a:r>
            <a:r>
              <a:rPr lang="en-US" dirty="0"/>
              <a:t> and </a:t>
            </a:r>
            <a:r>
              <a:rPr lang="en-US" dirty="0">
                <a:hlinkClick r:id="rId5" tooltip="Breakpoint"/>
              </a:rPr>
              <a:t>breakpointing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Digital </a:t>
            </a:r>
            <a:r>
              <a:rPr lang="en-US" dirty="0"/>
              <a:t>electronics products such as </a:t>
            </a:r>
            <a:r>
              <a:rPr lang="en-US" dirty="0">
                <a:hlinkClick r:id="rId6" tooltip="Mobile phone"/>
              </a:rPr>
              <a:t>cell phones</a:t>
            </a:r>
            <a:r>
              <a:rPr lang="en-US" dirty="0"/>
              <a:t> or a </a:t>
            </a:r>
            <a:r>
              <a:rPr lang="en-US" dirty="0">
                <a:hlinkClick r:id="rId7" tooltip="Wireless access point"/>
              </a:rPr>
              <a:t>wireless access point</a:t>
            </a:r>
            <a:r>
              <a:rPr lang="en-US" dirty="0"/>
              <a:t> generally have no other debug or test interfaces.</a:t>
            </a:r>
          </a:p>
        </p:txBody>
      </p:sp>
    </p:spTree>
    <p:extLst>
      <p:ext uri="{BB962C8B-B14F-4D97-AF65-F5344CB8AC3E}">
        <p14:creationId xmlns:p14="http://schemas.microsoft.com/office/powerpoint/2010/main" val="81020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GoodFET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GoodFET31</a:t>
            </a:r>
          </a:p>
          <a:p>
            <a:r>
              <a:rPr lang="en-US" b="1" dirty="0" smtClean="0"/>
              <a:t>GoodFET41</a:t>
            </a:r>
          </a:p>
          <a:p>
            <a:r>
              <a:rPr lang="en-US" dirty="0" smtClean="0"/>
              <a:t>Facedancer11 </a:t>
            </a:r>
            <a:r>
              <a:rPr lang="en-US" smtClean="0"/>
              <a:t>(fuzzing USB)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3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Team up</a:t>
            </a:r>
          </a:p>
          <a:p>
            <a:r>
              <a:rPr lang="en-US" dirty="0" smtClean="0"/>
              <a:t>Collect your stuff</a:t>
            </a:r>
          </a:p>
          <a:p>
            <a:pPr lvl="1"/>
            <a:r>
              <a:rPr lang="en-US" dirty="0" smtClean="0"/>
              <a:t>PCB</a:t>
            </a:r>
          </a:p>
          <a:p>
            <a:pPr lvl="1"/>
            <a:r>
              <a:rPr lang="en-US" dirty="0" smtClean="0"/>
              <a:t>Components</a:t>
            </a:r>
          </a:p>
          <a:p>
            <a:r>
              <a:rPr lang="en-US" dirty="0" smtClean="0"/>
              <a:t>Make them work</a:t>
            </a:r>
          </a:p>
          <a:p>
            <a:r>
              <a:rPr lang="en-US" dirty="0" smtClean="0"/>
              <a:t>Demos</a:t>
            </a:r>
          </a:p>
          <a:p>
            <a:pPr lvl="1"/>
            <a:r>
              <a:rPr lang="en-US" dirty="0" smtClean="0"/>
              <a:t>Mattias – frying</a:t>
            </a:r>
          </a:p>
          <a:p>
            <a:pPr lvl="1"/>
            <a:r>
              <a:rPr lang="en-US" dirty="0" err="1" smtClean="0"/>
              <a:t>Rikard</a:t>
            </a:r>
            <a:r>
              <a:rPr lang="en-US" dirty="0" smtClean="0"/>
              <a:t> – soldering</a:t>
            </a:r>
          </a:p>
          <a:p>
            <a:pPr lvl="1"/>
            <a:r>
              <a:rPr lang="en-US" dirty="0" err="1" smtClean="0"/>
              <a:t>Jesper</a:t>
            </a:r>
            <a:r>
              <a:rPr lang="en-US" dirty="0" smtClean="0"/>
              <a:t> – whatever ‘The J3SP3R’ does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9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Inspect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Go forth and hack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83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u="sng" dirty="0"/>
              <a:t>17:30</a:t>
            </a:r>
            <a:r>
              <a:rPr lang="en-US" dirty="0"/>
              <a:t> </a:t>
            </a:r>
            <a:r>
              <a:rPr lang="en-US" dirty="0" err="1"/>
              <a:t>Introduktion</a:t>
            </a:r>
            <a:r>
              <a:rPr lang="en-US" dirty="0"/>
              <a:t> - Introduction to hardware hacking, part 1 - SMB soldering</a:t>
            </a:r>
          </a:p>
          <a:p>
            <a:pPr lvl="1"/>
            <a:r>
              <a:rPr lang="en-US" dirty="0" err="1"/>
              <a:t>Vilka</a:t>
            </a:r>
            <a:r>
              <a:rPr lang="en-US" dirty="0"/>
              <a:t> </a:t>
            </a:r>
            <a:r>
              <a:rPr lang="en-US" dirty="0" err="1"/>
              <a:t>är</a:t>
            </a:r>
            <a:r>
              <a:rPr lang="en-US" dirty="0"/>
              <a:t> vi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vad</a:t>
            </a:r>
            <a:r>
              <a:rPr lang="en-US" dirty="0"/>
              <a:t> </a:t>
            </a:r>
            <a:r>
              <a:rPr lang="en-US" dirty="0" err="1"/>
              <a:t>gör</a:t>
            </a:r>
            <a:r>
              <a:rPr lang="en-US" dirty="0"/>
              <a:t> vi </a:t>
            </a:r>
            <a:r>
              <a:rPr lang="en-US" dirty="0" err="1"/>
              <a:t>här</a:t>
            </a:r>
            <a:r>
              <a:rPr lang="en-US" dirty="0"/>
              <a:t>, </a:t>
            </a:r>
            <a:r>
              <a:rPr lang="en-US" dirty="0" err="1"/>
              <a:t>deltagarna</a:t>
            </a:r>
            <a:r>
              <a:rPr lang="en-US" dirty="0"/>
              <a:t> </a:t>
            </a:r>
            <a:r>
              <a:rPr lang="en-US" dirty="0" err="1"/>
              <a:t>presenterar</a:t>
            </a:r>
            <a:r>
              <a:rPr lang="en-US" dirty="0"/>
              <a:t> sig </a:t>
            </a:r>
            <a:r>
              <a:rPr lang="en-US" dirty="0" err="1"/>
              <a:t>för</a:t>
            </a:r>
            <a:r>
              <a:rPr lang="en-US" dirty="0"/>
              <a:t> </a:t>
            </a:r>
            <a:r>
              <a:rPr lang="en-US" dirty="0" err="1"/>
              <a:t>varandra</a:t>
            </a:r>
            <a:r>
              <a:rPr lang="en-US" dirty="0"/>
              <a:t> </a:t>
            </a:r>
            <a:r>
              <a:rPr lang="en-US" dirty="0" err="1"/>
              <a:t>och</a:t>
            </a:r>
            <a:r>
              <a:rPr lang="en-US" dirty="0"/>
              <a:t> vi </a:t>
            </a:r>
            <a:r>
              <a:rPr lang="en-US" dirty="0" err="1"/>
              <a:t>går</a:t>
            </a:r>
            <a:r>
              <a:rPr lang="en-US" dirty="0"/>
              <a:t> </a:t>
            </a:r>
            <a:r>
              <a:rPr lang="en-US" dirty="0" err="1"/>
              <a:t>igenom</a:t>
            </a:r>
            <a:r>
              <a:rPr lang="en-US" dirty="0"/>
              <a:t> </a:t>
            </a:r>
            <a:r>
              <a:rPr lang="en-US" dirty="0" err="1"/>
              <a:t>kvällens</a:t>
            </a:r>
            <a:r>
              <a:rPr lang="en-US" dirty="0"/>
              <a:t> agenda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regelverk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u="sng" dirty="0"/>
              <a:t>18:00</a:t>
            </a:r>
            <a:r>
              <a:rPr lang="en-US" dirty="0"/>
              <a:t> </a:t>
            </a:r>
            <a:r>
              <a:rPr lang="en-US" dirty="0" smtClean="0"/>
              <a:t>SMD </a:t>
            </a:r>
            <a:r>
              <a:rPr lang="en-US" dirty="0"/>
              <a:t>soldering - the </a:t>
            </a:r>
            <a:r>
              <a:rPr lang="en-US" dirty="0" smtClean="0"/>
              <a:t>basics</a:t>
            </a:r>
            <a:endParaRPr lang="en-US" dirty="0"/>
          </a:p>
          <a:p>
            <a:pPr lvl="1"/>
            <a:r>
              <a:rPr lang="en-US" dirty="0" err="1"/>
              <a:t>Kort</a:t>
            </a:r>
            <a:r>
              <a:rPr lang="en-US" dirty="0"/>
              <a:t> intro till </a:t>
            </a:r>
            <a:r>
              <a:rPr lang="en-US" dirty="0" err="1"/>
              <a:t>hur</a:t>
            </a:r>
            <a:r>
              <a:rPr lang="en-US" dirty="0"/>
              <a:t> man </a:t>
            </a:r>
            <a:r>
              <a:rPr lang="en-US" dirty="0" err="1"/>
              <a:t>bör</a:t>
            </a:r>
            <a:r>
              <a:rPr lang="en-US" dirty="0"/>
              <a:t> </a:t>
            </a:r>
            <a:r>
              <a:rPr lang="en-US" dirty="0" err="1"/>
              <a:t>göra</a:t>
            </a:r>
            <a:r>
              <a:rPr lang="en-US" dirty="0"/>
              <a:t>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inte</a:t>
            </a:r>
            <a:r>
              <a:rPr lang="en-US" dirty="0"/>
              <a:t> </a:t>
            </a:r>
            <a:r>
              <a:rPr lang="en-US" dirty="0" err="1"/>
              <a:t>bör</a:t>
            </a:r>
            <a:r>
              <a:rPr lang="en-US" dirty="0"/>
              <a:t> </a:t>
            </a:r>
            <a:r>
              <a:rPr lang="en-US" dirty="0" err="1"/>
              <a:t>göra</a:t>
            </a:r>
            <a:r>
              <a:rPr lang="en-US" dirty="0"/>
              <a:t> -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varför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b="1" u="sng" dirty="0"/>
              <a:t>18:15</a:t>
            </a:r>
            <a:r>
              <a:rPr lang="en-US" dirty="0"/>
              <a:t> </a:t>
            </a:r>
            <a:r>
              <a:rPr lang="en-US" dirty="0" err="1"/>
              <a:t>GoodFET</a:t>
            </a:r>
            <a:r>
              <a:rPr lang="en-US" dirty="0"/>
              <a:t> - </a:t>
            </a:r>
            <a:r>
              <a:rPr lang="en-US" dirty="0" err="1"/>
              <a:t>vad</a:t>
            </a:r>
            <a:r>
              <a:rPr lang="en-US" dirty="0"/>
              <a:t>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 smtClean="0"/>
              <a:t>varför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en-US" dirty="0" err="1"/>
              <a:t>Varför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guds</a:t>
            </a:r>
            <a:r>
              <a:rPr lang="en-US" dirty="0"/>
              <a:t> </a:t>
            </a:r>
            <a:r>
              <a:rPr lang="en-US" dirty="0" err="1"/>
              <a:t>namn</a:t>
            </a:r>
            <a:r>
              <a:rPr lang="en-US" dirty="0"/>
              <a:t> </a:t>
            </a:r>
            <a:r>
              <a:rPr lang="en-US" dirty="0" err="1"/>
              <a:t>skall</a:t>
            </a:r>
            <a:r>
              <a:rPr lang="en-US" dirty="0"/>
              <a:t> vi </a:t>
            </a:r>
            <a:r>
              <a:rPr lang="en-US" dirty="0" err="1"/>
              <a:t>löda</a:t>
            </a:r>
            <a:r>
              <a:rPr lang="en-US" dirty="0"/>
              <a:t> </a:t>
            </a:r>
            <a:r>
              <a:rPr lang="en-US" dirty="0" err="1"/>
              <a:t>ihop</a:t>
            </a:r>
            <a:r>
              <a:rPr lang="en-US" dirty="0"/>
              <a:t> en </a:t>
            </a:r>
            <a:r>
              <a:rPr lang="en-US" dirty="0" err="1"/>
              <a:t>GoodFET</a:t>
            </a:r>
            <a:r>
              <a:rPr lang="en-US" dirty="0"/>
              <a:t>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vad</a:t>
            </a:r>
            <a:r>
              <a:rPr lang="en-US" dirty="0"/>
              <a:t> </a:t>
            </a:r>
            <a:r>
              <a:rPr lang="en-US" dirty="0" err="1"/>
              <a:t>har</a:t>
            </a:r>
            <a:r>
              <a:rPr lang="en-US" dirty="0"/>
              <a:t> man den till </a:t>
            </a:r>
            <a:r>
              <a:rPr lang="en-US" dirty="0" err="1"/>
              <a:t>egentligen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b="1" u="sng" dirty="0"/>
              <a:t>18:30</a:t>
            </a:r>
            <a:r>
              <a:rPr lang="en-US" dirty="0"/>
              <a:t> </a:t>
            </a:r>
            <a:r>
              <a:rPr lang="en-US" dirty="0" err="1" smtClean="0"/>
              <a:t>Bygg</a:t>
            </a:r>
            <a:endParaRPr lang="en-US" dirty="0" smtClean="0"/>
          </a:p>
          <a:p>
            <a:pPr lvl="1"/>
            <a:r>
              <a:rPr lang="en-US" dirty="0" err="1" smtClean="0"/>
              <a:t>Kretskort</a:t>
            </a:r>
            <a:endParaRPr lang="en-US" dirty="0" smtClean="0"/>
          </a:p>
          <a:p>
            <a:pPr lvl="1"/>
            <a:r>
              <a:rPr lang="en-US" dirty="0" err="1" smtClean="0"/>
              <a:t>Lödtenn</a:t>
            </a:r>
            <a:endParaRPr lang="en-US" dirty="0" smtClean="0"/>
          </a:p>
          <a:p>
            <a:pPr lvl="1"/>
            <a:r>
              <a:rPr lang="en-US" dirty="0" err="1" smtClean="0"/>
              <a:t>Placera</a:t>
            </a:r>
            <a:r>
              <a:rPr lang="en-US" dirty="0" smtClean="0"/>
              <a:t> </a:t>
            </a:r>
            <a:r>
              <a:rPr lang="en-US" dirty="0" err="1" smtClean="0"/>
              <a:t>komponenter</a:t>
            </a:r>
            <a:endParaRPr lang="en-US" dirty="0" smtClean="0"/>
          </a:p>
          <a:p>
            <a:pPr lvl="1"/>
            <a:r>
              <a:rPr lang="en-US" dirty="0" err="1" smtClean="0"/>
              <a:t>Stek</a:t>
            </a:r>
            <a:endParaRPr lang="en-US" dirty="0" smtClean="0"/>
          </a:p>
          <a:p>
            <a:pPr lvl="1"/>
            <a:r>
              <a:rPr lang="en-US" dirty="0" err="1" smtClean="0"/>
              <a:t>Validera</a:t>
            </a:r>
            <a:endParaRPr lang="en-US" dirty="0" smtClean="0"/>
          </a:p>
          <a:p>
            <a:pPr lvl="1"/>
            <a:r>
              <a:rPr lang="en-US" dirty="0" err="1" smtClean="0"/>
              <a:t>Eftermontera</a:t>
            </a:r>
            <a:endParaRPr lang="en-US" dirty="0" smtClean="0"/>
          </a:p>
          <a:p>
            <a:pPr lvl="1"/>
            <a:r>
              <a:rPr lang="en-US" dirty="0" err="1" smtClean="0"/>
              <a:t>Funktionstesta</a:t>
            </a:r>
            <a:endParaRPr lang="en-US" dirty="0"/>
          </a:p>
          <a:p>
            <a:r>
              <a:rPr lang="en-US" b="1" u="sng" dirty="0"/>
              <a:t>21:30</a:t>
            </a:r>
            <a:r>
              <a:rPr lang="en-US" dirty="0"/>
              <a:t> Doggy Bag </a:t>
            </a:r>
            <a:endParaRPr lang="en-US" dirty="0" smtClean="0"/>
          </a:p>
          <a:p>
            <a:pPr lvl="1"/>
            <a:r>
              <a:rPr lang="en-US" dirty="0" smtClean="0"/>
              <a:t>Ta </a:t>
            </a:r>
            <a:r>
              <a:rPr lang="en-US" dirty="0"/>
              <a:t>med dig din </a:t>
            </a:r>
            <a:r>
              <a:rPr lang="en-US" dirty="0" err="1"/>
              <a:t>GoodFET</a:t>
            </a:r>
            <a:r>
              <a:rPr lang="en-US" dirty="0"/>
              <a:t> (</a:t>
            </a:r>
            <a:r>
              <a:rPr lang="en-US" dirty="0" err="1"/>
              <a:t>eller</a:t>
            </a:r>
            <a:r>
              <a:rPr lang="en-US" dirty="0"/>
              <a:t> de </a:t>
            </a:r>
            <a:r>
              <a:rPr lang="en-US" dirty="0" err="1"/>
              <a:t>sorgliga</a:t>
            </a:r>
            <a:r>
              <a:rPr lang="en-US" dirty="0"/>
              <a:t> </a:t>
            </a:r>
            <a:r>
              <a:rPr lang="en-US" dirty="0" err="1"/>
              <a:t>resterna</a:t>
            </a:r>
            <a:r>
              <a:rPr lang="en-US" dirty="0"/>
              <a:t>) hem </a:t>
            </a:r>
            <a:r>
              <a:rPr lang="en-US" dirty="0" err="1"/>
              <a:t>i</a:t>
            </a:r>
            <a:r>
              <a:rPr lang="en-US" dirty="0"/>
              <a:t> en </a:t>
            </a:r>
            <a:r>
              <a:rPr lang="en-US" dirty="0" err="1"/>
              <a:t>påse</a:t>
            </a:r>
            <a:r>
              <a:rPr lang="en-US" dirty="0"/>
              <a:t>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gå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världen</a:t>
            </a:r>
            <a:r>
              <a:rPr lang="en-US" dirty="0"/>
              <a:t> </a:t>
            </a:r>
            <a:r>
              <a:rPr lang="en-US" dirty="0" err="1"/>
              <a:t>och</a:t>
            </a:r>
            <a:r>
              <a:rPr lang="en-US" dirty="0"/>
              <a:t> </a:t>
            </a:r>
            <a:r>
              <a:rPr lang="en-US" dirty="0" err="1"/>
              <a:t>hacka</a:t>
            </a:r>
            <a:r>
              <a:rPr lang="en-US" dirty="0"/>
              <a:t> </a:t>
            </a:r>
            <a:r>
              <a:rPr lang="en-US" dirty="0" err="1"/>
              <a:t>ansvarsfullt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i="1" dirty="0" err="1" smtClean="0"/>
              <a:t>Det</a:t>
            </a:r>
            <a:r>
              <a:rPr lang="en-US" i="1" dirty="0" smtClean="0"/>
              <a:t> </a:t>
            </a:r>
            <a:r>
              <a:rPr lang="en-US" i="1" dirty="0" err="1"/>
              <a:t>kan</a:t>
            </a:r>
            <a:r>
              <a:rPr lang="en-US" i="1" dirty="0"/>
              <a:t> </a:t>
            </a:r>
            <a:r>
              <a:rPr lang="en-US" i="1" dirty="0" err="1"/>
              <a:t>bli</a:t>
            </a:r>
            <a:r>
              <a:rPr lang="en-US" i="1" dirty="0"/>
              <a:t> </a:t>
            </a:r>
            <a:r>
              <a:rPr lang="en-US" i="1" dirty="0" err="1"/>
              <a:t>så</a:t>
            </a:r>
            <a:r>
              <a:rPr lang="en-US" i="1" dirty="0"/>
              <a:t> </a:t>
            </a:r>
            <a:r>
              <a:rPr lang="en-US" i="1" dirty="0" err="1"/>
              <a:t>att</a:t>
            </a:r>
            <a:r>
              <a:rPr lang="en-US" i="1" dirty="0"/>
              <a:t> vi </a:t>
            </a:r>
            <a:r>
              <a:rPr lang="en-US" i="1" dirty="0" err="1"/>
              <a:t>stannar</a:t>
            </a:r>
            <a:r>
              <a:rPr lang="en-US" i="1" dirty="0"/>
              <a:t> </a:t>
            </a:r>
            <a:r>
              <a:rPr lang="en-US" i="1" dirty="0" err="1"/>
              <a:t>kvar</a:t>
            </a:r>
            <a:r>
              <a:rPr lang="en-US" i="1" dirty="0"/>
              <a:t> </a:t>
            </a:r>
            <a:r>
              <a:rPr lang="en-US" i="1" dirty="0" err="1"/>
              <a:t>längre</a:t>
            </a:r>
            <a:r>
              <a:rPr lang="en-US" i="1" dirty="0"/>
              <a:t> </a:t>
            </a:r>
            <a:r>
              <a:rPr lang="en-US" i="1" dirty="0" err="1"/>
              <a:t>om</a:t>
            </a:r>
            <a:r>
              <a:rPr lang="en-US" i="1" dirty="0"/>
              <a:t> </a:t>
            </a:r>
            <a:r>
              <a:rPr lang="en-US" i="1" dirty="0" err="1"/>
              <a:t>det</a:t>
            </a:r>
            <a:r>
              <a:rPr lang="en-US" i="1" dirty="0"/>
              <a:t> </a:t>
            </a:r>
            <a:r>
              <a:rPr lang="en-US" i="1" dirty="0" err="1"/>
              <a:t>behövs</a:t>
            </a:r>
            <a:r>
              <a:rPr lang="en-US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6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Sponsor</a:t>
            </a:r>
          </a:p>
          <a:p>
            <a:r>
              <a:rPr lang="en-US" dirty="0" smtClean="0"/>
              <a:t>The Office</a:t>
            </a:r>
          </a:p>
          <a:p>
            <a:r>
              <a:rPr lang="en-US" dirty="0"/>
              <a:t>The Goal</a:t>
            </a:r>
          </a:p>
          <a:p>
            <a:r>
              <a:rPr lang="en-US" dirty="0" smtClean="0"/>
              <a:t>The Participants</a:t>
            </a:r>
          </a:p>
          <a:p>
            <a:pPr lvl="1"/>
            <a:r>
              <a:rPr lang="en-US" dirty="0" smtClean="0"/>
              <a:t>Name, Occupation</a:t>
            </a:r>
          </a:p>
          <a:p>
            <a:pPr lvl="1"/>
            <a:r>
              <a:rPr lang="en-US" dirty="0" smtClean="0"/>
              <a:t>Relevant Experience</a:t>
            </a:r>
          </a:p>
          <a:p>
            <a:pPr lvl="1"/>
            <a:r>
              <a:rPr lang="en-US" dirty="0" smtClean="0"/>
              <a:t>Expectations</a:t>
            </a:r>
          </a:p>
          <a:p>
            <a:r>
              <a:rPr lang="en-US" dirty="0" smtClean="0"/>
              <a:t>The Rules</a:t>
            </a:r>
          </a:p>
        </p:txBody>
      </p:sp>
    </p:spTree>
    <p:extLst>
      <p:ext uri="{BB962C8B-B14F-4D97-AF65-F5344CB8AC3E}">
        <p14:creationId xmlns:p14="http://schemas.microsoft.com/office/powerpoint/2010/main" val="471212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SMD Soldering – the basics</a:t>
            </a:r>
          </a:p>
          <a:p>
            <a:pPr lvl="1"/>
            <a:r>
              <a:rPr lang="en-US" dirty="0" smtClean="0"/>
              <a:t>Soldering through-hole components</a:t>
            </a:r>
          </a:p>
          <a:p>
            <a:pPr lvl="1"/>
            <a:r>
              <a:rPr lang="en-US" dirty="0" smtClean="0"/>
              <a:t>Surface Mount Device</a:t>
            </a:r>
          </a:p>
          <a:p>
            <a:pPr lvl="1"/>
            <a:r>
              <a:rPr lang="en-US" dirty="0" smtClean="0"/>
              <a:t>The Correct Way</a:t>
            </a:r>
          </a:p>
          <a:p>
            <a:pPr lvl="1"/>
            <a:r>
              <a:rPr lang="en-US" dirty="0" smtClean="0"/>
              <a:t>The Hobbyist Way</a:t>
            </a:r>
          </a:p>
          <a:p>
            <a:pPr lvl="1"/>
            <a:r>
              <a:rPr lang="en-US" dirty="0" smtClean="0"/>
              <a:t>Our way</a:t>
            </a:r>
          </a:p>
        </p:txBody>
      </p:sp>
    </p:spTree>
    <p:extLst>
      <p:ext uri="{BB962C8B-B14F-4D97-AF65-F5344CB8AC3E}">
        <p14:creationId xmlns:p14="http://schemas.microsoft.com/office/powerpoint/2010/main" val="434576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Soldering through-hole components</a:t>
            </a:r>
          </a:p>
          <a:p>
            <a:pPr lvl="1"/>
            <a:r>
              <a:rPr lang="en-US" dirty="0" smtClean="0"/>
              <a:t>Solder</a:t>
            </a:r>
          </a:p>
          <a:p>
            <a:pPr lvl="2"/>
            <a:r>
              <a:rPr lang="en-US" dirty="0" smtClean="0"/>
              <a:t>Lead free (</a:t>
            </a:r>
            <a:r>
              <a:rPr lang="en-US" dirty="0" err="1" smtClean="0"/>
              <a:t>RoHS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Wire or paste</a:t>
            </a:r>
          </a:p>
          <a:p>
            <a:pPr lvl="1"/>
            <a:r>
              <a:rPr lang="en-US" dirty="0" smtClean="0"/>
              <a:t>Soldering Iron / Reflow Station</a:t>
            </a:r>
          </a:p>
          <a:p>
            <a:pPr lvl="2"/>
            <a:r>
              <a:rPr lang="en-US" dirty="0" smtClean="0"/>
              <a:t>Heat</a:t>
            </a:r>
          </a:p>
          <a:p>
            <a:pPr lvl="1"/>
            <a:r>
              <a:rPr lang="en-US" dirty="0" smtClean="0"/>
              <a:t>Flux</a:t>
            </a:r>
          </a:p>
          <a:p>
            <a:pPr lvl="2"/>
            <a:r>
              <a:rPr lang="en-US" dirty="0" smtClean="0"/>
              <a:t>Oxidation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5518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SMD = Surface Mount Device</a:t>
            </a:r>
          </a:p>
          <a:p>
            <a:pPr lvl="1"/>
            <a:r>
              <a:rPr lang="en-US" dirty="0" smtClean="0"/>
              <a:t>Why?</a:t>
            </a:r>
          </a:p>
          <a:p>
            <a:pPr lvl="2"/>
            <a:r>
              <a:rPr lang="en-US" dirty="0" smtClean="0"/>
              <a:t>Small</a:t>
            </a:r>
          </a:p>
          <a:p>
            <a:pPr lvl="2"/>
            <a:r>
              <a:rPr lang="en-US" dirty="0" smtClean="0"/>
              <a:t>No holes</a:t>
            </a:r>
          </a:p>
          <a:p>
            <a:pPr lvl="2"/>
            <a:r>
              <a:rPr lang="en-US" dirty="0" smtClean="0"/>
              <a:t>RF</a:t>
            </a:r>
            <a:endParaRPr lang="en-US" dirty="0"/>
          </a:p>
          <a:p>
            <a:pPr lvl="2"/>
            <a:r>
              <a:rPr lang="en-US" dirty="0" smtClean="0"/>
              <a:t>Automation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955800"/>
            <a:ext cx="4191000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81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Soldering SMD – the correct way</a:t>
            </a:r>
          </a:p>
          <a:p>
            <a:pPr lvl="1"/>
            <a:r>
              <a:rPr lang="en-US" dirty="0" smtClean="0"/>
              <a:t>How?</a:t>
            </a:r>
          </a:p>
          <a:p>
            <a:pPr lvl="2"/>
            <a:r>
              <a:rPr lang="en-US" dirty="0" smtClean="0"/>
              <a:t>Circuit Board</a:t>
            </a:r>
          </a:p>
          <a:p>
            <a:pPr lvl="2"/>
            <a:r>
              <a:rPr lang="en-US" dirty="0" smtClean="0"/>
              <a:t>Stencil &amp; Screen print OR </a:t>
            </a:r>
            <a:r>
              <a:rPr lang="en-US" dirty="0" err="1" smtClean="0"/>
              <a:t>jetprint</a:t>
            </a:r>
            <a:r>
              <a:rPr lang="en-US" dirty="0" smtClean="0"/>
              <a:t> solder paste</a:t>
            </a:r>
          </a:p>
          <a:p>
            <a:pPr lvl="2"/>
            <a:r>
              <a:rPr lang="en-US" dirty="0" smtClean="0"/>
              <a:t>Pick </a:t>
            </a:r>
            <a:r>
              <a:rPr lang="en-US" dirty="0" err="1" smtClean="0"/>
              <a:t>n’place</a:t>
            </a:r>
            <a:endParaRPr lang="en-US" dirty="0" smtClean="0"/>
          </a:p>
          <a:p>
            <a:pPr lvl="2"/>
            <a:r>
              <a:rPr lang="en-US" dirty="0" smtClean="0"/>
              <a:t>Reflow Soldering Oven</a:t>
            </a:r>
          </a:p>
          <a:p>
            <a:pPr lvl="3"/>
            <a:r>
              <a:rPr lang="en-US" dirty="0" smtClean="0"/>
              <a:t>Infrared</a:t>
            </a:r>
          </a:p>
          <a:p>
            <a:pPr lvl="3"/>
            <a:r>
              <a:rPr lang="en-US" dirty="0" smtClean="0"/>
              <a:t>convection</a:t>
            </a:r>
          </a:p>
          <a:p>
            <a:pPr lvl="3"/>
            <a:r>
              <a:rPr lang="en-US" dirty="0" smtClean="0"/>
              <a:t>liquid</a:t>
            </a:r>
          </a:p>
          <a:p>
            <a:pPr lvl="2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4343400"/>
            <a:ext cx="36449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5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Soldering SMD – the correct way</a:t>
            </a:r>
          </a:p>
          <a:p>
            <a:pPr lvl="1"/>
            <a:r>
              <a:rPr lang="en-US" dirty="0" smtClean="0"/>
              <a:t>Temperature</a:t>
            </a:r>
          </a:p>
          <a:p>
            <a:pPr lvl="2"/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1" y="2667000"/>
            <a:ext cx="5791200" cy="401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885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SMD Soldering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Soldering SMD – the hobbyist way</a:t>
            </a:r>
          </a:p>
          <a:p>
            <a:pPr lvl="1"/>
            <a:r>
              <a:rPr lang="en-US" dirty="0" smtClean="0"/>
              <a:t>How?</a:t>
            </a:r>
          </a:p>
          <a:p>
            <a:pPr lvl="2"/>
            <a:r>
              <a:rPr lang="en-US" dirty="0" smtClean="0"/>
              <a:t>Small Reflow Oven ($2500)</a:t>
            </a:r>
          </a:p>
          <a:p>
            <a:pPr lvl="2"/>
            <a:r>
              <a:rPr lang="en-US" dirty="0" smtClean="0"/>
              <a:t>Toaster Oven (Oster)</a:t>
            </a:r>
          </a:p>
          <a:p>
            <a:pPr lvl="2"/>
            <a:r>
              <a:rPr lang="en-US" dirty="0" smtClean="0"/>
              <a:t>Home Oven (‘Laptop Baking’)</a:t>
            </a:r>
          </a:p>
          <a:p>
            <a:pPr lvl="2"/>
            <a:r>
              <a:rPr lang="en-US" dirty="0" smtClean="0"/>
              <a:t>Soldering Iron </a:t>
            </a:r>
          </a:p>
          <a:p>
            <a:pPr lvl="2"/>
            <a:r>
              <a:rPr lang="en-US" dirty="0" smtClean="0"/>
              <a:t>Reflow Station</a:t>
            </a:r>
          </a:p>
          <a:p>
            <a:pPr lvl="2"/>
            <a:r>
              <a:rPr lang="en-US" dirty="0" smtClean="0"/>
              <a:t>…the frying pan</a:t>
            </a:r>
          </a:p>
          <a:p>
            <a:pPr lvl="3"/>
            <a:r>
              <a:rPr lang="en-US" dirty="0" smtClean="0"/>
              <a:t>Anyway you can – you need to reach </a:t>
            </a:r>
            <a:r>
              <a:rPr lang="en-US" dirty="0" err="1" smtClean="0"/>
              <a:t>approx</a:t>
            </a:r>
            <a:r>
              <a:rPr lang="en-US" dirty="0" smtClean="0"/>
              <a:t> 200 C</a:t>
            </a:r>
          </a:p>
          <a:p>
            <a:pPr lvl="2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895600"/>
            <a:ext cx="1925934" cy="17526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2895600"/>
            <a:ext cx="2540000" cy="190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124200"/>
            <a:ext cx="2859852" cy="144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971800"/>
            <a:ext cx="1875606" cy="17893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6400" y="2971800"/>
            <a:ext cx="2982260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6400" y="2971800"/>
            <a:ext cx="2976563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8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</TotalTime>
  <Words>494</Words>
  <Application>Microsoft Macintosh PowerPoint</Application>
  <PresentationFormat>On-screen Show (4:3)</PresentationFormat>
  <Paragraphs>114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Hardware Hacking, part 1</vt:lpstr>
      <vt:lpstr>Agenda</vt:lpstr>
      <vt:lpstr>Introduction</vt:lpstr>
      <vt:lpstr>SMD Soldering</vt:lpstr>
      <vt:lpstr>SMD Soldering</vt:lpstr>
      <vt:lpstr>SMD Soldering</vt:lpstr>
      <vt:lpstr>SMD Soldering</vt:lpstr>
      <vt:lpstr>SMD Soldering</vt:lpstr>
      <vt:lpstr>SMD Soldering</vt:lpstr>
      <vt:lpstr>SMD Soldering</vt:lpstr>
      <vt:lpstr>GoodFET</vt:lpstr>
      <vt:lpstr>GoodFET</vt:lpstr>
      <vt:lpstr>GoodFET</vt:lpstr>
      <vt:lpstr>GoodFET</vt:lpstr>
      <vt:lpstr>Build!</vt:lpstr>
      <vt:lpstr>Build!</vt:lpstr>
    </vt:vector>
  </TitlesOfParts>
  <Manager/>
  <Company>OWASP Foundation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Presentation Template</dc:title>
  <dc:subject/>
  <dc:creator>OWASP Foundation</dc:creator>
  <cp:keywords/>
  <dc:description/>
  <cp:lastModifiedBy>Mattias Jidhage</cp:lastModifiedBy>
  <cp:revision>23</cp:revision>
  <dcterms:created xsi:type="dcterms:W3CDTF">2012-03-30T06:23:37Z</dcterms:created>
  <dcterms:modified xsi:type="dcterms:W3CDTF">2012-10-26T07:01:51Z</dcterms:modified>
  <cp:category/>
</cp:coreProperties>
</file>