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4685"/>
    <a:srgbClr val="D8A51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MasterView">
  <p:normalViewPr>
    <p:restoredLeft sz="15620"/>
    <p:restoredTop sz="94660"/>
  </p:normalViewPr>
  <p:slideViewPr>
    <p:cSldViewPr snapToGrid="0" snapToObjects="1" showGuides="1">
      <p:cViewPr varScale="1">
        <p:scale>
          <a:sx n="205" d="100"/>
          <a:sy n="205" d="100"/>
        </p:scale>
        <p:origin x="-96" y="-936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62620" y="1709277"/>
            <a:ext cx="6809780" cy="1102519"/>
          </a:xfrm>
        </p:spPr>
        <p:txBody>
          <a:bodyPr/>
          <a:lstStyle>
            <a:lvl1pPr algn="l">
              <a:defRPr>
                <a:solidFill>
                  <a:srgbClr val="D8A519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62620" y="3026108"/>
            <a:ext cx="6123980" cy="1314450"/>
          </a:xfrm>
        </p:spPr>
        <p:txBody>
          <a:bodyPr/>
          <a:lstStyle>
            <a:lvl1pPr marL="0" indent="0" algn="l">
              <a:buNone/>
              <a:defRPr>
                <a:solidFill>
                  <a:srgbClr val="00468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51882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D46F7C92-B666-BE4A-87BA-E45BF689715D}" type="datetimeFigureOut">
              <a:rPr lang="en-US" smtClean="0"/>
              <a:t>17/09/15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BE9C67AB-B614-C742-93A2-1DCA2D6D22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4002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D46F7C92-B666-BE4A-87BA-E45BF689715D}" type="datetimeFigureOut">
              <a:rPr lang="en-US" smtClean="0"/>
              <a:t>17/09/15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BE9C67AB-B614-C742-93A2-1DCA2D6D22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1234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D46F7C92-B666-BE4A-87BA-E45BF689715D}" type="datetimeFigureOut">
              <a:rPr lang="en-US" smtClean="0"/>
              <a:t>17/09/15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BE9C67AB-B614-C742-93A2-1DCA2D6D22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08094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D46F7C92-B666-BE4A-87BA-E45BF689715D}" type="datetimeFigureOut">
              <a:rPr lang="en-US" smtClean="0"/>
              <a:t>17/09/15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44153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D46F7C92-B666-BE4A-87BA-E45BF689715D}" type="datetimeFigureOut">
              <a:rPr lang="en-US" smtClean="0"/>
              <a:t>17/09/15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BE9C67AB-B614-C742-93A2-1DCA2D6D22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90282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D46F7C92-B666-BE4A-87BA-E45BF689715D}" type="datetimeFigureOut">
              <a:rPr lang="en-US" smtClean="0"/>
              <a:t>17/09/15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BE9C67AB-B614-C742-93A2-1DCA2D6D22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62662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D46F7C92-B666-BE4A-87BA-E45BF689715D}" type="datetimeFigureOut">
              <a:rPr lang="en-US" smtClean="0"/>
              <a:t>17/09/15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BE9C67AB-B614-C742-93A2-1DCA2D6D22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79717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D46F7C92-B666-BE4A-87BA-E45BF689715D}" type="datetimeFigureOut">
              <a:rPr lang="en-US" smtClean="0"/>
              <a:t>17/09/15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BE9C67AB-B614-C742-93A2-1DCA2D6D22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19149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D46F7C92-B666-BE4A-87BA-E45BF689715D}" type="datetimeFigureOut">
              <a:rPr lang="en-US" smtClean="0"/>
              <a:t>17/09/15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BE9C67AB-B614-C742-93A2-1DCA2D6D22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45699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D46F7C92-B666-BE4A-87BA-E45BF689715D}" type="datetimeFigureOut">
              <a:rPr lang="en-US" smtClean="0"/>
              <a:t>17/09/15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BE9C67AB-B614-C742-93A2-1DCA2D6D22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96291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0"/>
            <a:ext cx="8229600" cy="30960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91796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4400" kern="1200">
          <a:solidFill>
            <a:srgbClr val="004685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6439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</TotalTime>
  <Words>0</Words>
  <Application>Microsoft Macintosh PowerPoint</Application>
  <PresentationFormat>On-screen Show (16:9)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Patrick Calder</dc:creator>
  <cp:lastModifiedBy>Daniel Resende</cp:lastModifiedBy>
  <cp:revision>3</cp:revision>
  <dcterms:created xsi:type="dcterms:W3CDTF">2013-10-03T18:23:08Z</dcterms:created>
  <dcterms:modified xsi:type="dcterms:W3CDTF">2015-09-17T21:33:08Z</dcterms:modified>
</cp:coreProperties>
</file>