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205" d="100"/>
          <a:sy n="205" d="100"/>
        </p:scale>
        <p:origin x="-96" y="-7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93" y="1442941"/>
            <a:ext cx="6809780" cy="1102519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493" y="2821723"/>
            <a:ext cx="612398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0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F7C92-B666-BE4A-87BA-E45BF689715D}" type="datetimeFigureOut">
              <a:rPr lang="en-US" smtClean="0"/>
              <a:t>17/09/15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Daniel Resende</cp:lastModifiedBy>
  <cp:revision>4</cp:revision>
  <dcterms:created xsi:type="dcterms:W3CDTF">2013-10-03T18:23:08Z</dcterms:created>
  <dcterms:modified xsi:type="dcterms:W3CDTF">2015-09-17T21:25:59Z</dcterms:modified>
</cp:coreProperties>
</file>