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603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FA6C-766C-884D-A15F-D775192E91BF}" type="datetimeFigureOut">
              <a:rPr lang="en-US" smtClean="0"/>
              <a:pPr/>
              <a:t>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1200"/>
            <a:ext cx="7772400" cy="14700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4000" dirty="0" smtClean="0">
                <a:solidFill>
                  <a:srgbClr val="160342"/>
                </a:solidFill>
                <a:latin typeface="Arial Black"/>
                <a:cs typeface="Arial Black"/>
              </a:rPr>
              <a:t>CLICK TO ADD TITLE</a:t>
            </a:r>
            <a:br>
              <a:rPr lang="en-US" sz="4000" dirty="0" smtClean="0">
                <a:solidFill>
                  <a:srgbClr val="160342"/>
                </a:solidFill>
                <a:latin typeface="Arial Black"/>
                <a:cs typeface="Arial Black"/>
              </a:rPr>
            </a:br>
            <a:r>
              <a:rPr lang="en-US" sz="2400" spc="300" dirty="0" smtClean="0">
                <a:solidFill>
                  <a:srgbClr val="160342"/>
                </a:solidFill>
                <a:latin typeface="Arial"/>
                <a:cs typeface="Arial"/>
              </a:rPr>
              <a:t>PRESENTED BY</a:t>
            </a:r>
            <a:endParaRPr lang="en-US" sz="2400" spc="300" dirty="0">
              <a:solidFill>
                <a:srgbClr val="160342"/>
              </a:solidFill>
              <a:latin typeface="Arial"/>
              <a:cs typeface="Arial"/>
            </a:endParaRPr>
          </a:p>
        </p:txBody>
      </p:sp>
      <p:pic>
        <p:nvPicPr>
          <p:cNvPr id="8" name="Picture 7" descr="PP cover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7315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4" y="609600"/>
            <a:ext cx="4140886" cy="56769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60342"/>
                </a:solidFill>
                <a:latin typeface="Arial"/>
                <a:cs typeface="Arial"/>
              </a:rPr>
              <a:t>Click to add text</a:t>
            </a:r>
            <a:endParaRPr lang="en-US" sz="2800" dirty="0">
              <a:solidFill>
                <a:srgbClr val="160342"/>
              </a:solidFill>
              <a:latin typeface="Arial"/>
              <a:cs typeface="Arial"/>
            </a:endParaRPr>
          </a:p>
        </p:txBody>
      </p:sp>
      <p:pic>
        <p:nvPicPr>
          <p:cNvPr id="10" name="Picture 9" descr="pp subhead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254" y="0"/>
            <a:ext cx="500515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9436" y="274638"/>
            <a:ext cx="4720336" cy="1143000"/>
          </a:xfrm>
          <a:noFill/>
        </p:spPr>
        <p:txBody>
          <a:bodyPr>
            <a:norm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Arial Black"/>
                <a:cs typeface="Arial Black"/>
              </a:rPr>
              <a:t>SUBTITLE</a:t>
            </a:r>
            <a:endParaRPr lang="en-US" sz="2800" spc="3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143000"/>
            <a:ext cx="66421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160342"/>
                </a:solidFill>
                <a:latin typeface="Arial"/>
                <a:cs typeface="Arial"/>
              </a:rPr>
              <a:t>Content page</a:t>
            </a:r>
            <a:endParaRPr lang="en-US" dirty="0">
              <a:solidFill>
                <a:srgbClr val="160342"/>
              </a:solidFill>
              <a:latin typeface="Arial"/>
              <a:cs typeface="Arial"/>
            </a:endParaRPr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CLICK TO ADD TITLE PRESENTED BY</vt:lpstr>
      <vt:lpstr>SUBTITLE</vt:lpstr>
      <vt:lpstr>Slide 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 PRESENTED BY</dc:title>
  <dc:creator>Sarah Cruz</dc:creator>
  <cp:lastModifiedBy>Sarah Cruz</cp:lastModifiedBy>
  <cp:revision>6</cp:revision>
  <dcterms:created xsi:type="dcterms:W3CDTF">2011-01-23T13:15:34Z</dcterms:created>
  <dcterms:modified xsi:type="dcterms:W3CDTF">2011-01-23T13:42:13Z</dcterms:modified>
</cp:coreProperties>
</file>