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16034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816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2FA6C-766C-884D-A15F-D775192E91BF}" type="datetimeFigureOut">
              <a:rPr lang="en-US" smtClean="0"/>
              <a:t>1/23/11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FC344-E01F-1448-8008-C0A1B777CD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2FA6C-766C-884D-A15F-D775192E91BF}" type="datetimeFigureOut">
              <a:rPr lang="en-US" smtClean="0"/>
              <a:t>1/23/11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FC344-E01F-1448-8008-C0A1B777CD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2FA6C-766C-884D-A15F-D775192E91BF}" type="datetimeFigureOut">
              <a:rPr lang="en-US" smtClean="0"/>
              <a:t>1/23/11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FC344-E01F-1448-8008-C0A1B777CD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2FA6C-766C-884D-A15F-D775192E91BF}" type="datetimeFigureOut">
              <a:rPr lang="en-US" smtClean="0"/>
              <a:t>1/23/11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FC344-E01F-1448-8008-C0A1B777CD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2FA6C-766C-884D-A15F-D775192E91BF}" type="datetimeFigureOut">
              <a:rPr lang="en-US" smtClean="0"/>
              <a:t>1/23/11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FC344-E01F-1448-8008-C0A1B777CD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2FA6C-766C-884D-A15F-D775192E91BF}" type="datetimeFigureOut">
              <a:rPr lang="en-US" smtClean="0"/>
              <a:t>1/23/11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FC344-E01F-1448-8008-C0A1B777CD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2FA6C-766C-884D-A15F-D775192E91BF}" type="datetimeFigureOut">
              <a:rPr lang="en-US" smtClean="0"/>
              <a:t>1/23/11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FC344-E01F-1448-8008-C0A1B777CD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2FA6C-766C-884D-A15F-D775192E91BF}" type="datetimeFigureOut">
              <a:rPr lang="en-US" smtClean="0"/>
              <a:t>1/23/11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FC344-E01F-1448-8008-C0A1B777CD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2FA6C-766C-884D-A15F-D775192E91BF}" type="datetimeFigureOut">
              <a:rPr lang="en-US" smtClean="0"/>
              <a:t>1/23/11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FC344-E01F-1448-8008-C0A1B777CD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2FA6C-766C-884D-A15F-D775192E91BF}" type="datetimeFigureOut">
              <a:rPr lang="en-US" smtClean="0"/>
              <a:t>1/23/11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FC344-E01F-1448-8008-C0A1B777CD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2FA6C-766C-884D-A15F-D775192E91BF}" type="datetimeFigureOut">
              <a:rPr lang="en-US" smtClean="0"/>
              <a:t>1/23/11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FC344-E01F-1448-8008-C0A1B777CD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62FA6C-766C-884D-A15F-D775192E91BF}" type="datetimeFigureOut">
              <a:rPr lang="en-US" smtClean="0"/>
              <a:t>1/23/11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BFC344-E01F-1448-8008-C0A1B777CDE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826000"/>
            <a:ext cx="7772400" cy="1470025"/>
          </a:xfrm>
        </p:spPr>
        <p:txBody>
          <a:bodyPr>
            <a:normAutofit/>
          </a:bodyPr>
          <a:lstStyle/>
          <a:p>
            <a:pPr>
              <a:spcAft>
                <a:spcPts val="3600"/>
              </a:spcAft>
            </a:pPr>
            <a:r>
              <a:rPr lang="en-US" sz="4000" dirty="0" smtClean="0">
                <a:solidFill>
                  <a:srgbClr val="160342"/>
                </a:solidFill>
                <a:latin typeface="Arial Black"/>
                <a:cs typeface="Arial Black"/>
              </a:rPr>
              <a:t>CLICK TO ADD TITLE</a:t>
            </a:r>
            <a:br>
              <a:rPr lang="en-US" sz="4000" dirty="0" smtClean="0">
                <a:solidFill>
                  <a:srgbClr val="160342"/>
                </a:solidFill>
                <a:latin typeface="Arial Black"/>
                <a:cs typeface="Arial Black"/>
              </a:rPr>
            </a:br>
            <a:r>
              <a:rPr lang="en-US" sz="2400" spc="300" dirty="0" smtClean="0">
                <a:solidFill>
                  <a:srgbClr val="160342"/>
                </a:solidFill>
                <a:latin typeface="Arial"/>
                <a:cs typeface="Arial"/>
              </a:rPr>
              <a:t>PRESENTED BY</a:t>
            </a:r>
            <a:endParaRPr lang="en-US" sz="2400" spc="300" dirty="0">
              <a:solidFill>
                <a:srgbClr val="160342"/>
              </a:solidFill>
              <a:latin typeface="Arial"/>
              <a:cs typeface="Arial"/>
            </a:endParaRPr>
          </a:p>
        </p:txBody>
      </p:sp>
      <p:pic>
        <p:nvPicPr>
          <p:cNvPr id="5" name="Picture 4" descr="pp template cov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2700"/>
            <a:ext cx="9144000" cy="468589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17638"/>
            <a:ext cx="48387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solidFill>
                  <a:srgbClr val="160342"/>
                </a:solidFill>
                <a:latin typeface="Arial Black"/>
                <a:cs typeface="Arial Black"/>
              </a:rPr>
              <a:t>SUBTITLE</a:t>
            </a:r>
            <a:endParaRPr lang="en-US" sz="3600" dirty="0">
              <a:solidFill>
                <a:srgbClr val="160342"/>
              </a:solidFill>
              <a:latin typeface="Arial Black"/>
              <a:cs typeface="Arial Black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4432300" cy="4525963"/>
          </a:xfrm>
        </p:spPr>
        <p:txBody>
          <a:bodyPr/>
          <a:lstStyle/>
          <a:p>
            <a:r>
              <a:rPr lang="en-US" dirty="0" smtClean="0">
                <a:solidFill>
                  <a:srgbClr val="160342"/>
                </a:solidFill>
                <a:latin typeface="Arial"/>
                <a:cs typeface="Arial"/>
              </a:rPr>
              <a:t>Click to add text</a:t>
            </a:r>
            <a:endParaRPr lang="en-US" dirty="0">
              <a:solidFill>
                <a:srgbClr val="160342"/>
              </a:solidFill>
              <a:latin typeface="Arial"/>
              <a:cs typeface="Arial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" y="2560638"/>
            <a:ext cx="5003800" cy="1588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pp template subhea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1996" y="0"/>
            <a:ext cx="2744704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8400" y="1143000"/>
            <a:ext cx="6832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160342"/>
                </a:solidFill>
                <a:latin typeface="Arial"/>
                <a:cs typeface="Arial"/>
              </a:rPr>
              <a:t>Content page</a:t>
            </a:r>
            <a:endParaRPr lang="en-US" dirty="0">
              <a:solidFill>
                <a:srgbClr val="160342"/>
              </a:solidFill>
              <a:latin typeface="Arial"/>
              <a:cs typeface="Arial"/>
            </a:endParaRPr>
          </a:p>
        </p:txBody>
      </p:sp>
      <p:pic>
        <p:nvPicPr>
          <p:cNvPr id="6" name="Picture 5" descr="pp content p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0822"/>
            <a:ext cx="9144000" cy="68204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14</Words>
  <Application>Microsoft Macintosh PowerPoint</Application>
  <PresentationFormat>On-screen Show (4:3)</PresentationFormat>
  <Paragraphs>4</Paragraphs>
  <Slides>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CLICK TO ADD TITLE PRESENTED BY</vt:lpstr>
      <vt:lpstr>SUBTITLE</vt:lpstr>
      <vt:lpstr>Slide 3</vt:lpstr>
    </vt:vector>
  </TitlesOfParts>
  <Company>-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TO ADD TITLE PRESENTED BY</dc:title>
  <dc:creator>Sarah Cruz</dc:creator>
  <cp:lastModifiedBy>Sarah Cruz</cp:lastModifiedBy>
  <cp:revision>2</cp:revision>
  <dcterms:created xsi:type="dcterms:W3CDTF">2011-01-23T08:59:33Z</dcterms:created>
  <dcterms:modified xsi:type="dcterms:W3CDTF">2011-01-23T09:44:26Z</dcterms:modified>
</cp:coreProperties>
</file>