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18" r:id="rId2"/>
  </p:sldMasterIdLst>
  <p:notesMasterIdLst>
    <p:notesMasterId r:id="rId12"/>
  </p:notesMasterIdLst>
  <p:handoutMasterIdLst>
    <p:handoutMasterId r:id="rId13"/>
  </p:handoutMasterIdLst>
  <p:sldIdLst>
    <p:sldId id="297" r:id="rId3"/>
    <p:sldId id="301" r:id="rId4"/>
    <p:sldId id="311" r:id="rId5"/>
    <p:sldId id="317" r:id="rId6"/>
    <p:sldId id="318" r:id="rId7"/>
    <p:sldId id="320" r:id="rId8"/>
    <p:sldId id="321" r:id="rId9"/>
    <p:sldId id="319" r:id="rId10"/>
    <p:sldId id="271" r:id="rId11"/>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AE1E"/>
    <a:srgbClr val="FFFFFF"/>
    <a:srgbClr val="FF0066"/>
    <a:srgbClr val="000000"/>
    <a:srgbClr val="F3AF35"/>
    <a:srgbClr val="9C42E6"/>
    <a:srgbClr val="D1943B"/>
    <a:srgbClr val="F8F57B"/>
    <a:srgbClr val="D5B953"/>
    <a:srgbClr val="B87DF3"/>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3071" autoAdjust="0"/>
    <p:restoredTop sz="84928" autoAdjust="0"/>
  </p:normalViewPr>
  <p:slideViewPr>
    <p:cSldViewPr>
      <p:cViewPr>
        <p:scale>
          <a:sx n="70" d="100"/>
          <a:sy n="70" d="100"/>
        </p:scale>
        <p:origin x="-882" y="36"/>
      </p:cViewPr>
      <p:guideLst>
        <p:guide orient="horz" pos="144"/>
        <p:guide orient="horz" pos="890"/>
        <p:guide orient="horz" pos="1484"/>
        <p:guide orient="horz" pos="1200"/>
        <p:guide orient="horz" pos="2736"/>
        <p:guide orient="horz" pos="240"/>
        <p:guide orient="horz" pos="4176"/>
        <p:guide orient="horz" pos="624"/>
        <p:guide pos="2880"/>
        <p:guide pos="240"/>
        <p:guide pos="460"/>
        <p:guide pos="5520"/>
        <p:guide pos="863"/>
        <p:guide pos="5280"/>
      </p:guideLst>
    </p:cSldViewPr>
  </p:slideViewPr>
  <p:outlineViewPr>
    <p:cViewPr>
      <p:scale>
        <a:sx n="33" d="100"/>
        <a:sy n="33" d="100"/>
      </p:scale>
      <p:origin x="0" y="5580"/>
    </p:cViewPr>
  </p:outlineViewPr>
  <p:notesTextViewPr>
    <p:cViewPr>
      <p:scale>
        <a:sx n="100" d="100"/>
        <a:sy n="100" d="100"/>
      </p:scale>
      <p:origin x="0" y="0"/>
    </p:cViewPr>
  </p:notesTextViewPr>
  <p:sorterViewPr>
    <p:cViewPr>
      <p:scale>
        <a:sx n="100" d="100"/>
        <a:sy n="100" d="100"/>
      </p:scale>
      <p:origin x="0" y="318"/>
    </p:cViewPr>
  </p:sorterViewPr>
  <p:notesViewPr>
    <p:cSldViewPr showGuides="1">
      <p:cViewPr varScale="1">
        <p:scale>
          <a:sx n="94" d="100"/>
          <a:sy n="94" d="100"/>
        </p:scale>
        <p:origin x="-2640"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Microsoft Information Security</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pPr/>
              <a:t>8/14/2009</a:t>
            </a:fld>
            <a:endParaRPr lang="en-US"/>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Microsoft Information Security</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8/14/2009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900" kern="1200" dirty="0" smtClean="0">
                <a:solidFill>
                  <a:schemeClr val="tx1"/>
                </a:solidFill>
                <a:latin typeface="Segoe" pitchFamily="34" charset="0"/>
                <a:ea typeface="+mn-ea"/>
                <a:cs typeface="+mn-cs"/>
              </a:rPr>
              <a:t>XSS Introduction</a:t>
            </a:r>
          </a:p>
          <a:p>
            <a:pPr lvl="0"/>
            <a:r>
              <a:rPr lang="en-US" sz="900" kern="1200" dirty="0" smtClean="0">
                <a:solidFill>
                  <a:schemeClr val="tx1"/>
                </a:solidFill>
                <a:latin typeface="Segoe" pitchFamily="34" charset="0"/>
                <a:ea typeface="+mn-ea"/>
                <a:cs typeface="+mn-cs"/>
              </a:rPr>
              <a:t>Value to Microsoft</a:t>
            </a:r>
          </a:p>
          <a:p>
            <a:pPr lvl="0"/>
            <a:r>
              <a:rPr lang="en-US" sz="900" kern="1200" dirty="0" smtClean="0">
                <a:solidFill>
                  <a:schemeClr val="tx1"/>
                </a:solidFill>
                <a:latin typeface="Segoe" pitchFamily="34" charset="0"/>
                <a:ea typeface="+mn-ea"/>
                <a:cs typeface="+mn-cs"/>
              </a:rPr>
              <a:t>Demo (XSS Attack)</a:t>
            </a:r>
          </a:p>
          <a:p>
            <a:pPr lvl="0"/>
            <a:r>
              <a:rPr lang="en-US" sz="900" kern="1200" dirty="0" smtClean="0">
                <a:solidFill>
                  <a:schemeClr val="tx1"/>
                </a:solidFill>
                <a:latin typeface="Segoe" pitchFamily="34" charset="0"/>
                <a:ea typeface="+mn-ea"/>
                <a:cs typeface="+mn-cs"/>
              </a:rPr>
              <a:t>XSS Fixes</a:t>
            </a:r>
          </a:p>
          <a:p>
            <a:pPr lvl="0"/>
            <a:r>
              <a:rPr lang="en-US" sz="900" kern="1200" dirty="0" smtClean="0">
                <a:solidFill>
                  <a:schemeClr val="tx1"/>
                </a:solidFill>
                <a:latin typeface="Segoe" pitchFamily="34" charset="0"/>
                <a:ea typeface="+mn-ea"/>
                <a:cs typeface="+mn-cs"/>
              </a:rPr>
              <a:t>AntiXSS Introduction</a:t>
            </a:r>
          </a:p>
          <a:p>
            <a:pPr lvl="0"/>
            <a:r>
              <a:rPr lang="en-US" sz="900" kern="1200" dirty="0" smtClean="0">
                <a:solidFill>
                  <a:schemeClr val="tx1"/>
                </a:solidFill>
                <a:latin typeface="Segoe" pitchFamily="34" charset="0"/>
                <a:ea typeface="+mn-ea"/>
                <a:cs typeface="+mn-cs"/>
              </a:rPr>
              <a:t>Demo (Fix the attack in first demo)</a:t>
            </a:r>
          </a:p>
          <a:p>
            <a:pPr lvl="0"/>
            <a:r>
              <a:rPr lang="en-US" sz="900" kern="1200" dirty="0" smtClean="0">
                <a:solidFill>
                  <a:schemeClr val="tx1"/>
                </a:solidFill>
                <a:latin typeface="Segoe" pitchFamily="34" charset="0"/>
                <a:ea typeface="+mn-ea"/>
                <a:cs typeface="+mn-cs"/>
              </a:rPr>
              <a:t>New features for 3.0</a:t>
            </a:r>
          </a:p>
          <a:p>
            <a:pPr lvl="0"/>
            <a:r>
              <a:rPr lang="en-US" sz="900" kern="1200" dirty="0" smtClean="0">
                <a:solidFill>
                  <a:schemeClr val="tx1"/>
                </a:solidFill>
                <a:latin typeface="Segoe" pitchFamily="34" charset="0"/>
                <a:ea typeface="+mn-ea"/>
                <a:cs typeface="+mn-cs"/>
              </a:rPr>
              <a:t>In depth feature discussion</a:t>
            </a:r>
          </a:p>
          <a:p>
            <a:pPr lvl="0"/>
            <a:r>
              <a:rPr lang="en-US" sz="900" kern="1200" dirty="0" smtClean="0">
                <a:solidFill>
                  <a:schemeClr val="tx1"/>
                </a:solidFill>
                <a:latin typeface="Segoe" pitchFamily="34" charset="0"/>
                <a:ea typeface="+mn-ea"/>
                <a:cs typeface="+mn-cs"/>
              </a:rPr>
              <a:t>Final Demo </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8/14/2009 8:55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9" name="Picture 2" descr="https://mediabank.partners.extranet.microsoft.com/transfer/rad46B97/1/MSBG_green_horiz_2.jpg"/>
          <p:cNvPicPr>
            <a:picLocks noChangeAspect="1" noChangeArrowheads="1"/>
          </p:cNvPicPr>
          <p:nvPr userDrawn="1"/>
        </p:nvPicPr>
        <p:blipFill>
          <a:blip r:embed="rId3"/>
          <a:srcRect/>
          <a:stretch>
            <a:fillRect/>
          </a:stretch>
        </p:blipFill>
        <p:spPr bwMode="auto">
          <a:xfrm>
            <a:off x="0" y="2286000"/>
            <a:ext cx="9144000" cy="4572000"/>
          </a:xfrm>
          <a:prstGeom prst="rect">
            <a:avLst/>
          </a:prstGeom>
          <a:noFill/>
        </p:spPr>
      </p:pic>
      <p:cxnSp>
        <p:nvCxnSpPr>
          <p:cNvPr id="6" name="Straight Connector 5"/>
          <p:cNvCxnSpPr/>
          <p:nvPr userDrawn="1"/>
        </p:nvCxnSpPr>
        <p:spPr>
          <a:xfrm>
            <a:off x="0" y="6096000"/>
            <a:ext cx="9144000" cy="1588"/>
          </a:xfrm>
          <a:prstGeom prst="line">
            <a:avLst/>
          </a:prstGeom>
          <a:ln/>
        </p:spPr>
        <p:style>
          <a:lnRef idx="2">
            <a:schemeClr val="dk1"/>
          </a:lnRef>
          <a:fillRef idx="0">
            <a:schemeClr val="dk1"/>
          </a:fillRef>
          <a:effectRef idx="1">
            <a:schemeClr val="dk1"/>
          </a:effectRef>
          <a:fontRef idx="minor">
            <a:schemeClr val="tx1"/>
          </a:fontRef>
        </p:style>
      </p:cxnSp>
      <p:sp>
        <p:nvSpPr>
          <p:cNvPr id="7" name="Rectangle 6"/>
          <p:cNvSpPr/>
          <p:nvPr userDrawn="1"/>
        </p:nvSpPr>
        <p:spPr bwMode="auto">
          <a:xfrm>
            <a:off x="0" y="0"/>
            <a:ext cx="9144000" cy="27432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ctrTitle"/>
          </p:nvPr>
        </p:nvSpPr>
        <p:spPr bwMode="white">
          <a:xfrm>
            <a:off x="381000" y="381000"/>
            <a:ext cx="8382000" cy="1523495"/>
          </a:xfrm>
        </p:spPr>
        <p:txBody>
          <a:bodyPr anchor="ctr" anchorCtr="0">
            <a:noAutofit/>
          </a:bodyPr>
          <a:lstStyle>
            <a:lvl1pPr>
              <a:lnSpc>
                <a:spcPct val="90000"/>
              </a:lnSpc>
              <a:defRPr sz="5400">
                <a:solidFill>
                  <a:schemeClr val="tx1"/>
                </a:solidFill>
                <a:effectLst>
                  <a:reflection blurRad="6350" stA="55000" endA="300" endPos="45500" dir="5400000" sy="-100000" algn="bl" rotWithShape="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79413" y="3881735"/>
            <a:ext cx="8382000"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10" name="Picture 2"/>
          <p:cNvPicPr>
            <a:picLocks noChangeAspect="1" noChangeArrowheads="1"/>
          </p:cNvPicPr>
          <p:nvPr userDrawn="1"/>
        </p:nvPicPr>
        <p:blipFill>
          <a:blip r:embed="rId4"/>
          <a:srcRect/>
          <a:stretch>
            <a:fillRect/>
          </a:stretch>
        </p:blipFill>
        <p:spPr bwMode="auto">
          <a:xfrm>
            <a:off x="381000" y="6306024"/>
            <a:ext cx="3505200" cy="399576"/>
          </a:xfrm>
          <a:prstGeom prst="rect">
            <a:avLst/>
          </a:prstGeom>
          <a:noFill/>
          <a:ln w="9525">
            <a:noFill/>
            <a:miter lim="800000"/>
            <a:headEnd/>
            <a:tailEnd/>
          </a:ln>
          <a:effectLst/>
        </p:spPr>
      </p:pic>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solidFill>
                  <a:schemeClr val="tx1"/>
                </a:solidFill>
              </a:defRPr>
            </a:lvl1pPr>
            <a:lvl2pPr>
              <a:buClr>
                <a:schemeClr val="tx1"/>
              </a:buClr>
              <a:buSzPct val="70000"/>
              <a:buFont typeface="Wingdings" pitchFamily="2" charset="2"/>
              <a:buChar char="l"/>
              <a:defRPr>
                <a:solidFill>
                  <a:schemeClr val="tx1"/>
                </a:solidFill>
              </a:defRPr>
            </a:lvl2pPr>
            <a:lvl3pPr>
              <a:buClr>
                <a:schemeClr val="tx1"/>
              </a:buClr>
              <a:buSzPct val="70000"/>
              <a:buFont typeface="Wingdings" pitchFamily="2" charset="2"/>
              <a:buChar char="l"/>
              <a:defRPr>
                <a:solidFill>
                  <a:schemeClr val="tx1"/>
                </a:solidFill>
              </a:defRPr>
            </a:lvl3pPr>
            <a:lvl4pPr>
              <a:buClr>
                <a:schemeClr val="tx1"/>
              </a:buClr>
              <a:buSzPct val="70000"/>
              <a:buFont typeface="Wingdings" pitchFamily="2" charset="2"/>
              <a:buChar char="l"/>
              <a:defRPr>
                <a:solidFill>
                  <a:schemeClr val="tx1"/>
                </a:solidFill>
              </a:defRPr>
            </a:lvl4pPr>
            <a:lvl5pPr>
              <a:buClr>
                <a:schemeClr val="tx1"/>
              </a:buClr>
              <a:buSzPct val="70000"/>
              <a:buFont typeface="Wingdings" pitchFamily="2" charset="2"/>
              <a:buChar char="l"/>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6" name="Title 1"/>
          <p:cNvSpPr>
            <a:spLocks noGrp="1"/>
          </p:cNvSpPr>
          <p:nvPr>
            <p:ph type="title"/>
          </p:nvPr>
        </p:nvSpPr>
        <p:spPr>
          <a:xfrm>
            <a:off x="304800" y="450503"/>
            <a:ext cx="8686800" cy="630942"/>
          </a:xfrm>
          <a:prstGeom prst="rect">
            <a:avLst/>
          </a:prstGeom>
          <a:effectLst/>
        </p:spPr>
        <p:txBody>
          <a:bodyPr wrap="square">
            <a:spAutoFit/>
          </a:bodyPr>
          <a:lstStyle>
            <a:lvl1pPr>
              <a:defRPr sz="3500" b="0">
                <a:solidFill>
                  <a:schemeClr val="bg1"/>
                </a:solidFill>
                <a:effectLst/>
                <a:latin typeface="Calibri" pitchFamily="34" charset="0"/>
              </a:defRPr>
            </a:lvl1pPr>
          </a:lstStyle>
          <a:p>
            <a:endParaRPr lang="en-US" dirty="0"/>
          </a:p>
        </p:txBody>
      </p:sp>
      <p:sp>
        <p:nvSpPr>
          <p:cNvPr id="9" name="Slide Number Placeholder 22"/>
          <p:cNvSpPr>
            <a:spLocks noGrp="1"/>
          </p:cNvSpPr>
          <p:nvPr>
            <p:ph type="sldNum" sz="quarter" idx="10"/>
          </p:nvPr>
        </p:nvSpPr>
        <p:spPr>
          <a:xfrm>
            <a:off x="7848600" y="6416675"/>
            <a:ext cx="1219200" cy="365125"/>
          </a:xfrm>
          <a:prstGeom prst="rect">
            <a:avLst/>
          </a:prstGeom>
        </p:spPr>
        <p:txBody>
          <a:bodyPr/>
          <a:lstStyle>
            <a:lvl1pPr algn="r">
              <a:defRPr/>
            </a:lvl1pPr>
          </a:lstStyle>
          <a:p>
            <a:fld id="{C056430C-817E-44E2-8B67-85EA6351ACFF}" type="slidenum">
              <a:rPr lang="en-US" smtClean="0"/>
              <a:pPr/>
              <a:t>‹#›</a:t>
            </a:fld>
            <a:endParaRPr lang="en-US"/>
          </a:p>
        </p:txBody>
      </p:sp>
      <p:pic>
        <p:nvPicPr>
          <p:cNvPr id="10" name="Picture 9" descr="Final-PPT-Footer.jpg"/>
          <p:cNvPicPr>
            <a:picLocks noChangeAspect="1"/>
          </p:cNvPicPr>
          <p:nvPr userDrawn="1"/>
        </p:nvPicPr>
        <p:blipFill>
          <a:blip r:embed="rId2"/>
          <a:stretch>
            <a:fillRect/>
          </a:stretch>
        </p:blipFill>
        <p:spPr>
          <a:xfrm>
            <a:off x="228600" y="6400800"/>
            <a:ext cx="3556001" cy="311150"/>
          </a:xfrm>
          <a:prstGeom prst="rect">
            <a:avLst/>
          </a:prstGeom>
        </p:spPr>
      </p:pic>
      <p:sp>
        <p:nvSpPr>
          <p:cNvPr id="12" name="Content Placeholder 11"/>
          <p:cNvSpPr>
            <a:spLocks noGrp="1"/>
          </p:cNvSpPr>
          <p:nvPr>
            <p:ph sz="quarter" idx="11"/>
          </p:nvPr>
        </p:nvSpPr>
        <p:spPr>
          <a:xfrm>
            <a:off x="152400" y="1219200"/>
            <a:ext cx="8839200" cy="4953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solidFill>
          <a:schemeClr val="tx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0" y="0"/>
            <a:ext cx="9144000" cy="20574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ctrTitle"/>
          </p:nvPr>
        </p:nvSpPr>
        <p:spPr bwMode="white">
          <a:xfrm>
            <a:off x="381000" y="381000"/>
            <a:ext cx="8382000" cy="935037"/>
          </a:xfrm>
        </p:spPr>
        <p:txBody>
          <a:bodyPr anchor="t" anchorCtr="0">
            <a:noAutofit/>
          </a:bodyPr>
          <a:lstStyle>
            <a:lvl1pPr>
              <a:lnSpc>
                <a:spcPct val="90000"/>
              </a:lnSpc>
              <a:defRPr sz="5400">
                <a:solidFill>
                  <a:schemeClr val="tx1"/>
                </a:solidFill>
                <a:effectLst>
                  <a:reflection blurRad="6350" stA="55000" endA="300" endPos="45500" dir="5400000" sy="-100000" algn="bl" rotWithShape="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81000" y="2819400"/>
            <a:ext cx="8382000" cy="461665"/>
          </a:xfrm>
        </p:spPr>
        <p:txBody>
          <a:bodyPr>
            <a:noAutofit/>
          </a:bodyPr>
          <a:lstStyle>
            <a:lvl1pPr marL="0" indent="0" algn="l">
              <a:lnSpc>
                <a:spcPct val="90000"/>
              </a:lnSpc>
              <a:spcBef>
                <a:spcPts val="0"/>
              </a:spcBef>
              <a:buNone/>
              <a:defRPr>
                <a:solidFill>
                  <a:schemeClr val="bg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381000" y="4809563"/>
            <a:ext cx="8382000" cy="1007249"/>
          </a:xfrm>
          <a:effectLst>
            <a:reflection blurRad="6350" stA="52000" endA="300" endPos="35000" dir="5400000" sy="-100000" algn="bl" rotWithShape="0"/>
          </a:effectLst>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8800" b="1" i="1" u="none" strike="noStrike" kern="1200" cap="none" spc="-642" normalizeH="0" baseline="0" noProof="0" dirty="0" smtClean="0">
                <a:ln w="11430"/>
                <a:gradFill>
                  <a:gsLst>
                    <a:gs pos="0">
                      <a:schemeClr val="accent2"/>
                    </a:gs>
                    <a:gs pos="50000">
                      <a:schemeClr val="accent2">
                        <a:lumMod val="75000"/>
                      </a:schemeClr>
                    </a:gs>
                    <a:gs pos="100000">
                      <a:schemeClr val="accent2">
                        <a:lumMod val="50000"/>
                      </a:schemeClr>
                    </a:gs>
                  </a:gsLst>
                  <a:lin ang="5400000" scaled="0"/>
                </a:gra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pic>
        <p:nvPicPr>
          <p:cNvPr id="6" name="Picture 5" descr="Information-Security-logo.png"/>
          <p:cNvPicPr>
            <a:picLocks noChangeAspect="1"/>
          </p:cNvPicPr>
          <p:nvPr userDrawn="1"/>
        </p:nvPicPr>
        <p:blipFill>
          <a:blip r:embed="rId2"/>
          <a:stretch>
            <a:fillRect/>
          </a:stretch>
        </p:blipFill>
        <p:spPr>
          <a:xfrm>
            <a:off x="381000" y="6385686"/>
            <a:ext cx="2371725" cy="174072"/>
          </a:xfrm>
          <a:prstGeom prst="rect">
            <a:avLst/>
          </a:prstGeom>
        </p:spPr>
      </p:pic>
      <p:pic>
        <p:nvPicPr>
          <p:cNvPr id="9" name="Picture 8" descr="7-10345-title-green.jpg"/>
          <p:cNvPicPr>
            <a:picLocks noChangeAspect="1"/>
          </p:cNvPicPr>
          <p:nvPr userDrawn="1"/>
        </p:nvPicPr>
        <p:blipFill>
          <a:blip r:embed="rId3"/>
          <a:srcRect t="86387" b="11596"/>
          <a:stretch>
            <a:fillRect/>
          </a:stretch>
        </p:blipFill>
        <p:spPr>
          <a:xfrm>
            <a:off x="0" y="5924390"/>
            <a:ext cx="9144000" cy="138313"/>
          </a:xfrm>
          <a:prstGeom prst="rect">
            <a:avLst/>
          </a:prstGeom>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7" name="Rectangle 6"/>
          <p:cNvSpPr/>
          <p:nvPr userDrawn="1"/>
        </p:nvSpPr>
        <p:spPr bwMode="auto">
          <a:xfrm>
            <a:off x="0" y="0"/>
            <a:ext cx="9144000" cy="9906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pic>
        <p:nvPicPr>
          <p:cNvPr id="9" name="Picture 8" descr="7-10345-walk-green.jpg"/>
          <p:cNvPicPr>
            <a:picLocks noChangeAspect="1"/>
          </p:cNvPicPr>
          <p:nvPr userDrawn="1"/>
        </p:nvPicPr>
        <p:blipFill>
          <a:blip r:embed="rId2"/>
          <a:srcRect t="34444" b="59054"/>
          <a:stretch>
            <a:fillRect/>
          </a:stretch>
        </p:blipFill>
        <p:spPr>
          <a:xfrm>
            <a:off x="0" y="6412136"/>
            <a:ext cx="9144000" cy="445864"/>
          </a:xfrm>
          <a:prstGeom prst="rect">
            <a:avLst/>
          </a:prstGeom>
        </p:spPr>
      </p:pic>
      <p:sp>
        <p:nvSpPr>
          <p:cNvPr id="2" name="Title 1"/>
          <p:cNvSpPr>
            <a:spLocks noGrp="1"/>
          </p:cNvSpPr>
          <p:nvPr>
            <p:ph type="title"/>
          </p:nvPr>
        </p:nvSpPr>
        <p:spPr bwMode="white"/>
        <p:txBody>
          <a:bodyPr/>
          <a:lstStyle>
            <a:lvl1pPr>
              <a:defRPr>
                <a:solidFill>
                  <a:schemeClr val="tx1"/>
                </a:solidFill>
                <a:effectLs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2" name="Picture 2"/>
          <p:cNvPicPr>
            <a:picLocks noChangeAspect="1" noChangeArrowheads="1"/>
          </p:cNvPicPr>
          <p:nvPr userDrawn="1"/>
        </p:nvPicPr>
        <p:blipFill>
          <a:blip r:embed="rId3">
            <a:lum bright="100000"/>
          </a:blip>
          <a:srcRect/>
          <a:stretch>
            <a:fillRect/>
          </a:stretch>
        </p:blipFill>
        <p:spPr bwMode="auto">
          <a:xfrm>
            <a:off x="6553200" y="6475302"/>
            <a:ext cx="2590800" cy="295339"/>
          </a:xfrm>
          <a:prstGeom prst="rect">
            <a:avLst/>
          </a:prstGeom>
          <a:noFill/>
          <a:ln w="9525">
            <a:noFill/>
            <a:miter lim="800000"/>
            <a:headEnd/>
            <a:tailEnd/>
          </a:ln>
          <a:effectLst/>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bwMode="auto">
          <a:xfrm>
            <a:off x="0" y="0"/>
            <a:ext cx="9144000" cy="9906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pic>
        <p:nvPicPr>
          <p:cNvPr id="7" name="Picture 6" descr="7-10345-walk-green.jpg"/>
          <p:cNvPicPr>
            <a:picLocks noChangeAspect="1"/>
          </p:cNvPicPr>
          <p:nvPr userDrawn="1"/>
        </p:nvPicPr>
        <p:blipFill>
          <a:blip r:embed="rId2"/>
          <a:srcRect t="34444" b="59054"/>
          <a:stretch>
            <a:fillRect/>
          </a:stretch>
        </p:blipFill>
        <p:spPr>
          <a:xfrm>
            <a:off x="0" y="6412136"/>
            <a:ext cx="9144000" cy="445864"/>
          </a:xfrm>
          <a:prstGeom prst="rect">
            <a:avLst/>
          </a:prstGeom>
        </p:spPr>
      </p:pic>
      <p:sp>
        <p:nvSpPr>
          <p:cNvPr id="2" name="Title 1"/>
          <p:cNvSpPr>
            <a:spLocks noGrp="1"/>
          </p:cNvSpPr>
          <p:nvPr>
            <p:ph type="title"/>
          </p:nvPr>
        </p:nvSpPr>
        <p:spPr bwMode="white"/>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2"/>
          <p:cNvPicPr>
            <a:picLocks noChangeAspect="1" noChangeArrowheads="1"/>
          </p:cNvPicPr>
          <p:nvPr userDrawn="1"/>
        </p:nvPicPr>
        <p:blipFill>
          <a:blip r:embed="rId3">
            <a:lum bright="100000"/>
          </a:blip>
          <a:srcRect/>
          <a:stretch>
            <a:fillRect/>
          </a:stretch>
        </p:blipFill>
        <p:spPr bwMode="auto">
          <a:xfrm>
            <a:off x="6553200" y="6475302"/>
            <a:ext cx="2590800" cy="295339"/>
          </a:xfrm>
          <a:prstGeom prst="rect">
            <a:avLst/>
          </a:prstGeom>
          <a:noFill/>
          <a:ln w="9525">
            <a:noFill/>
            <a:miter lim="800000"/>
            <a:headEnd/>
            <a:tailEnd/>
          </a:ln>
          <a:effectLst/>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Rectangle 10"/>
          <p:cNvSpPr/>
          <p:nvPr userDrawn="1"/>
        </p:nvSpPr>
        <p:spPr bwMode="auto">
          <a:xfrm>
            <a:off x="0" y="0"/>
            <a:ext cx="9144000" cy="9906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pic>
        <p:nvPicPr>
          <p:cNvPr id="8" name="Picture 7" descr="7-10345-walk-green.jpg"/>
          <p:cNvPicPr>
            <a:picLocks noChangeAspect="1"/>
          </p:cNvPicPr>
          <p:nvPr userDrawn="1"/>
        </p:nvPicPr>
        <p:blipFill>
          <a:blip r:embed="rId2"/>
          <a:srcRect t="34444" b="59054"/>
          <a:stretch>
            <a:fillRect/>
          </a:stretch>
        </p:blipFill>
        <p:spPr>
          <a:xfrm>
            <a:off x="0" y="6412136"/>
            <a:ext cx="9144000" cy="445864"/>
          </a:xfrm>
          <a:prstGeom prst="rect">
            <a:avLst/>
          </a:prstGeom>
        </p:spPr>
      </p:pic>
      <p:sp>
        <p:nvSpPr>
          <p:cNvPr id="2" name="Title 1"/>
          <p:cNvSpPr>
            <a:spLocks noGrp="1"/>
          </p:cNvSpPr>
          <p:nvPr>
            <p:ph type="title"/>
          </p:nvPr>
        </p:nvSpPr>
        <p:spPr bwMode="white"/>
        <p:txBody>
          <a:bodyPr/>
          <a:lstStyle>
            <a:lvl1pPr>
              <a:defRPr>
                <a:effectLst/>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0" y="1412875"/>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2875"/>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 name="Picture 2"/>
          <p:cNvPicPr>
            <a:picLocks noChangeAspect="1" noChangeArrowheads="1"/>
          </p:cNvPicPr>
          <p:nvPr userDrawn="1"/>
        </p:nvPicPr>
        <p:blipFill>
          <a:blip r:embed="rId3">
            <a:lum bright="100000"/>
          </a:blip>
          <a:srcRect/>
          <a:stretch>
            <a:fillRect/>
          </a:stretch>
        </p:blipFill>
        <p:spPr bwMode="auto">
          <a:xfrm>
            <a:off x="6553200" y="6475302"/>
            <a:ext cx="2590800" cy="295339"/>
          </a:xfrm>
          <a:prstGeom prst="rect">
            <a:avLst/>
          </a:prstGeom>
          <a:noFill/>
          <a:ln w="9525">
            <a:noFill/>
            <a:miter lim="800000"/>
            <a:headEnd/>
            <a:tailEnd/>
          </a:ln>
          <a:effectLst/>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userDrawn="1"/>
        </p:nvSpPr>
        <p:spPr bwMode="auto">
          <a:xfrm>
            <a:off x="0" y="0"/>
            <a:ext cx="9144000" cy="9906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pic>
        <p:nvPicPr>
          <p:cNvPr id="10" name="Picture 9" descr="7-10345-walk-green.jpg"/>
          <p:cNvPicPr>
            <a:picLocks noChangeAspect="1"/>
          </p:cNvPicPr>
          <p:nvPr userDrawn="1"/>
        </p:nvPicPr>
        <p:blipFill>
          <a:blip r:embed="rId2"/>
          <a:srcRect t="34444" b="59054"/>
          <a:stretch>
            <a:fillRect/>
          </a:stretch>
        </p:blipFill>
        <p:spPr>
          <a:xfrm>
            <a:off x="0" y="6412136"/>
            <a:ext cx="9144000" cy="445864"/>
          </a:xfrm>
          <a:prstGeom prst="rect">
            <a:avLst/>
          </a:prstGeom>
        </p:spPr>
      </p:pic>
      <p:sp>
        <p:nvSpPr>
          <p:cNvPr id="2" name="Title 1"/>
          <p:cNvSpPr>
            <a:spLocks noGrp="1"/>
          </p:cNvSpPr>
          <p:nvPr>
            <p:ph type="title"/>
          </p:nvPr>
        </p:nvSpPr>
        <p:spPr bwMode="white"/>
        <p:txBody>
          <a:bodyPr/>
          <a:lstStyle>
            <a:lvl1pPr>
              <a:defRPr>
                <a:effectLst/>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6197"/>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2875"/>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6197"/>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2" name="Picture 2"/>
          <p:cNvPicPr>
            <a:picLocks noChangeAspect="1" noChangeArrowheads="1"/>
          </p:cNvPicPr>
          <p:nvPr userDrawn="1"/>
        </p:nvPicPr>
        <p:blipFill>
          <a:blip r:embed="rId3">
            <a:lum bright="100000"/>
          </a:blip>
          <a:srcRect/>
          <a:stretch>
            <a:fillRect/>
          </a:stretch>
        </p:blipFill>
        <p:spPr bwMode="auto">
          <a:xfrm>
            <a:off x="6553200" y="6475302"/>
            <a:ext cx="2590800" cy="295339"/>
          </a:xfrm>
          <a:prstGeom prst="rect">
            <a:avLst/>
          </a:prstGeom>
          <a:noFill/>
          <a:ln w="9525">
            <a:noFill/>
            <a:miter lim="800000"/>
            <a:headEnd/>
            <a:tailEnd/>
          </a:ln>
          <a:effectLst/>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Rectangle 8"/>
          <p:cNvSpPr/>
          <p:nvPr userDrawn="1"/>
        </p:nvSpPr>
        <p:spPr bwMode="auto">
          <a:xfrm>
            <a:off x="0" y="0"/>
            <a:ext cx="9144000" cy="9906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pic>
        <p:nvPicPr>
          <p:cNvPr id="6" name="Picture 5" descr="7-10345-walk-green.jpg"/>
          <p:cNvPicPr>
            <a:picLocks noChangeAspect="1"/>
          </p:cNvPicPr>
          <p:nvPr userDrawn="1"/>
        </p:nvPicPr>
        <p:blipFill>
          <a:blip r:embed="rId2"/>
          <a:srcRect t="34444" b="59054"/>
          <a:stretch>
            <a:fillRect/>
          </a:stretch>
        </p:blipFill>
        <p:spPr>
          <a:xfrm>
            <a:off x="0" y="6412136"/>
            <a:ext cx="9144000" cy="445864"/>
          </a:xfrm>
          <a:prstGeom prst="rect">
            <a:avLst/>
          </a:prstGeom>
        </p:spPr>
      </p:pic>
      <p:sp>
        <p:nvSpPr>
          <p:cNvPr id="2" name="Title 1"/>
          <p:cNvSpPr>
            <a:spLocks noGrp="1"/>
          </p:cNvSpPr>
          <p:nvPr>
            <p:ph type="title"/>
          </p:nvPr>
        </p:nvSpPr>
        <p:spPr bwMode="white"/>
        <p:txBody>
          <a:bodyPr/>
          <a:lstStyle>
            <a:lvl1pPr>
              <a:defRPr>
                <a:effectLst/>
              </a:defRPr>
            </a:lvl1pPr>
          </a:lstStyle>
          <a:p>
            <a:r>
              <a:rPr lang="en-US" smtClean="0"/>
              <a:t>Click to edit Master title style</a:t>
            </a:r>
            <a:endParaRPr lang="en-US" dirty="0"/>
          </a:p>
        </p:txBody>
      </p:sp>
      <p:pic>
        <p:nvPicPr>
          <p:cNvPr id="8" name="Picture 2"/>
          <p:cNvPicPr>
            <a:picLocks noChangeAspect="1" noChangeArrowheads="1"/>
          </p:cNvPicPr>
          <p:nvPr userDrawn="1"/>
        </p:nvPicPr>
        <p:blipFill>
          <a:blip r:embed="rId3">
            <a:lum bright="100000"/>
          </a:blip>
          <a:srcRect/>
          <a:stretch>
            <a:fillRect/>
          </a:stretch>
        </p:blipFill>
        <p:spPr bwMode="auto">
          <a:xfrm>
            <a:off x="6553200" y="6475302"/>
            <a:ext cx="2590800" cy="295339"/>
          </a:xfrm>
          <a:prstGeom prst="rect">
            <a:avLst/>
          </a:prstGeom>
          <a:noFill/>
          <a:ln w="9525">
            <a:noFill/>
            <a:miter lim="800000"/>
            <a:headEnd/>
            <a:tailEnd/>
          </a:ln>
          <a:effectLst/>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Rectangle 9"/>
          <p:cNvSpPr/>
          <p:nvPr userDrawn="1"/>
        </p:nvSpPr>
        <p:spPr bwMode="auto">
          <a:xfrm>
            <a:off x="0" y="0"/>
            <a:ext cx="9144000" cy="9906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pic>
        <p:nvPicPr>
          <p:cNvPr id="5" name="Picture 4" descr="7-10345-walk-green.jpg"/>
          <p:cNvPicPr>
            <a:picLocks noChangeAspect="1"/>
          </p:cNvPicPr>
          <p:nvPr userDrawn="1"/>
        </p:nvPicPr>
        <p:blipFill>
          <a:blip r:embed="rId2"/>
          <a:srcRect t="34444" b="59054"/>
          <a:stretch>
            <a:fillRect/>
          </a:stretch>
        </p:blipFill>
        <p:spPr>
          <a:xfrm>
            <a:off x="0" y="6412136"/>
            <a:ext cx="9144000" cy="445864"/>
          </a:xfrm>
          <a:prstGeom prst="rect">
            <a:avLst/>
          </a:prstGeom>
        </p:spPr>
      </p:pic>
      <p:pic>
        <p:nvPicPr>
          <p:cNvPr id="7" name="Picture 2"/>
          <p:cNvPicPr>
            <a:picLocks noChangeAspect="1" noChangeArrowheads="1"/>
          </p:cNvPicPr>
          <p:nvPr userDrawn="1"/>
        </p:nvPicPr>
        <p:blipFill>
          <a:blip r:embed="rId3">
            <a:lum bright="100000"/>
          </a:blip>
          <a:srcRect/>
          <a:stretch>
            <a:fillRect/>
          </a:stretch>
        </p:blipFill>
        <p:spPr bwMode="auto">
          <a:xfrm>
            <a:off x="6553200" y="6475302"/>
            <a:ext cx="2590800" cy="295339"/>
          </a:xfrm>
          <a:prstGeom prst="rect">
            <a:avLst/>
          </a:prstGeom>
          <a:noFill/>
          <a:ln w="9525">
            <a:noFill/>
            <a:miter lim="800000"/>
            <a:headEnd/>
            <a:tailEnd/>
          </a:ln>
          <a:effectLst/>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ALKIN - Prints in GRAYSCALE">
    <p:bg>
      <p:bgPr>
        <a:blipFill>
          <a:blip r:embed="rId2"/>
          <a:stretch>
            <a:fillRect/>
          </a:stretch>
        </a:blipFill>
        <a:effectLst/>
      </p:bgPr>
    </p:bg>
    <p:spTree>
      <p:nvGrpSpPr>
        <p:cNvPr id="1" name=""/>
        <p:cNvGrpSpPr/>
        <p:nvPr/>
      </p:nvGrpSpPr>
      <p:grpSpPr>
        <a:xfrm>
          <a:off x="0" y="0"/>
          <a:ext cx="0" cy="0"/>
          <a:chOff x="0" y="0"/>
          <a:chExt cx="0" cy="0"/>
        </a:xfrm>
      </p:grpSpPr>
      <p:pic>
        <p:nvPicPr>
          <p:cNvPr id="5" name="Picture 2" descr="https://mediabank.partners.extranet.microsoft.com/transfer/rad46B97/1/MSBG_green_horiz_2.jpg"/>
          <p:cNvPicPr>
            <a:picLocks noChangeAspect="1" noChangeArrowheads="1"/>
          </p:cNvPicPr>
          <p:nvPr userDrawn="1"/>
        </p:nvPicPr>
        <p:blipFill>
          <a:blip r:embed="rId3"/>
          <a:srcRect/>
          <a:stretch>
            <a:fillRect/>
          </a:stretch>
        </p:blipFill>
        <p:spPr bwMode="auto">
          <a:xfrm>
            <a:off x="0" y="2286000"/>
            <a:ext cx="9144000" cy="4572000"/>
          </a:xfrm>
          <a:prstGeom prst="rect">
            <a:avLst/>
          </a:prstGeom>
          <a:noFill/>
        </p:spPr>
      </p:pic>
      <p:sp>
        <p:nvSpPr>
          <p:cNvPr id="3" name="Rectangle 2"/>
          <p:cNvSpPr/>
          <p:nvPr userDrawn="1"/>
        </p:nvSpPr>
        <p:spPr bwMode="auto">
          <a:xfrm>
            <a:off x="0" y="0"/>
            <a:ext cx="9144000" cy="22860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bwMode="white">
          <a:xfrm>
            <a:off x="381000" y="381000"/>
            <a:ext cx="8382000" cy="1524000"/>
          </a:xfrm>
        </p:spPr>
        <p:txBody>
          <a:bodyPr vert="horz" wrap="square" lIns="0" tIns="0" rIns="0" bIns="0" rtlCol="0" anchor="ctr" anchorCtr="0">
            <a:noAutofit/>
            <a:scene3d>
              <a:camera prst="orthographicFront"/>
              <a:lightRig rig="threePt" dir="t"/>
            </a:scene3d>
            <a:sp3d extrusionH="57150">
              <a:bevelT w="38100" h="38100"/>
            </a:sp3d>
          </a:bodyPr>
          <a:lstStyle>
            <a:lvl1pPr algn="l" defTabSz="914363" rtl="0" eaLnBrk="1" latinLnBrk="0" hangingPunct="1">
              <a:lnSpc>
                <a:spcPct val="90000"/>
              </a:lnSpc>
              <a:spcBef>
                <a:spcPct val="0"/>
              </a:spcBef>
              <a:buNone/>
              <a:defRPr lang="en-US" sz="5400" b="0" kern="1200" cap="none" spc="-150" dirty="0">
                <a:ln w="3175">
                  <a:noFill/>
                </a:ln>
                <a:solidFill>
                  <a:schemeClr val="tx1"/>
                </a:solidFill>
                <a:effectLst>
                  <a:reflection blurRad="6350" stA="55000" endA="300" endPos="45500" dir="5400000" sy="-100000" algn="bl" rotWithShape="0"/>
                </a:effectLst>
                <a:latin typeface="Segoe" pitchFamily="34" charset="0"/>
                <a:ea typeface="+mn-ea"/>
                <a:cs typeface="Arial" charset="0"/>
              </a:defRPr>
            </a:lvl1pPr>
          </a:lstStyle>
          <a:p>
            <a:r>
              <a:rPr lang="en-US" smtClean="0"/>
              <a:t>Click to edit Master title style</a:t>
            </a:r>
            <a:endParaRPr lang="en-US" dirty="0"/>
          </a:p>
        </p:txBody>
      </p:sp>
      <p:pic>
        <p:nvPicPr>
          <p:cNvPr id="1026" name="Picture 2"/>
          <p:cNvPicPr>
            <a:picLocks noChangeAspect="1" noChangeArrowheads="1"/>
          </p:cNvPicPr>
          <p:nvPr userDrawn="1"/>
        </p:nvPicPr>
        <p:blipFill>
          <a:blip r:embed="rId4"/>
          <a:srcRect/>
          <a:stretch>
            <a:fillRect/>
          </a:stretch>
        </p:blipFill>
        <p:spPr bwMode="auto">
          <a:xfrm>
            <a:off x="381000" y="5638800"/>
            <a:ext cx="5932487" cy="676275"/>
          </a:xfrm>
          <a:prstGeom prst="rect">
            <a:avLst/>
          </a:prstGeom>
          <a:noFill/>
          <a:ln w="9525">
            <a:noFill/>
            <a:miter lim="800000"/>
            <a:headEnd/>
            <a:tailEnd/>
          </a:ln>
          <a:effectLst/>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747897"/>
          </a:xfrm>
          <a:prstGeom prst="rect">
            <a:avLst/>
          </a:prstGeom>
        </p:spPr>
        <p:txBody>
          <a:bodyPr vert="horz" wrap="square" lIns="0" tIns="0" rIns="0" bIns="0" rtlCol="0" anchor="t">
            <a:spAutoFit/>
            <a:scene3d>
              <a:camera prst="orthographicFront"/>
              <a:lightRig rig="threePt" dir="t"/>
            </a:scene3d>
            <a:sp3d extrusionH="57150">
              <a:bevelT w="38100" h="38100"/>
            </a:sp3d>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22" r:id="rId9"/>
    <p:sldLayoutId id="2147483703" r:id="rId10"/>
    <p:sldLayoutId id="2147483704" r:id="rId11"/>
    <p:sldLayoutId id="2147483724" r:id="rId12"/>
  </p:sldLayoutIdLst>
  <p:transition>
    <p:fade/>
  </p:transition>
  <p:txStyles>
    <p:titleStyle>
      <a:lvl1pPr algn="l" defTabSz="914363" rtl="0" eaLnBrk="1" latinLnBrk="0" hangingPunct="1">
        <a:lnSpc>
          <a:spcPct val="90000"/>
        </a:lnSpc>
        <a:spcBef>
          <a:spcPct val="0"/>
        </a:spcBef>
        <a:buNone/>
        <a:defRPr lang="en-US" sz="5400" b="0" kern="1200" cap="none" spc="-150" dirty="0">
          <a:ln w="3175">
            <a:noFill/>
          </a:ln>
          <a:solidFill>
            <a:schemeClr val="tx1"/>
          </a:solidFill>
          <a:effectLst/>
          <a:latin typeface="Segoe" pitchFamily="34" charset="0"/>
          <a:ea typeface="+mn-ea"/>
          <a:cs typeface="Arial" charset="0"/>
        </a:defRPr>
      </a:lvl1pPr>
    </p:titleStyle>
    <p:bodyStyle>
      <a:lvl1pPr marL="460375" indent="-460375" algn="l" defTabSz="914363" rtl="0" eaLnBrk="1" latinLnBrk="0" hangingPunct="1">
        <a:lnSpc>
          <a:spcPct val="90000"/>
        </a:lnSpc>
        <a:spcBef>
          <a:spcPct val="20000"/>
        </a:spcBef>
        <a:buFontTx/>
        <a:buBlip>
          <a:blip r:embed="rId14"/>
        </a:buBlip>
        <a:defRPr sz="3200" kern="1200">
          <a:solidFill>
            <a:schemeClr val="bg1"/>
          </a:solidFill>
          <a:latin typeface="+mn-lt"/>
          <a:ea typeface="+mn-ea"/>
          <a:cs typeface="+mn-cs"/>
        </a:defRPr>
      </a:lvl1pPr>
      <a:lvl2pPr marL="855663" indent="-395288" algn="l" defTabSz="914363" rtl="0" eaLnBrk="1" latinLnBrk="0" hangingPunct="1">
        <a:lnSpc>
          <a:spcPct val="90000"/>
        </a:lnSpc>
        <a:spcBef>
          <a:spcPct val="20000"/>
        </a:spcBef>
        <a:buFontTx/>
        <a:buBlip>
          <a:blip r:embed="rId14"/>
        </a:buBlip>
        <a:defRPr sz="2800" kern="1200">
          <a:solidFill>
            <a:schemeClr val="bg1"/>
          </a:solidFill>
          <a:latin typeface="+mn-lt"/>
          <a:ea typeface="+mn-ea"/>
          <a:cs typeface="+mn-cs"/>
        </a:defRPr>
      </a:lvl2pPr>
      <a:lvl3pPr marL="1258888" indent="-403225" algn="l" defTabSz="914363" rtl="0" eaLnBrk="1" latinLnBrk="0" hangingPunct="1">
        <a:lnSpc>
          <a:spcPct val="90000"/>
        </a:lnSpc>
        <a:spcBef>
          <a:spcPct val="20000"/>
        </a:spcBef>
        <a:buFontTx/>
        <a:buBlip>
          <a:blip r:embed="rId14"/>
        </a:buBlip>
        <a:defRPr sz="2400" kern="1200">
          <a:solidFill>
            <a:schemeClr val="bg1"/>
          </a:solidFill>
          <a:latin typeface="+mn-lt"/>
          <a:ea typeface="+mn-ea"/>
          <a:cs typeface="+mn-cs"/>
        </a:defRPr>
      </a:lvl3pPr>
      <a:lvl4pPr marL="1604963" indent="-346075" algn="l" defTabSz="914363" rtl="0" eaLnBrk="1" latinLnBrk="0" hangingPunct="1">
        <a:lnSpc>
          <a:spcPct val="90000"/>
        </a:lnSpc>
        <a:spcBef>
          <a:spcPct val="20000"/>
        </a:spcBef>
        <a:buFontTx/>
        <a:buBlip>
          <a:blip r:embed="rId14"/>
        </a:buBlip>
        <a:defRPr sz="2400" kern="1200">
          <a:solidFill>
            <a:schemeClr val="bg1"/>
          </a:solidFill>
          <a:latin typeface="+mn-lt"/>
          <a:ea typeface="+mn-ea"/>
          <a:cs typeface="+mn-cs"/>
        </a:defRPr>
      </a:lvl4pPr>
      <a:lvl5pPr marL="1941513" indent="-336550" algn="l" defTabSz="914363" rtl="0" eaLnBrk="1" latinLnBrk="0" hangingPunct="1">
        <a:lnSpc>
          <a:spcPct val="90000"/>
        </a:lnSpc>
        <a:spcBef>
          <a:spcPct val="20000"/>
        </a:spcBef>
        <a:buFontTx/>
        <a:buBlip>
          <a:blip r:embed="rId14"/>
        </a:buBlip>
        <a:defRPr sz="2400" kern="1200">
          <a:solidFill>
            <a:schemeClr val="bg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0" y="0"/>
            <a:ext cx="9144000" cy="9906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pic>
        <p:nvPicPr>
          <p:cNvPr id="4" name="Picture 3" descr="white rectangle.png"/>
          <p:cNvPicPr>
            <a:picLocks noChangeAspect="1"/>
          </p:cNvPicPr>
          <p:nvPr/>
        </p:nvPicPr>
        <p:blipFill>
          <a:blip r:embed="rId3"/>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scene3d>
              <a:camera prst="orthographicFront"/>
              <a:lightRig rig="threePt" dir="t"/>
            </a:scene3d>
            <a:sp3d extrusionH="57150">
              <a:bevelT w="38100" h="38100"/>
            </a:sp3d>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solidFill>
            <a:schemeClr val="bg1"/>
          </a:solidFill>
          <a:effectLst/>
          <a:latin typeface="Segoe"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Anti-XSS 3.0</a:t>
            </a:r>
            <a:endParaRPr lang="de-DE" dirty="0"/>
          </a:p>
        </p:txBody>
      </p:sp>
      <p:sp>
        <p:nvSpPr>
          <p:cNvPr id="7" name="Subtitle 6"/>
          <p:cNvSpPr>
            <a:spLocks noGrp="1"/>
          </p:cNvSpPr>
          <p:nvPr>
            <p:ph type="subTitle" idx="1"/>
          </p:nvPr>
        </p:nvSpPr>
        <p:spPr/>
        <p:txBody>
          <a:bodyPr/>
          <a:lstStyle/>
          <a:p>
            <a:r>
              <a:rPr lang="en-US" dirty="0" smtClean="0"/>
              <a:t>Anil Revuru</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Anti-XSS</a:t>
            </a:r>
            <a:endParaRPr lang="en-US" dirty="0"/>
          </a:p>
        </p:txBody>
      </p:sp>
      <p:sp>
        <p:nvSpPr>
          <p:cNvPr id="3" name="Text Placeholder 2"/>
          <p:cNvSpPr>
            <a:spLocks noGrp="1"/>
          </p:cNvSpPr>
          <p:nvPr>
            <p:ph type="body" sz="quarter" idx="10"/>
          </p:nvPr>
        </p:nvSpPr>
        <p:spPr>
          <a:xfrm>
            <a:off x="381000" y="1412875"/>
            <a:ext cx="8382000" cy="1526572"/>
          </a:xfrm>
        </p:spPr>
        <p:txBody>
          <a:bodyPr/>
          <a:lstStyle/>
          <a:p>
            <a:r>
              <a:rPr lang="en-US" dirty="0" smtClean="0"/>
              <a:t>Simple .NET Library</a:t>
            </a:r>
          </a:p>
          <a:p>
            <a:r>
              <a:rPr lang="en-US" dirty="0" smtClean="0"/>
              <a:t>Encoding Library with Multiple Contexts</a:t>
            </a:r>
          </a:p>
          <a:p>
            <a:r>
              <a:rPr lang="en-US" dirty="0" smtClean="0"/>
              <a:t>Protects from XSS attacks</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new in 3.0?</a:t>
            </a:r>
          </a:p>
        </p:txBody>
      </p:sp>
      <p:pic>
        <p:nvPicPr>
          <p:cNvPr id="10" name="Content Placeholder 9" descr="question.jpg"/>
          <p:cNvPicPr>
            <a:picLocks noGrp="1" noChangeAspect="1"/>
          </p:cNvPicPr>
          <p:nvPr>
            <p:ph idx="1"/>
          </p:nvPr>
        </p:nvPicPr>
        <p:blipFill>
          <a:blip r:embed="rId3"/>
          <a:stretch>
            <a:fillRect/>
          </a:stretch>
        </p:blipFill>
        <p:spPr>
          <a:xfrm>
            <a:off x="918672" y="1143000"/>
            <a:ext cx="7306657" cy="5212080"/>
          </a:xfrm>
          <a:prstGeom prst="rect">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747897"/>
          </a:xfrm>
        </p:spPr>
        <p:txBody>
          <a:bodyPr/>
          <a:lstStyle/>
          <a:p>
            <a:r>
              <a:rPr smtClean="0"/>
              <a:t>Improve User Experience</a:t>
            </a:r>
            <a:endParaRPr lang="en-US" dirty="0"/>
          </a:p>
        </p:txBody>
      </p:sp>
      <p:sp>
        <p:nvSpPr>
          <p:cNvPr id="3" name="Content Placeholder 2"/>
          <p:cNvSpPr>
            <a:spLocks noGrp="1"/>
          </p:cNvSpPr>
          <p:nvPr>
            <p:ph idx="1"/>
          </p:nvPr>
        </p:nvSpPr>
        <p:spPr>
          <a:xfrm>
            <a:off x="381000" y="1412875"/>
            <a:ext cx="8382000" cy="4678204"/>
          </a:xfrm>
        </p:spPr>
        <p:txBody>
          <a:bodyPr/>
          <a:lstStyle/>
          <a:p>
            <a:r>
              <a:rPr lang="en-US" dirty="0" err="1" smtClean="0"/>
              <a:t>Read.me</a:t>
            </a:r>
            <a:endParaRPr lang="en-US" dirty="0" smtClean="0"/>
          </a:p>
          <a:p>
            <a:r>
              <a:rPr lang="en-US" dirty="0" smtClean="0"/>
              <a:t>Installation guide</a:t>
            </a:r>
          </a:p>
          <a:p>
            <a:r>
              <a:rPr lang="en-US" dirty="0" smtClean="0"/>
              <a:t>Performance data sheet</a:t>
            </a:r>
          </a:p>
          <a:p>
            <a:r>
              <a:rPr lang="en-US" dirty="0" smtClean="0"/>
              <a:t>Help files</a:t>
            </a:r>
          </a:p>
          <a:p>
            <a:r>
              <a:rPr lang="en-US" dirty="0" smtClean="0"/>
              <a:t>Performance tests</a:t>
            </a:r>
          </a:p>
          <a:p>
            <a:r>
              <a:rPr lang="en-US" dirty="0" smtClean="0"/>
              <a:t>Example code; demonstrating each method</a:t>
            </a:r>
          </a:p>
          <a:p>
            <a:r>
              <a:rPr lang="en-US" dirty="0" smtClean="0"/>
              <a:t>Unit tests; demonstrating proper testing</a:t>
            </a:r>
          </a:p>
          <a:p>
            <a:r>
              <a:rPr lang="en-US" dirty="0" smtClean="0"/>
              <a:t>‘Smoke test’ harness, demonstrating the successful blocking of XSS</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747897"/>
          </a:xfrm>
        </p:spPr>
        <p:txBody>
          <a:bodyPr/>
          <a:lstStyle/>
          <a:p>
            <a:r>
              <a:rPr smtClean="0"/>
              <a:t>Improve AntiXSS Library</a:t>
            </a:r>
            <a:endParaRPr lang="en-US" dirty="0"/>
          </a:p>
        </p:txBody>
      </p:sp>
      <p:sp>
        <p:nvSpPr>
          <p:cNvPr id="3" name="Content Placeholder 2"/>
          <p:cNvSpPr>
            <a:spLocks noGrp="1"/>
          </p:cNvSpPr>
          <p:nvPr>
            <p:ph idx="1"/>
          </p:nvPr>
        </p:nvSpPr>
        <p:spPr>
          <a:xfrm>
            <a:off x="381000" y="1412875"/>
            <a:ext cx="8382000" cy="1526572"/>
          </a:xfrm>
        </p:spPr>
        <p:txBody>
          <a:bodyPr/>
          <a:lstStyle/>
          <a:p>
            <a:r>
              <a:rPr lang="en-US" dirty="0" smtClean="0"/>
              <a:t>Valid XHTML</a:t>
            </a:r>
          </a:p>
          <a:p>
            <a:r>
              <a:rPr lang="en-US" dirty="0" smtClean="0"/>
              <a:t>Improve globalization</a:t>
            </a:r>
          </a:p>
          <a:p>
            <a:r>
              <a:rPr lang="en-US" dirty="0" smtClean="0"/>
              <a:t>Improve </a:t>
            </a:r>
            <a:r>
              <a:rPr lang="en-US" dirty="0" smtClean="0"/>
              <a:t>performance</a:t>
            </a:r>
            <a:endParaRPr lang="en-US" dirty="0"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Security Runtime Engine</a:t>
            </a:r>
            <a:endParaRPr lang="en-US" dirty="0"/>
          </a:p>
        </p:txBody>
      </p:sp>
      <p:sp>
        <p:nvSpPr>
          <p:cNvPr id="3" name="Content Placeholder 2"/>
          <p:cNvSpPr>
            <a:spLocks noGrp="1"/>
          </p:cNvSpPr>
          <p:nvPr>
            <p:ph idx="1"/>
          </p:nvPr>
        </p:nvSpPr>
        <p:spPr>
          <a:xfrm>
            <a:off x="381000" y="1412875"/>
            <a:ext cx="8382000" cy="3693319"/>
          </a:xfrm>
        </p:spPr>
        <p:txBody>
          <a:bodyPr/>
          <a:lstStyle/>
          <a:p>
            <a:r>
              <a:rPr lang="en-US" dirty="0" smtClean="0"/>
              <a:t>Protects ASP.NET Web applications</a:t>
            </a:r>
          </a:p>
          <a:p>
            <a:r>
              <a:rPr lang="en-US" dirty="0" smtClean="0"/>
              <a:t>Runs as a HTTP Module</a:t>
            </a:r>
          </a:p>
          <a:p>
            <a:r>
              <a:rPr lang="en-US" dirty="0" smtClean="0"/>
              <a:t>Encodes automatically based on context</a:t>
            </a:r>
          </a:p>
          <a:p>
            <a:r>
              <a:rPr lang="en-US" dirty="0" smtClean="0"/>
              <a:t>Protects against XSS attacks</a:t>
            </a:r>
          </a:p>
          <a:p>
            <a:r>
              <a:rPr lang="en-US" dirty="0" smtClean="0"/>
              <a:t>Provides configuration utility</a:t>
            </a:r>
          </a:p>
          <a:p>
            <a:r>
              <a:rPr lang="en-US" dirty="0" smtClean="0"/>
              <a:t>Allows configuration based exclusions</a:t>
            </a:r>
          </a:p>
          <a:p>
            <a:r>
              <a:rPr lang="en-US" dirty="0" smtClean="0"/>
              <a:t>Supports multiple encoding contexts</a:t>
            </a:r>
            <a:endParaRPr lang="en-US"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Security Runtime Engine</a:t>
            </a:r>
            <a:endParaRPr lang="en-US" dirty="0"/>
          </a:p>
        </p:txBody>
      </p:sp>
      <p:sp>
        <p:nvSpPr>
          <p:cNvPr id="3" name="Content Placeholder 2"/>
          <p:cNvSpPr>
            <a:spLocks noGrp="1"/>
          </p:cNvSpPr>
          <p:nvPr>
            <p:ph idx="1"/>
          </p:nvPr>
        </p:nvSpPr>
        <p:spPr>
          <a:xfrm>
            <a:off x="381000" y="1412875"/>
            <a:ext cx="8382000" cy="3354765"/>
          </a:xfrm>
        </p:spPr>
        <p:txBody>
          <a:bodyPr/>
          <a:lstStyle/>
          <a:p>
            <a:r>
              <a:rPr lang="en-US" dirty="0" smtClean="0"/>
              <a:t>Features</a:t>
            </a:r>
          </a:p>
          <a:p>
            <a:pPr lvl="1"/>
            <a:r>
              <a:rPr lang="en-US" dirty="0" smtClean="0"/>
              <a:t>Configuration based encoding</a:t>
            </a:r>
          </a:p>
          <a:p>
            <a:pPr lvl="1"/>
            <a:r>
              <a:rPr lang="en-US" dirty="0" smtClean="0"/>
              <a:t>Double encoding protection</a:t>
            </a:r>
          </a:p>
          <a:p>
            <a:pPr lvl="1"/>
            <a:r>
              <a:rPr lang="en-US" dirty="0" smtClean="0"/>
              <a:t>Automatically encodes derived controls</a:t>
            </a:r>
          </a:p>
          <a:p>
            <a:pPr lvl="1"/>
            <a:r>
              <a:rPr lang="en-US" dirty="0" smtClean="0"/>
              <a:t>Page and Control based suppressions</a:t>
            </a:r>
          </a:p>
          <a:p>
            <a:r>
              <a:rPr lang="en-US" dirty="0" smtClean="0"/>
              <a:t>Utility to Generate Configuration</a:t>
            </a:r>
          </a:p>
          <a:p>
            <a:pPr lvl="1"/>
            <a:endParaRPr lang="en-US"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Demo</a:t>
            </a:r>
            <a:endParaRPr lang="en-US" dirty="0"/>
          </a:p>
        </p:txBody>
      </p:sp>
      <p:sp>
        <p:nvSpPr>
          <p:cNvPr id="4" name="Text Placeholder 3"/>
          <p:cNvSpPr>
            <a:spLocks noGrp="1"/>
          </p:cNvSpPr>
          <p:nvPr>
            <p:ph type="body" sz="quarter" idx="10"/>
          </p:nvPr>
        </p:nvSpPr>
        <p:spPr/>
        <p:txBody>
          <a:bodyPr/>
          <a:lstStyle/>
          <a:p>
            <a:r>
              <a:rPr smtClean="0"/>
              <a:t>AntiXSS SRE</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lum bright="-100000"/>
          </a:blip>
          <a:srcRect/>
          <a:stretch>
            <a:fillRect/>
          </a:stretch>
        </p:blipFill>
        <p:spPr bwMode="black">
          <a:xfrm>
            <a:off x="1602053" y="2787386"/>
            <a:ext cx="5939896" cy="1283229"/>
          </a:xfrm>
          <a:prstGeom prst="rect">
            <a:avLst/>
          </a:prstGeom>
          <a:noFill/>
        </p:spPr>
      </p:pic>
      <p:sp>
        <p:nvSpPr>
          <p:cNvPr id="5" name="Text Box 3"/>
          <p:cNvSpPr txBox="1">
            <a:spLocks noChangeArrowheads="1"/>
          </p:cNvSpPr>
          <p:nvPr/>
        </p:nvSpPr>
        <p:spPr bwMode="blackWhite">
          <a:xfrm>
            <a:off x="381000" y="57912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chemeClr val="bg1"/>
                </a:solidFill>
                <a:latin typeface="Segoe" pitchFamily="34" charset="0"/>
                <a:cs typeface="Arial" charset="0"/>
              </a:rPr>
              <a:t>© </a:t>
            </a:r>
            <a:r>
              <a:rPr lang="en-US" sz="700" dirty="0" smtClean="0">
                <a:solidFill>
                  <a:schemeClr val="bg1"/>
                </a:solidFill>
                <a:latin typeface="Segoe" pitchFamily="34" charset="0"/>
                <a:cs typeface="Arial" charset="0"/>
              </a:rPr>
              <a:t>2008 Microsoft </a:t>
            </a:r>
            <a:r>
              <a:rPr lang="en-US" sz="700" dirty="0">
                <a:solidFill>
                  <a:schemeClr val="bg1"/>
                </a:solidFill>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solidFill>
                  <a:schemeClr val="bg1"/>
                </a:solidFill>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bg1"/>
                </a:solidFill>
                <a:latin typeface="Segoe" pitchFamily="34" charset="0"/>
                <a:cs typeface="Arial" charset="0"/>
              </a:rPr>
            </a:br>
            <a:r>
              <a:rPr lang="en-US" sz="700" dirty="0">
                <a:solidFill>
                  <a:schemeClr val="bg1"/>
                </a:solidFill>
                <a:latin typeface="Segoe" pitchFamily="34" charset="0"/>
                <a:cs typeface="Arial" charset="0"/>
              </a:rPr>
              <a:t>MICROSOFT MAKES NO WARRANTIES, EXPRESS, IMPLIED OR STATUTORY, AS TO THE INFORMATION IN THIS PRESENTATION.</a:t>
            </a:r>
          </a:p>
        </p:txBody>
      </p:sp>
      <p:pic>
        <p:nvPicPr>
          <p:cNvPr id="10" name="Picture 9" descr="7-10345-walk-green.jpg"/>
          <p:cNvPicPr>
            <a:picLocks noChangeAspect="1"/>
          </p:cNvPicPr>
          <p:nvPr/>
        </p:nvPicPr>
        <p:blipFill>
          <a:blip r:embed="rId4"/>
          <a:srcRect t="34444" b="59054"/>
          <a:stretch>
            <a:fillRect/>
          </a:stretch>
        </p:blipFill>
        <p:spPr>
          <a:xfrm>
            <a:off x="0" y="6412136"/>
            <a:ext cx="9144000" cy="445864"/>
          </a:xfrm>
          <a:prstGeom prst="rect">
            <a:avLst/>
          </a:prstGeom>
        </p:spPr>
      </p:pic>
      <p:sp>
        <p:nvSpPr>
          <p:cNvPr id="11" name="Rectangle 10"/>
          <p:cNvSpPr/>
          <p:nvPr/>
        </p:nvSpPr>
        <p:spPr bwMode="auto">
          <a:xfrm>
            <a:off x="0" y="0"/>
            <a:ext cx="9144000" cy="14478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icrosoft Information Security template (FINAL JUL-08)">
  <a:themeElements>
    <a:clrScheme name="7-00345 Information Security">
      <a:dk1>
        <a:sysClr val="windowText" lastClr="000000"/>
      </a:dk1>
      <a:lt1>
        <a:sysClr val="window" lastClr="FFFFFF"/>
      </a:lt1>
      <a:dk2>
        <a:srgbClr val="69676D"/>
      </a:dk2>
      <a:lt2>
        <a:srgbClr val="C9C2D1"/>
      </a:lt2>
      <a:accent1>
        <a:srgbClr val="EB7C00"/>
      </a:accent1>
      <a:accent2>
        <a:srgbClr val="6BBD46"/>
      </a:accent2>
      <a:accent3>
        <a:srgbClr val="F00A80"/>
      </a:accent3>
      <a:accent4>
        <a:srgbClr val="FFFF11"/>
      </a:accent4>
      <a:accent5>
        <a:srgbClr val="072B60"/>
      </a:accent5>
      <a:accent6>
        <a:srgbClr val="0FA1B8"/>
      </a:accent6>
      <a:hlink>
        <a:srgbClr val="4E5D3C"/>
      </a:hlink>
      <a:folHlink>
        <a:srgbClr val="C10707"/>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51000">
                  <a:schemeClr val="tx1"/>
                </a:gs>
                <a:gs pos="100000">
                  <a:schemeClr val="tx1"/>
                </a:gs>
              </a:gsLst>
              <a:lin ang="16200000" scaled="0"/>
            </a:gradFill>
            <a:effectLst>
              <a:outerShdw blurRad="38100" dist="38100" dir="2700000" algn="tl">
                <a:srgbClr val="000000">
                  <a:alpha val="43137"/>
                </a:srgbClr>
              </a:outerShdw>
            </a:effectLst>
            <a:latin typeface="Segoe" pitchFamily="34" charset="0"/>
          </a:defRPr>
        </a:defPPr>
      </a:lstStyle>
      <a:style>
        <a:lnRef idx="0">
          <a:schemeClr val="accent4"/>
        </a:lnRef>
        <a:fillRef idx="3">
          <a:schemeClr val="accent4"/>
        </a:fillRef>
        <a:effectRef idx="3">
          <a:schemeClr val="accent4"/>
        </a:effectRef>
        <a:fontRef idx="minor">
          <a:schemeClr val="lt1"/>
        </a:fontRef>
      </a:style>
    </a:spDef>
    <a:txDef>
      <a:spPr>
        <a:noFill/>
      </a:spPr>
      <a:bodyPr wrap="none" rtlCol="0">
        <a:spAutoFit/>
      </a:bodyPr>
      <a:lstStyle>
        <a:defPPr>
          <a:defRPr sz="2400" dirty="0" err="1" smtClean="0">
            <a:solidFill>
              <a:schemeClr val="bg1"/>
            </a:solidFill>
          </a:defRPr>
        </a:defPPr>
      </a:lstStyle>
    </a:txDef>
  </a:objectDefaults>
  <a:extraClrSchemeLst/>
</a:theme>
</file>

<file path=ppt/theme/theme2.xml><?xml version="1.0" encoding="utf-8"?>
<a:theme xmlns:a="http://schemas.openxmlformats.org/drawingml/2006/main" name="White with Courier font for code slides">
  <a:themeElements>
    <a:clrScheme name="7-10345 Information Security">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Microsoft Information Security template (FINAL JUL-08)</Template>
  <TotalTime>3540</TotalTime>
  <Words>366</Words>
  <Application>Microsoft Office PowerPoint</Application>
  <PresentationFormat>On-screen Show (4:3)</PresentationFormat>
  <Paragraphs>55</Paragraphs>
  <Slides>9</Slides>
  <Notes>4</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Microsoft Information Security template (FINAL JUL-08)</vt:lpstr>
      <vt:lpstr>White with Courier font for code slides</vt:lpstr>
      <vt:lpstr>Anti-XSS 3.0</vt:lpstr>
      <vt:lpstr>Anti-XSS</vt:lpstr>
      <vt:lpstr>What is new in 3.0?</vt:lpstr>
      <vt:lpstr>Improve User Experience</vt:lpstr>
      <vt:lpstr>Improve AntiXSS Library</vt:lpstr>
      <vt:lpstr>Security Runtime Engine</vt:lpstr>
      <vt:lpstr>Security Runtime Engine</vt:lpstr>
      <vt:lpstr>Demo</vt:lpstr>
      <vt:lpstr>Slide 9</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Anti-XSS 3.0</dc:title>
  <dc:subject/>
  <dc:creator/>
  <dc:description/>
  <cp:lastModifiedBy>Anil Revuru (CISG)</cp:lastModifiedBy>
  <cp:revision>37</cp:revision>
  <dcterms:created xsi:type="dcterms:W3CDTF">2008-07-26T16:53:59Z</dcterms:created>
  <dcterms:modified xsi:type="dcterms:W3CDTF">2009-08-14T15:56:12Z</dcterms:modified>
</cp:coreProperties>
</file>