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61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3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750ED-58CB-7D47-8257-5E581C22E291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4A494-C2DC-784C-AC1A-54DCCE63BD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3743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4A793-55FB-4C1E-9231-8AF36660AE6D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A0DF6-9648-4F57-B91E-C859EFEC6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4A793-55FB-4C1E-9231-8AF36660AE6D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A0DF6-9648-4F57-B91E-C859EFEC6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4A793-55FB-4C1E-9231-8AF36660AE6D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A0DF6-9648-4F57-B91E-C859EFEC6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4A793-55FB-4C1E-9231-8AF36660AE6D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A0DF6-9648-4F57-B91E-C859EFEC6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4A793-55FB-4C1E-9231-8AF36660AE6D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A0DF6-9648-4F57-B91E-C859EFEC6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4A793-55FB-4C1E-9231-8AF36660AE6D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A0DF6-9648-4F57-B91E-C859EFEC6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4A793-55FB-4C1E-9231-8AF36660AE6D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A0DF6-9648-4F57-B91E-C859EFEC6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4A793-55FB-4C1E-9231-8AF36660AE6D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A0DF6-9648-4F57-B91E-C859EFEC6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4A793-55FB-4C1E-9231-8AF36660AE6D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A0DF6-9648-4F57-B91E-C859EFEC6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4A793-55FB-4C1E-9231-8AF36660AE6D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6A0DF6-9648-4F57-B91E-C859EFEC6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4A793-55FB-4C1E-9231-8AF36660AE6D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A0DF6-9648-4F57-B91E-C859EFEC6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544A793-55FB-4C1E-9231-8AF36660AE6D}" type="datetimeFigureOut">
              <a:rPr lang="en-US" smtClean="0"/>
              <a:pPr/>
              <a:t>4/3/2011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D6A0DF6-9648-4F57-B91E-C859EFEC6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Global committee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161384" y="2334807"/>
            <a:ext cx="6926089" cy="32925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Committee:  </a:t>
            </a:r>
            <a:r>
              <a:rPr lang="en-US" dirty="0" smtClean="0"/>
              <a:t>MEMBERSHIP/Committee </a:t>
            </a:r>
            <a:r>
              <a:rPr lang="en-US" dirty="0" smtClean="0"/>
              <a:t>Chair:  </a:t>
            </a:r>
            <a:r>
              <a:rPr lang="en-US" dirty="0" smtClean="0"/>
              <a:t>DAN CORNELL</a:t>
            </a:r>
            <a:endParaRPr lang="en-US" dirty="0"/>
          </a:p>
        </p:txBody>
      </p:sp>
      <p:pic>
        <p:nvPicPr>
          <p:cNvPr id="4" name="Picture 3" descr="owasp.jpe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67600" y="6019800"/>
            <a:ext cx="1526177" cy="646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61006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 members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Chair: </a:t>
            </a:r>
          </a:p>
          <a:p>
            <a:r>
              <a:rPr lang="en-US" b="0" dirty="0" smtClean="0"/>
              <a:t>Dan Cornell</a:t>
            </a:r>
            <a:endParaRPr lang="en-US" b="0" dirty="0" smtClean="0"/>
          </a:p>
          <a:p>
            <a:r>
              <a:rPr lang="en-US" dirty="0" smtClean="0"/>
              <a:t>Members:</a:t>
            </a:r>
          </a:p>
          <a:p>
            <a:r>
              <a:rPr lang="en-US" b="0" dirty="0" smtClean="0"/>
              <a:t>Michael Coates</a:t>
            </a:r>
          </a:p>
          <a:p>
            <a:r>
              <a:rPr lang="en-US" b="0" dirty="0" smtClean="0"/>
              <a:t>Tony </a:t>
            </a:r>
            <a:r>
              <a:rPr lang="en-US" b="0" dirty="0" err="1" smtClean="0"/>
              <a:t>UcedaVelez</a:t>
            </a:r>
            <a:endParaRPr lang="en-US" b="0" dirty="0" smtClean="0"/>
          </a:p>
          <a:p>
            <a:r>
              <a:rPr lang="en-US" b="0" dirty="0" smtClean="0"/>
              <a:t>Ofer Maor</a:t>
            </a:r>
          </a:p>
          <a:p>
            <a:r>
              <a:rPr lang="en-US" b="0" dirty="0" smtClean="0"/>
              <a:t>Helen Gao</a:t>
            </a:r>
            <a:endParaRPr lang="en-US" b="0" dirty="0" smtClean="0"/>
          </a:p>
          <a:p>
            <a:r>
              <a:rPr lang="en-US" dirty="0" smtClean="0"/>
              <a:t>Applicants: </a:t>
            </a:r>
            <a:r>
              <a:rPr lang="en-US" b="0" dirty="0" smtClean="0"/>
              <a:t>None</a:t>
            </a:r>
            <a:endParaRPr lang="en-US" dirty="0"/>
          </a:p>
        </p:txBody>
      </p:sp>
      <p:pic>
        <p:nvPicPr>
          <p:cNvPr id="4" name="Picture 3" descr="owasp.jpe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67600" y="6019800"/>
            <a:ext cx="1526177" cy="646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51084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Accomplishments in march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AutoNum type="arabicPeriod"/>
            </a:pPr>
            <a:r>
              <a:rPr lang="en-US" dirty="0" smtClean="0"/>
              <a:t>Budget Update</a:t>
            </a:r>
            <a:endParaRPr lang="en-US" dirty="0"/>
          </a:p>
          <a:p>
            <a:pPr marL="0" indent="0"/>
            <a:r>
              <a:rPr lang="en-US" b="0" dirty="0" smtClean="0"/>
              <a:t>Draft budget has been discussed. </a:t>
            </a:r>
            <a:r>
              <a:rPr lang="en-US" b="0" dirty="0" smtClean="0"/>
              <a:t>One item </a:t>
            </a:r>
            <a:r>
              <a:rPr lang="en-US" b="0" dirty="0" smtClean="0"/>
              <a:t>on the budget:</a:t>
            </a:r>
          </a:p>
          <a:p>
            <a:pPr lvl="3" indent="-342900">
              <a:buFont typeface="+mj-lt"/>
              <a:buAutoNum type="arabicPeriod"/>
            </a:pPr>
            <a:r>
              <a:rPr lang="en-US" dirty="0" smtClean="0"/>
              <a:t>Membership Committee Administrative Support</a:t>
            </a:r>
            <a:endParaRPr lang="en-US" dirty="0" smtClean="0"/>
          </a:p>
          <a:p>
            <a:pPr marL="0" lvl="1" indent="0">
              <a:buNone/>
            </a:pP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2.    Regional Supporters</a:t>
            </a:r>
          </a:p>
          <a:p>
            <a:r>
              <a:rPr lang="en-US" b="0" dirty="0" smtClean="0"/>
              <a:t>Discussed creating a Regional supporter model that  would be more compatible with non-US and Western European supporters.  Ofer Maor has outlined a potential model for this and it is under Membership Committee review.</a:t>
            </a:r>
          </a:p>
          <a:p>
            <a:r>
              <a:rPr lang="en-US" b="0" dirty="0" smtClean="0"/>
              <a:t> </a:t>
            </a:r>
          </a:p>
          <a:p>
            <a:r>
              <a:rPr lang="en-US" dirty="0" smtClean="0"/>
              <a:t>3. Attracting Industry Supporters</a:t>
            </a:r>
          </a:p>
          <a:p>
            <a:r>
              <a:rPr lang="en-US" b="0" dirty="0" smtClean="0"/>
              <a:t>There is a desire to attract more “Industry” (</a:t>
            </a:r>
            <a:r>
              <a:rPr lang="en-US" b="0" dirty="0" err="1" smtClean="0"/>
              <a:t>ie</a:t>
            </a:r>
            <a:r>
              <a:rPr lang="en-US" b="0" dirty="0" smtClean="0"/>
              <a:t> non-vendor) Organizational Supporters.  This will require an overhaul of the benefits offered to Supporters.  Some initial discussions have been had about how this might be accomplished.</a:t>
            </a:r>
            <a:endParaRPr lang="en-US" b="0" dirty="0" smtClean="0"/>
          </a:p>
          <a:p>
            <a:r>
              <a:rPr lang="en-US" dirty="0" smtClean="0"/>
              <a:t>4. Attracting Non-US and Western Europe Members</a:t>
            </a:r>
          </a:p>
          <a:p>
            <a:r>
              <a:rPr lang="en-US" b="0" dirty="0" smtClean="0"/>
              <a:t>There is a desire to attract more Members from non-US and non-</a:t>
            </a:r>
            <a:r>
              <a:rPr lang="en-US" b="0" dirty="0" err="1" smtClean="0"/>
              <a:t>Wester</a:t>
            </a:r>
            <a:r>
              <a:rPr lang="en-US" b="0" dirty="0" smtClean="0"/>
              <a:t> </a:t>
            </a:r>
            <a:r>
              <a:rPr lang="en-US" b="0" dirty="0" smtClean="0"/>
              <a:t>Europe individuals.  This will require reducing the cost of individual Membership for some of these individuals and will likely involve overhauling the benefits provided.</a:t>
            </a:r>
            <a:endParaRPr lang="en-US" b="0" dirty="0" smtClean="0"/>
          </a:p>
          <a:p>
            <a:endParaRPr lang="en-US" dirty="0"/>
          </a:p>
        </p:txBody>
      </p:sp>
      <p:pic>
        <p:nvPicPr>
          <p:cNvPr id="4" name="Picture 3" descr="owasp.jpe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67600" y="6019800"/>
            <a:ext cx="1526177" cy="646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87103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Items that need Board Vote/approval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538172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dirty="0" smtClean="0"/>
              <a:t>Budget</a:t>
            </a:r>
          </a:p>
          <a:p>
            <a:pPr lvl="2">
              <a:buAutoNum type="arabicPeriod"/>
            </a:pPr>
            <a:r>
              <a:rPr lang="en-US" dirty="0" smtClean="0"/>
              <a:t>Committee needs </a:t>
            </a:r>
            <a:r>
              <a:rPr lang="en-US" dirty="0" smtClean="0">
                <a:solidFill>
                  <a:srgbClr val="C00000"/>
                </a:solidFill>
              </a:rPr>
              <a:t>$10,000 </a:t>
            </a:r>
            <a:r>
              <a:rPr lang="en-US" dirty="0" smtClean="0"/>
              <a:t>in order to hire some administrative support to provide regular calls and other contact with Members and Supporters.</a:t>
            </a:r>
            <a:endParaRPr lang="en-US" dirty="0" smtClean="0"/>
          </a:p>
          <a:p>
            <a:pPr lvl="2">
              <a:buAutoNum type="arabicPeriod"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owasp.jpe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67600" y="6019800"/>
            <a:ext cx="1526177" cy="646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50201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Ongoing projects and efforts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b="0" dirty="0" smtClean="0"/>
              <a:t>Create Regional Supporter Options</a:t>
            </a:r>
          </a:p>
          <a:p>
            <a:pPr>
              <a:buFont typeface="+mj-lt"/>
              <a:buAutoNum type="arabicPeriod"/>
            </a:pPr>
            <a:r>
              <a:rPr lang="en-US" b="0" dirty="0" smtClean="0"/>
              <a:t>Attract more Industry Supporters</a:t>
            </a:r>
          </a:p>
          <a:p>
            <a:pPr>
              <a:buFont typeface="+mj-lt"/>
              <a:buAutoNum type="arabicPeriod"/>
            </a:pPr>
            <a:r>
              <a:rPr lang="en-US" b="0" dirty="0" smtClean="0"/>
              <a:t>Attract more non-US and non-Western Europe members</a:t>
            </a:r>
            <a:endParaRPr lang="en-US" b="0" dirty="0" smtClean="0"/>
          </a:p>
          <a:p>
            <a:pPr>
              <a:buFont typeface="+mj-lt"/>
              <a:buAutoNum type="arabicPeriod"/>
            </a:pPr>
            <a:endParaRPr lang="en-US" b="0" dirty="0"/>
          </a:p>
          <a:p>
            <a:endParaRPr lang="en-US" dirty="0"/>
          </a:p>
        </p:txBody>
      </p:sp>
      <p:pic>
        <p:nvPicPr>
          <p:cNvPr id="4" name="Picture 3" descr="owasp.jpe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67600" y="6019800"/>
            <a:ext cx="1526177" cy="646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757051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213</TotalTime>
  <Words>231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Angles</vt:lpstr>
      <vt:lpstr>Global committee update</vt:lpstr>
      <vt:lpstr>Committee members </vt:lpstr>
      <vt:lpstr>Accomplishments in march </vt:lpstr>
      <vt:lpstr>Items that need Board Vote/approval</vt:lpstr>
      <vt:lpstr>Ongoing projects and efforts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committee update</dc:title>
  <dc:creator>Kate Hartmann</dc:creator>
  <cp:lastModifiedBy>Dan Cornell</cp:lastModifiedBy>
  <cp:revision>13</cp:revision>
  <dcterms:created xsi:type="dcterms:W3CDTF">2011-03-18T16:31:17Z</dcterms:created>
  <dcterms:modified xsi:type="dcterms:W3CDTF">2011-04-04T01:47:36Z</dcterms:modified>
</cp:coreProperties>
</file>