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9"/>
  </p:notesMasterIdLst>
  <p:sldIdLst>
    <p:sldId id="257" r:id="rId2"/>
    <p:sldId id="362" r:id="rId3"/>
    <p:sldId id="507" r:id="rId4"/>
    <p:sldId id="498" r:id="rId5"/>
    <p:sldId id="506" r:id="rId6"/>
    <p:sldId id="499" r:id="rId7"/>
    <p:sldId id="508" r:id="rId8"/>
    <p:sldId id="500" r:id="rId9"/>
    <p:sldId id="509" r:id="rId10"/>
    <p:sldId id="529" r:id="rId11"/>
    <p:sldId id="527" r:id="rId12"/>
    <p:sldId id="526" r:id="rId13"/>
    <p:sldId id="528" r:id="rId14"/>
    <p:sldId id="530" r:id="rId15"/>
    <p:sldId id="531" r:id="rId16"/>
    <p:sldId id="533" r:id="rId17"/>
    <p:sldId id="536" r:id="rId18"/>
    <p:sldId id="537" r:id="rId19"/>
    <p:sldId id="538" r:id="rId20"/>
    <p:sldId id="518" r:id="rId21"/>
    <p:sldId id="519" r:id="rId22"/>
    <p:sldId id="539" r:id="rId23"/>
    <p:sldId id="541" r:id="rId24"/>
    <p:sldId id="520" r:id="rId25"/>
    <p:sldId id="540" r:id="rId26"/>
    <p:sldId id="543" r:id="rId27"/>
    <p:sldId id="545" r:id="rId28"/>
    <p:sldId id="521" r:id="rId29"/>
    <p:sldId id="546" r:id="rId30"/>
    <p:sldId id="522" r:id="rId31"/>
    <p:sldId id="523" r:id="rId32"/>
    <p:sldId id="524" r:id="rId33"/>
    <p:sldId id="544" r:id="rId34"/>
    <p:sldId id="525" r:id="rId35"/>
    <p:sldId id="542" r:id="rId36"/>
    <p:sldId id="504" r:id="rId37"/>
    <p:sldId id="4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B00"/>
    <a:srgbClr val="FF9225"/>
    <a:srgbClr val="FF8001"/>
    <a:srgbClr val="014A92"/>
    <a:srgbClr val="92FB8D"/>
    <a:srgbClr val="3AF830"/>
    <a:srgbClr val="189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3" autoAdjust="0"/>
    <p:restoredTop sz="91972" autoAdjust="0"/>
  </p:normalViewPr>
  <p:slideViewPr>
    <p:cSldViewPr>
      <p:cViewPr>
        <p:scale>
          <a:sx n="70" d="100"/>
          <a:sy n="70" d="100"/>
        </p:scale>
        <p:origin x="-15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CADD5-CAD6-434F-8B01-22EE05A5AD62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0BF25A-5BF9-4AE2-B94D-6C567B19F9C0}">
      <dgm:prSet phldrT="[Text]" custT="1"/>
      <dgm:spPr>
        <a:gradFill rotWithShape="0">
          <a:gsLst>
            <a:gs pos="0">
              <a:schemeClr val="tx2">
                <a:lumMod val="50000"/>
                <a:lumOff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100" b="1" dirty="0" smtClean="0"/>
            <a:t>ISO/IEC JTC 1/SC 27</a:t>
          </a:r>
          <a:br>
            <a:rPr lang="en-US" sz="1100" b="1" dirty="0" smtClean="0"/>
          </a:br>
          <a:r>
            <a:rPr lang="en-US" sz="1100" dirty="0" smtClean="0"/>
            <a:t>Secretariat: </a:t>
          </a:r>
          <a:r>
            <a:rPr lang="de-DE" sz="1100" b="0" i="0" dirty="0" smtClean="0"/>
            <a:t>Deutsches Institut für Normung (DIN)</a:t>
          </a:r>
          <a:endParaRPr lang="en-US" sz="1100" b="0" i="0" dirty="0"/>
        </a:p>
      </dgm:t>
    </dgm:pt>
    <dgm:pt modelId="{94D54B10-2C99-481C-BC39-D0B1216D9A63}" type="parTrans" cxnId="{1218FD83-9C82-493A-BD30-0E56D9F34CD3}">
      <dgm:prSet/>
      <dgm:spPr/>
      <dgm:t>
        <a:bodyPr/>
        <a:lstStyle/>
        <a:p>
          <a:endParaRPr lang="en-US"/>
        </a:p>
      </dgm:t>
    </dgm:pt>
    <dgm:pt modelId="{1E843459-9815-4DAF-8F56-DAD5FFECF29C}" type="sibTrans" cxnId="{1218FD83-9C82-493A-BD30-0E56D9F34CD3}">
      <dgm:prSet/>
      <dgm:spPr/>
      <dgm:t>
        <a:bodyPr/>
        <a:lstStyle/>
        <a:p>
          <a:endParaRPr lang="en-US"/>
        </a:p>
      </dgm:t>
    </dgm:pt>
    <dgm:pt modelId="{ACB7BD6E-6383-4C61-A596-59F52D03D048}">
      <dgm:prSet phldrT="[Text]"/>
      <dgm:spPr>
        <a:gradFill rotWithShape="0">
          <a:gsLst>
            <a:gs pos="0">
              <a:schemeClr val="tx2">
                <a:lumMod val="25000"/>
                <a:lumOff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WG 1</a:t>
          </a:r>
        </a:p>
        <a:p>
          <a:endParaRPr lang="en-US" b="1" dirty="0" smtClean="0"/>
        </a:p>
        <a:p>
          <a:r>
            <a:rPr lang="en-US" b="1" dirty="0" smtClean="0"/>
            <a:t> </a:t>
          </a:r>
          <a:r>
            <a:rPr lang="en-US" b="1" i="0" dirty="0" smtClean="0"/>
            <a:t>Information Security Management Systems</a:t>
          </a:r>
        </a:p>
        <a:p>
          <a:endParaRPr lang="en-US" b="0" i="0" dirty="0" smtClean="0"/>
        </a:p>
        <a:p>
          <a:r>
            <a:rPr lang="en-US" b="0" i="0" dirty="0" smtClean="0"/>
            <a:t>Secretariat: British Standards Institution (or BSI)</a:t>
          </a:r>
          <a:br>
            <a:rPr lang="en-US" b="0" i="0" dirty="0" smtClean="0"/>
          </a:br>
          <a:endParaRPr lang="en-US" b="0" dirty="0"/>
        </a:p>
      </dgm:t>
    </dgm:pt>
    <dgm:pt modelId="{446DBDFD-BB05-4716-9AC9-D8DD4981E0FA}" type="parTrans" cxnId="{28BE1C9A-F742-4124-8F37-FCE7EBE6DAC2}">
      <dgm:prSet/>
      <dgm:spPr/>
      <dgm:t>
        <a:bodyPr/>
        <a:lstStyle/>
        <a:p>
          <a:endParaRPr lang="en-US"/>
        </a:p>
      </dgm:t>
    </dgm:pt>
    <dgm:pt modelId="{5E70E01D-0FEE-4883-8DD5-DC933737D0FB}" type="sibTrans" cxnId="{28BE1C9A-F742-4124-8F37-FCE7EBE6DAC2}">
      <dgm:prSet/>
      <dgm:spPr/>
      <dgm:t>
        <a:bodyPr/>
        <a:lstStyle/>
        <a:p>
          <a:endParaRPr lang="en-US"/>
        </a:p>
      </dgm:t>
    </dgm:pt>
    <dgm:pt modelId="{4E3EEE8B-25F2-44FD-9504-82256333E10D}">
      <dgm:prSet phldrT="[Text]"/>
      <dgm:spPr>
        <a:gradFill rotWithShape="0">
          <a:gsLst>
            <a:gs pos="0">
              <a:schemeClr val="tx2">
                <a:lumMod val="25000"/>
                <a:lumOff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WG 2</a:t>
          </a:r>
        </a:p>
        <a:p>
          <a:endParaRPr lang="en-US" b="1" dirty="0" smtClean="0"/>
        </a:p>
        <a:p>
          <a:r>
            <a:rPr lang="en-US" b="1" dirty="0" smtClean="0"/>
            <a:t>Cryptography and security mechanisms</a:t>
          </a:r>
          <a:br>
            <a:rPr lang="en-US" b="1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Secretariat: Japanese Industrial Standards Committee (JISC)</a:t>
          </a:r>
          <a:br>
            <a:rPr lang="en-US" dirty="0" smtClean="0"/>
          </a:br>
          <a:endParaRPr lang="en-US" dirty="0"/>
        </a:p>
      </dgm:t>
    </dgm:pt>
    <dgm:pt modelId="{445A57BE-B008-4E07-9C97-0EBDE0261A4A}" type="parTrans" cxnId="{FFD51931-8D14-4552-A0A4-3DED81EE81E1}">
      <dgm:prSet/>
      <dgm:spPr/>
      <dgm:t>
        <a:bodyPr/>
        <a:lstStyle/>
        <a:p>
          <a:endParaRPr lang="en-US"/>
        </a:p>
      </dgm:t>
    </dgm:pt>
    <dgm:pt modelId="{B4AE270D-DEFF-4953-A175-54AA644499F6}" type="sibTrans" cxnId="{FFD51931-8D14-4552-A0A4-3DED81EE81E1}">
      <dgm:prSet/>
      <dgm:spPr/>
      <dgm:t>
        <a:bodyPr/>
        <a:lstStyle/>
        <a:p>
          <a:endParaRPr lang="en-US"/>
        </a:p>
      </dgm:t>
    </dgm:pt>
    <dgm:pt modelId="{D11FE449-7F9C-433E-9AE3-84694BF7C8E4}">
      <dgm:prSet phldrT="[Text]"/>
      <dgm:spPr>
        <a:gradFill rotWithShape="0">
          <a:gsLst>
            <a:gs pos="0">
              <a:schemeClr val="tx2">
                <a:lumMod val="25000"/>
                <a:lumOff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WG 3</a:t>
          </a:r>
          <a:br>
            <a:rPr lang="en-US" b="1" dirty="0" smtClean="0"/>
          </a:br>
          <a:r>
            <a:rPr lang="en-US" b="1" dirty="0" smtClean="0"/>
            <a:t/>
          </a:r>
          <a:br>
            <a:rPr lang="en-US" b="1" dirty="0" smtClean="0"/>
          </a:br>
          <a:r>
            <a:rPr lang="en-US" b="1" dirty="0" smtClean="0"/>
            <a:t/>
          </a:r>
          <a:br>
            <a:rPr lang="en-US" b="1" dirty="0" smtClean="0"/>
          </a:br>
          <a:r>
            <a:rPr lang="en-US" b="1" i="0" dirty="0" smtClean="0"/>
            <a:t>Security evaluation criteria</a:t>
          </a:r>
        </a:p>
        <a:p>
          <a:endParaRPr lang="en-US" b="0" i="0" dirty="0" smtClean="0"/>
        </a:p>
        <a:p>
          <a:r>
            <a:rPr lang="en-US" b="0" i="0" dirty="0" smtClean="0"/>
            <a:t>Secretariat: Swedish Standards Institute (SIS)</a:t>
          </a:r>
          <a:br>
            <a:rPr lang="en-US" b="0" i="0" dirty="0" smtClean="0"/>
          </a:br>
          <a:r>
            <a:rPr lang="en-US" b="0" i="0" dirty="0" smtClean="0"/>
            <a:t/>
          </a:r>
          <a:br>
            <a:rPr lang="en-US" b="0" i="0" dirty="0" smtClean="0"/>
          </a:br>
          <a:endParaRPr lang="en-US" dirty="0"/>
        </a:p>
      </dgm:t>
    </dgm:pt>
    <dgm:pt modelId="{23AF1881-05D9-4404-8670-462AFABFE338}" type="parTrans" cxnId="{CF5917E8-C58A-4178-B470-CA7D1E674079}">
      <dgm:prSet/>
      <dgm:spPr/>
      <dgm:t>
        <a:bodyPr/>
        <a:lstStyle/>
        <a:p>
          <a:endParaRPr lang="en-US"/>
        </a:p>
      </dgm:t>
    </dgm:pt>
    <dgm:pt modelId="{DA21782C-3C30-4614-9530-CC0302B0709B}" type="sibTrans" cxnId="{CF5917E8-C58A-4178-B470-CA7D1E674079}">
      <dgm:prSet/>
      <dgm:spPr/>
      <dgm:t>
        <a:bodyPr/>
        <a:lstStyle/>
        <a:p>
          <a:endParaRPr lang="en-US"/>
        </a:p>
      </dgm:t>
    </dgm:pt>
    <dgm:pt modelId="{CD5CDEF5-A92D-4633-9B96-46E74DA24524}">
      <dgm:prSet phldrT="[Text]"/>
      <dgm:spPr>
        <a:gradFill rotWithShape="0">
          <a:gsLst>
            <a:gs pos="0">
              <a:schemeClr val="tx2">
                <a:lumMod val="25000"/>
                <a:lumOff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WG 5</a:t>
          </a:r>
        </a:p>
        <a:p>
          <a:endParaRPr lang="en-US" b="1" dirty="0" smtClean="0"/>
        </a:p>
        <a:p>
          <a:r>
            <a:rPr lang="en-US" b="1" i="0" dirty="0" smtClean="0"/>
            <a:t>Identity management and privacy technologies</a:t>
          </a:r>
        </a:p>
        <a:p>
          <a:r>
            <a:rPr lang="de-DE" b="0" i="0" dirty="0" smtClean="0"/>
            <a:t>Secretariat: Deutsches Institut für Normung (DIN)</a:t>
          </a:r>
          <a:br>
            <a:rPr lang="de-DE" b="0" i="0" dirty="0" smtClean="0"/>
          </a:br>
          <a:endParaRPr lang="en-US" dirty="0"/>
        </a:p>
      </dgm:t>
    </dgm:pt>
    <dgm:pt modelId="{C6D2BF02-D8D9-44BC-AAE4-FF657DA5BE64}" type="sibTrans" cxnId="{3B4AC23C-7FCD-482A-BAA2-74105CC9651F}">
      <dgm:prSet/>
      <dgm:spPr/>
      <dgm:t>
        <a:bodyPr/>
        <a:lstStyle/>
        <a:p>
          <a:endParaRPr lang="en-US"/>
        </a:p>
      </dgm:t>
    </dgm:pt>
    <dgm:pt modelId="{4106E730-EF47-47AB-890A-2A19071D7EB8}" type="parTrans" cxnId="{3B4AC23C-7FCD-482A-BAA2-74105CC9651F}">
      <dgm:prSet/>
      <dgm:spPr/>
      <dgm:t>
        <a:bodyPr/>
        <a:lstStyle/>
        <a:p>
          <a:endParaRPr lang="en-US"/>
        </a:p>
      </dgm:t>
    </dgm:pt>
    <dgm:pt modelId="{291871BD-7E56-40D7-8437-F98974A1D39D}">
      <dgm:prSet phldrT="[Text]"/>
      <dgm:spPr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WG 4</a:t>
          </a:r>
        </a:p>
        <a:p>
          <a:endParaRPr lang="en-US" b="1" dirty="0" smtClean="0"/>
        </a:p>
        <a:p>
          <a:r>
            <a:rPr lang="en-US" b="1" i="0" dirty="0" smtClean="0"/>
            <a:t>Security controls and services</a:t>
          </a:r>
        </a:p>
        <a:p>
          <a:endParaRPr lang="en-US" b="0" i="0" dirty="0" smtClean="0"/>
        </a:p>
        <a:p>
          <a:r>
            <a:rPr lang="en-US" b="0" i="0" dirty="0" smtClean="0"/>
            <a:t>Secretariat: Standards, Productivity and Innovation Board (SPRING Singapore)</a:t>
          </a:r>
          <a:endParaRPr lang="en-US" dirty="0"/>
        </a:p>
      </dgm:t>
    </dgm:pt>
    <dgm:pt modelId="{B84B589D-FE5C-4588-9037-B3C2746410A7}" type="sibTrans" cxnId="{95C45E90-DD5E-4471-97AF-EDEB144A5C4B}">
      <dgm:prSet/>
      <dgm:spPr/>
      <dgm:t>
        <a:bodyPr/>
        <a:lstStyle/>
        <a:p>
          <a:endParaRPr lang="en-US"/>
        </a:p>
      </dgm:t>
    </dgm:pt>
    <dgm:pt modelId="{192C62C4-88B9-44A6-AC0C-0F01006E7FCA}" type="parTrans" cxnId="{95C45E90-DD5E-4471-97AF-EDEB144A5C4B}">
      <dgm:prSet/>
      <dgm:spPr/>
      <dgm:t>
        <a:bodyPr/>
        <a:lstStyle/>
        <a:p>
          <a:endParaRPr lang="en-US"/>
        </a:p>
      </dgm:t>
    </dgm:pt>
    <dgm:pt modelId="{5283C459-EDEC-4900-8BB7-625BAD72EF38}" type="pres">
      <dgm:prSet presAssocID="{7A8CADD5-CAD6-434F-8B01-22EE05A5AD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D3B58EC-2A22-4D3D-A5FB-F56D6000565B}" type="pres">
      <dgm:prSet presAssocID="{7F0BF25A-5BF9-4AE2-B94D-6C567B19F9C0}" presName="vertOne" presStyleCnt="0"/>
      <dgm:spPr/>
    </dgm:pt>
    <dgm:pt modelId="{54DF0BC5-376F-4423-9ED2-D4C89B1521A2}" type="pres">
      <dgm:prSet presAssocID="{7F0BF25A-5BF9-4AE2-B94D-6C567B19F9C0}" presName="txOne" presStyleLbl="node0" presStyleIdx="0" presStyleCnt="1" custScaleY="29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FEA51-0D7B-43E9-9326-80E8D39B791F}" type="pres">
      <dgm:prSet presAssocID="{7F0BF25A-5BF9-4AE2-B94D-6C567B19F9C0}" presName="parTransOne" presStyleCnt="0"/>
      <dgm:spPr/>
    </dgm:pt>
    <dgm:pt modelId="{94E63F38-8F74-4892-B8D8-16A55FE6CF2A}" type="pres">
      <dgm:prSet presAssocID="{7F0BF25A-5BF9-4AE2-B94D-6C567B19F9C0}" presName="horzOne" presStyleCnt="0"/>
      <dgm:spPr/>
    </dgm:pt>
    <dgm:pt modelId="{2D671E30-20E6-4CF9-83F4-DB10720C9008}" type="pres">
      <dgm:prSet presAssocID="{ACB7BD6E-6383-4C61-A596-59F52D03D048}" presName="vertTwo" presStyleCnt="0"/>
      <dgm:spPr/>
    </dgm:pt>
    <dgm:pt modelId="{61EA7947-70C2-4CB1-950D-81571E30EFAF}" type="pres">
      <dgm:prSet presAssocID="{ACB7BD6E-6383-4C61-A596-59F52D03D048}" presName="txTwo" presStyleLbl="node2" presStyleIdx="0" presStyleCnt="5" custLinFactNeighborY="-94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62F075-914A-44EC-95EC-56073DBFAEF7}" type="pres">
      <dgm:prSet presAssocID="{ACB7BD6E-6383-4C61-A596-59F52D03D048}" presName="horzTwo" presStyleCnt="0"/>
      <dgm:spPr/>
    </dgm:pt>
    <dgm:pt modelId="{FCBFE1C7-1E63-4373-94C7-509E984BD48C}" type="pres">
      <dgm:prSet presAssocID="{5E70E01D-0FEE-4883-8DD5-DC933737D0FB}" presName="sibSpaceTwo" presStyleCnt="0"/>
      <dgm:spPr/>
    </dgm:pt>
    <dgm:pt modelId="{7D22748A-42DF-4A7D-9DD1-67744D06110E}" type="pres">
      <dgm:prSet presAssocID="{4E3EEE8B-25F2-44FD-9504-82256333E10D}" presName="vertTwo" presStyleCnt="0"/>
      <dgm:spPr/>
    </dgm:pt>
    <dgm:pt modelId="{983D43FA-6C66-4314-8305-6EED847AD2F7}" type="pres">
      <dgm:prSet presAssocID="{4E3EEE8B-25F2-44FD-9504-82256333E10D}" presName="txTwo" presStyleLbl="node2" presStyleIdx="1" presStyleCnt="5" custLinFactNeighborY="-94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A5C72E-2646-485B-955F-852A5EA0809A}" type="pres">
      <dgm:prSet presAssocID="{4E3EEE8B-25F2-44FD-9504-82256333E10D}" presName="horzTwo" presStyleCnt="0"/>
      <dgm:spPr/>
    </dgm:pt>
    <dgm:pt modelId="{09FD10E7-980B-48F7-B8A2-C0B9336C5EFD}" type="pres">
      <dgm:prSet presAssocID="{B4AE270D-DEFF-4953-A175-54AA644499F6}" presName="sibSpaceTwo" presStyleCnt="0"/>
      <dgm:spPr/>
    </dgm:pt>
    <dgm:pt modelId="{93F36ED3-02DC-4DCF-AD9D-F7B871281E47}" type="pres">
      <dgm:prSet presAssocID="{D11FE449-7F9C-433E-9AE3-84694BF7C8E4}" presName="vertTwo" presStyleCnt="0"/>
      <dgm:spPr/>
    </dgm:pt>
    <dgm:pt modelId="{82A101DB-4318-4D7A-A16B-6C42BC0D3739}" type="pres">
      <dgm:prSet presAssocID="{D11FE449-7F9C-433E-9AE3-84694BF7C8E4}" presName="txTwo" presStyleLbl="node2" presStyleIdx="2" presStyleCnt="5" custLinFactNeighborY="-94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70B207-BDF4-4560-B9BF-667FE0B2D0D5}" type="pres">
      <dgm:prSet presAssocID="{D11FE449-7F9C-433E-9AE3-84694BF7C8E4}" presName="horzTwo" presStyleCnt="0"/>
      <dgm:spPr/>
    </dgm:pt>
    <dgm:pt modelId="{12819B4B-00AE-4B5E-B1FA-CD5011E712C8}" type="pres">
      <dgm:prSet presAssocID="{DA21782C-3C30-4614-9530-CC0302B0709B}" presName="sibSpaceTwo" presStyleCnt="0"/>
      <dgm:spPr/>
    </dgm:pt>
    <dgm:pt modelId="{AFD4C81B-709C-47EB-BD01-5B85F7269FE6}" type="pres">
      <dgm:prSet presAssocID="{291871BD-7E56-40D7-8437-F98974A1D39D}" presName="vertTwo" presStyleCnt="0"/>
      <dgm:spPr/>
    </dgm:pt>
    <dgm:pt modelId="{C8C9B7DB-05BD-4282-A8D1-6B2874B5DF53}" type="pres">
      <dgm:prSet presAssocID="{291871BD-7E56-40D7-8437-F98974A1D39D}" presName="txTwo" presStyleLbl="node2" presStyleIdx="3" presStyleCnt="5" custLinFactNeighborY="-94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7C53D2-DABF-4057-AEDA-B2E96698C046}" type="pres">
      <dgm:prSet presAssocID="{291871BD-7E56-40D7-8437-F98974A1D39D}" presName="horzTwo" presStyleCnt="0"/>
      <dgm:spPr/>
    </dgm:pt>
    <dgm:pt modelId="{7BBF0267-DF37-42E8-9BC9-29BA918961C4}" type="pres">
      <dgm:prSet presAssocID="{B84B589D-FE5C-4588-9037-B3C2746410A7}" presName="sibSpaceTwo" presStyleCnt="0"/>
      <dgm:spPr/>
    </dgm:pt>
    <dgm:pt modelId="{5FB060F8-0A79-4290-BA01-781AF24B3400}" type="pres">
      <dgm:prSet presAssocID="{CD5CDEF5-A92D-4633-9B96-46E74DA24524}" presName="vertTwo" presStyleCnt="0"/>
      <dgm:spPr/>
    </dgm:pt>
    <dgm:pt modelId="{4A3C35B8-F4B3-4961-AA20-93A1AB71E487}" type="pres">
      <dgm:prSet presAssocID="{CD5CDEF5-A92D-4633-9B96-46E74DA24524}" presName="txTwo" presStyleLbl="node2" presStyleIdx="4" presStyleCnt="5" custLinFactNeighborY="-94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E88D43-8719-47EE-9BBB-935F27A582EC}" type="pres">
      <dgm:prSet presAssocID="{CD5CDEF5-A92D-4633-9B96-46E74DA24524}" presName="horzTwo" presStyleCnt="0"/>
      <dgm:spPr/>
    </dgm:pt>
  </dgm:ptLst>
  <dgm:cxnLst>
    <dgm:cxn modelId="{CF5917E8-C58A-4178-B470-CA7D1E674079}" srcId="{7F0BF25A-5BF9-4AE2-B94D-6C567B19F9C0}" destId="{D11FE449-7F9C-433E-9AE3-84694BF7C8E4}" srcOrd="2" destOrd="0" parTransId="{23AF1881-05D9-4404-8670-462AFABFE338}" sibTransId="{DA21782C-3C30-4614-9530-CC0302B0709B}"/>
    <dgm:cxn modelId="{1218FD83-9C82-493A-BD30-0E56D9F34CD3}" srcId="{7A8CADD5-CAD6-434F-8B01-22EE05A5AD62}" destId="{7F0BF25A-5BF9-4AE2-B94D-6C567B19F9C0}" srcOrd="0" destOrd="0" parTransId="{94D54B10-2C99-481C-BC39-D0B1216D9A63}" sibTransId="{1E843459-9815-4DAF-8F56-DAD5FFECF29C}"/>
    <dgm:cxn modelId="{3B4AC23C-7FCD-482A-BAA2-74105CC9651F}" srcId="{7F0BF25A-5BF9-4AE2-B94D-6C567B19F9C0}" destId="{CD5CDEF5-A92D-4633-9B96-46E74DA24524}" srcOrd="4" destOrd="0" parTransId="{4106E730-EF47-47AB-890A-2A19071D7EB8}" sibTransId="{C6D2BF02-D8D9-44BC-AAE4-FF657DA5BE64}"/>
    <dgm:cxn modelId="{897E37F2-6138-4C0B-B5D6-9EDA3527F4F5}" type="presOf" srcId="{7A8CADD5-CAD6-434F-8B01-22EE05A5AD62}" destId="{5283C459-EDEC-4900-8BB7-625BAD72EF38}" srcOrd="0" destOrd="0" presId="urn:microsoft.com/office/officeart/2005/8/layout/hierarchy4"/>
    <dgm:cxn modelId="{AE23915F-20E3-41EC-9B7D-E05C5ECC6A43}" type="presOf" srcId="{4E3EEE8B-25F2-44FD-9504-82256333E10D}" destId="{983D43FA-6C66-4314-8305-6EED847AD2F7}" srcOrd="0" destOrd="0" presId="urn:microsoft.com/office/officeart/2005/8/layout/hierarchy4"/>
    <dgm:cxn modelId="{FFD51931-8D14-4552-A0A4-3DED81EE81E1}" srcId="{7F0BF25A-5BF9-4AE2-B94D-6C567B19F9C0}" destId="{4E3EEE8B-25F2-44FD-9504-82256333E10D}" srcOrd="1" destOrd="0" parTransId="{445A57BE-B008-4E07-9C97-0EBDE0261A4A}" sibTransId="{B4AE270D-DEFF-4953-A175-54AA644499F6}"/>
    <dgm:cxn modelId="{67263F7E-B302-4AC4-B425-8FC260488684}" type="presOf" srcId="{ACB7BD6E-6383-4C61-A596-59F52D03D048}" destId="{61EA7947-70C2-4CB1-950D-81571E30EFAF}" srcOrd="0" destOrd="0" presId="urn:microsoft.com/office/officeart/2005/8/layout/hierarchy4"/>
    <dgm:cxn modelId="{95C45E90-DD5E-4471-97AF-EDEB144A5C4B}" srcId="{7F0BF25A-5BF9-4AE2-B94D-6C567B19F9C0}" destId="{291871BD-7E56-40D7-8437-F98974A1D39D}" srcOrd="3" destOrd="0" parTransId="{192C62C4-88B9-44A6-AC0C-0F01006E7FCA}" sibTransId="{B84B589D-FE5C-4588-9037-B3C2746410A7}"/>
    <dgm:cxn modelId="{633D5488-1F9C-43A4-AB47-F07798B74AAF}" type="presOf" srcId="{D11FE449-7F9C-433E-9AE3-84694BF7C8E4}" destId="{82A101DB-4318-4D7A-A16B-6C42BC0D3739}" srcOrd="0" destOrd="0" presId="urn:microsoft.com/office/officeart/2005/8/layout/hierarchy4"/>
    <dgm:cxn modelId="{28BE1C9A-F742-4124-8F37-FCE7EBE6DAC2}" srcId="{7F0BF25A-5BF9-4AE2-B94D-6C567B19F9C0}" destId="{ACB7BD6E-6383-4C61-A596-59F52D03D048}" srcOrd="0" destOrd="0" parTransId="{446DBDFD-BB05-4716-9AC9-D8DD4981E0FA}" sibTransId="{5E70E01D-0FEE-4883-8DD5-DC933737D0FB}"/>
    <dgm:cxn modelId="{D69AC25F-1B38-41BB-A303-09CDB8C6AB08}" type="presOf" srcId="{CD5CDEF5-A92D-4633-9B96-46E74DA24524}" destId="{4A3C35B8-F4B3-4961-AA20-93A1AB71E487}" srcOrd="0" destOrd="0" presId="urn:microsoft.com/office/officeart/2005/8/layout/hierarchy4"/>
    <dgm:cxn modelId="{0B3D45BE-C48E-4BB1-9B0D-3FE03A1B83EC}" type="presOf" srcId="{291871BD-7E56-40D7-8437-F98974A1D39D}" destId="{C8C9B7DB-05BD-4282-A8D1-6B2874B5DF53}" srcOrd="0" destOrd="0" presId="urn:microsoft.com/office/officeart/2005/8/layout/hierarchy4"/>
    <dgm:cxn modelId="{5420C4A1-4F91-442F-8446-27FDCB4CC8B2}" type="presOf" srcId="{7F0BF25A-5BF9-4AE2-B94D-6C567B19F9C0}" destId="{54DF0BC5-376F-4423-9ED2-D4C89B1521A2}" srcOrd="0" destOrd="0" presId="urn:microsoft.com/office/officeart/2005/8/layout/hierarchy4"/>
    <dgm:cxn modelId="{D1764143-4FE8-47B1-A1DA-E3DB8BE1BE74}" type="presParOf" srcId="{5283C459-EDEC-4900-8BB7-625BAD72EF38}" destId="{4D3B58EC-2A22-4D3D-A5FB-F56D6000565B}" srcOrd="0" destOrd="0" presId="urn:microsoft.com/office/officeart/2005/8/layout/hierarchy4"/>
    <dgm:cxn modelId="{60D6E20A-806F-4531-8342-95BBDDFEC4B7}" type="presParOf" srcId="{4D3B58EC-2A22-4D3D-A5FB-F56D6000565B}" destId="{54DF0BC5-376F-4423-9ED2-D4C89B1521A2}" srcOrd="0" destOrd="0" presId="urn:microsoft.com/office/officeart/2005/8/layout/hierarchy4"/>
    <dgm:cxn modelId="{3778EB2D-5107-4491-8035-54FAC50BE417}" type="presParOf" srcId="{4D3B58EC-2A22-4D3D-A5FB-F56D6000565B}" destId="{E31FEA51-0D7B-43E9-9326-80E8D39B791F}" srcOrd="1" destOrd="0" presId="urn:microsoft.com/office/officeart/2005/8/layout/hierarchy4"/>
    <dgm:cxn modelId="{7C32B948-58A1-43BE-AED8-FD374C596EDF}" type="presParOf" srcId="{4D3B58EC-2A22-4D3D-A5FB-F56D6000565B}" destId="{94E63F38-8F74-4892-B8D8-16A55FE6CF2A}" srcOrd="2" destOrd="0" presId="urn:microsoft.com/office/officeart/2005/8/layout/hierarchy4"/>
    <dgm:cxn modelId="{F73C0DB5-3322-41AD-ABB0-BC163E604178}" type="presParOf" srcId="{94E63F38-8F74-4892-B8D8-16A55FE6CF2A}" destId="{2D671E30-20E6-4CF9-83F4-DB10720C9008}" srcOrd="0" destOrd="0" presId="urn:microsoft.com/office/officeart/2005/8/layout/hierarchy4"/>
    <dgm:cxn modelId="{E88BE7BA-3759-4E1D-A313-9D1268689E78}" type="presParOf" srcId="{2D671E30-20E6-4CF9-83F4-DB10720C9008}" destId="{61EA7947-70C2-4CB1-950D-81571E30EFAF}" srcOrd="0" destOrd="0" presId="urn:microsoft.com/office/officeart/2005/8/layout/hierarchy4"/>
    <dgm:cxn modelId="{D4E143F7-CEEB-4536-84B4-0D7D48FD3CAB}" type="presParOf" srcId="{2D671E30-20E6-4CF9-83F4-DB10720C9008}" destId="{0462F075-914A-44EC-95EC-56073DBFAEF7}" srcOrd="1" destOrd="0" presId="urn:microsoft.com/office/officeart/2005/8/layout/hierarchy4"/>
    <dgm:cxn modelId="{364EAD5A-52A5-4136-81D2-04571B862B94}" type="presParOf" srcId="{94E63F38-8F74-4892-B8D8-16A55FE6CF2A}" destId="{FCBFE1C7-1E63-4373-94C7-509E984BD48C}" srcOrd="1" destOrd="0" presId="urn:microsoft.com/office/officeart/2005/8/layout/hierarchy4"/>
    <dgm:cxn modelId="{5C33A475-6337-4A1A-8B08-9CA70551D9C5}" type="presParOf" srcId="{94E63F38-8F74-4892-B8D8-16A55FE6CF2A}" destId="{7D22748A-42DF-4A7D-9DD1-67744D06110E}" srcOrd="2" destOrd="0" presId="urn:microsoft.com/office/officeart/2005/8/layout/hierarchy4"/>
    <dgm:cxn modelId="{0E7B8234-9892-4967-AE7F-ACCAF6B3BD0A}" type="presParOf" srcId="{7D22748A-42DF-4A7D-9DD1-67744D06110E}" destId="{983D43FA-6C66-4314-8305-6EED847AD2F7}" srcOrd="0" destOrd="0" presId="urn:microsoft.com/office/officeart/2005/8/layout/hierarchy4"/>
    <dgm:cxn modelId="{4D6D74C4-960B-4126-822F-E7721CD0D4D9}" type="presParOf" srcId="{7D22748A-42DF-4A7D-9DD1-67744D06110E}" destId="{10A5C72E-2646-485B-955F-852A5EA0809A}" srcOrd="1" destOrd="0" presId="urn:microsoft.com/office/officeart/2005/8/layout/hierarchy4"/>
    <dgm:cxn modelId="{08802BA2-CB90-41A6-B0C0-D9B0FCA7550C}" type="presParOf" srcId="{94E63F38-8F74-4892-B8D8-16A55FE6CF2A}" destId="{09FD10E7-980B-48F7-B8A2-C0B9336C5EFD}" srcOrd="3" destOrd="0" presId="urn:microsoft.com/office/officeart/2005/8/layout/hierarchy4"/>
    <dgm:cxn modelId="{6BAE6D7E-4B30-449B-9A1E-1AE370CE50A1}" type="presParOf" srcId="{94E63F38-8F74-4892-B8D8-16A55FE6CF2A}" destId="{93F36ED3-02DC-4DCF-AD9D-F7B871281E47}" srcOrd="4" destOrd="0" presId="urn:microsoft.com/office/officeart/2005/8/layout/hierarchy4"/>
    <dgm:cxn modelId="{BF6EC6D5-7C53-4546-9025-3D7412108367}" type="presParOf" srcId="{93F36ED3-02DC-4DCF-AD9D-F7B871281E47}" destId="{82A101DB-4318-4D7A-A16B-6C42BC0D3739}" srcOrd="0" destOrd="0" presId="urn:microsoft.com/office/officeart/2005/8/layout/hierarchy4"/>
    <dgm:cxn modelId="{B01BAE47-CB6F-41D6-82DE-840C79CE2AAF}" type="presParOf" srcId="{93F36ED3-02DC-4DCF-AD9D-F7B871281E47}" destId="{6670B207-BDF4-4560-B9BF-667FE0B2D0D5}" srcOrd="1" destOrd="0" presId="urn:microsoft.com/office/officeart/2005/8/layout/hierarchy4"/>
    <dgm:cxn modelId="{0898C4DC-08E0-4E77-88B6-2FE0E7BE086A}" type="presParOf" srcId="{94E63F38-8F74-4892-B8D8-16A55FE6CF2A}" destId="{12819B4B-00AE-4B5E-B1FA-CD5011E712C8}" srcOrd="5" destOrd="0" presId="urn:microsoft.com/office/officeart/2005/8/layout/hierarchy4"/>
    <dgm:cxn modelId="{FCF8782F-C7EB-4804-BC35-E00AE2C33B18}" type="presParOf" srcId="{94E63F38-8F74-4892-B8D8-16A55FE6CF2A}" destId="{AFD4C81B-709C-47EB-BD01-5B85F7269FE6}" srcOrd="6" destOrd="0" presId="urn:microsoft.com/office/officeart/2005/8/layout/hierarchy4"/>
    <dgm:cxn modelId="{8A4337FF-831C-4644-822A-B97D6BEE489D}" type="presParOf" srcId="{AFD4C81B-709C-47EB-BD01-5B85F7269FE6}" destId="{C8C9B7DB-05BD-4282-A8D1-6B2874B5DF53}" srcOrd="0" destOrd="0" presId="urn:microsoft.com/office/officeart/2005/8/layout/hierarchy4"/>
    <dgm:cxn modelId="{4FCC86B1-B029-49F2-8B78-875D43FCE5BC}" type="presParOf" srcId="{AFD4C81B-709C-47EB-BD01-5B85F7269FE6}" destId="{5F7C53D2-DABF-4057-AEDA-B2E96698C046}" srcOrd="1" destOrd="0" presId="urn:microsoft.com/office/officeart/2005/8/layout/hierarchy4"/>
    <dgm:cxn modelId="{37463EAA-9927-4EE4-80FA-AE2ABE2A6FEF}" type="presParOf" srcId="{94E63F38-8F74-4892-B8D8-16A55FE6CF2A}" destId="{7BBF0267-DF37-42E8-9BC9-29BA918961C4}" srcOrd="7" destOrd="0" presId="urn:microsoft.com/office/officeart/2005/8/layout/hierarchy4"/>
    <dgm:cxn modelId="{0A2E9F09-67FB-4014-9FC0-230C8D233767}" type="presParOf" srcId="{94E63F38-8F74-4892-B8D8-16A55FE6CF2A}" destId="{5FB060F8-0A79-4290-BA01-781AF24B3400}" srcOrd="8" destOrd="0" presId="urn:microsoft.com/office/officeart/2005/8/layout/hierarchy4"/>
    <dgm:cxn modelId="{7B3BE962-6501-4221-80C3-5F1D31FFA6EA}" type="presParOf" srcId="{5FB060F8-0A79-4290-BA01-781AF24B3400}" destId="{4A3C35B8-F4B3-4961-AA20-93A1AB71E487}" srcOrd="0" destOrd="0" presId="urn:microsoft.com/office/officeart/2005/8/layout/hierarchy4"/>
    <dgm:cxn modelId="{A88A3B2D-596D-4DBA-B1E1-D4DA4A772D7D}" type="presParOf" srcId="{5FB060F8-0A79-4290-BA01-781AF24B3400}" destId="{71E88D43-8719-47EE-9BBB-935F27A582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2866C-5AD4-4D91-A7B3-8B48E1F8FB4C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A8C453-8041-4EB8-BEE2-45D2CD82D986}">
      <dgm:prSet phldrT="[Text]"/>
      <dgm:spPr/>
      <dgm:t>
        <a:bodyPr/>
        <a:lstStyle/>
        <a:p>
          <a:r>
            <a:rPr lang="en-US" b="1" dirty="0" smtClean="0"/>
            <a:t>Unknown or emerging information security threats</a:t>
          </a:r>
          <a:endParaRPr lang="en-US" b="1" dirty="0"/>
        </a:p>
      </dgm:t>
    </dgm:pt>
    <dgm:pt modelId="{FD9B8722-A85B-4FF0-9869-62D2F337106E}" type="parTrans" cxnId="{EF6C8871-4121-49D1-9A11-E4A8EBA44FCB}">
      <dgm:prSet/>
      <dgm:spPr/>
      <dgm:t>
        <a:bodyPr/>
        <a:lstStyle/>
        <a:p>
          <a:endParaRPr lang="en-US"/>
        </a:p>
      </dgm:t>
    </dgm:pt>
    <dgm:pt modelId="{037E2C8B-60CC-4293-B479-169A365BF9A9}" type="sibTrans" cxnId="{EF6C8871-4121-49D1-9A11-E4A8EBA44FCB}">
      <dgm:prSet/>
      <dgm:spPr/>
      <dgm:t>
        <a:bodyPr/>
        <a:lstStyle/>
        <a:p>
          <a:endParaRPr lang="en-US"/>
        </a:p>
      </dgm:t>
    </dgm:pt>
    <dgm:pt modelId="{551D3AAD-8F7B-4EE8-8E5D-B2C40A5997B1}">
      <dgm:prSet phldrT="[Text]"/>
      <dgm:spPr/>
      <dgm:t>
        <a:bodyPr/>
        <a:lstStyle/>
        <a:p>
          <a:r>
            <a:rPr lang="en-US" b="1" u="none" dirty="0" smtClean="0"/>
            <a:t>Objective #1: </a:t>
          </a:r>
        </a:p>
        <a:p>
          <a:endParaRPr lang="en-US" u="sng" dirty="0" smtClean="0"/>
        </a:p>
        <a:p>
          <a:r>
            <a:rPr lang="en-US" dirty="0" smtClean="0"/>
            <a:t>a. Prepare to respond</a:t>
          </a:r>
        </a:p>
        <a:p>
          <a:endParaRPr lang="en-US" dirty="0" smtClean="0"/>
        </a:p>
        <a:p>
          <a:r>
            <a:rPr lang="en-US" dirty="0" smtClean="0"/>
            <a:t>b. Ensure continuous monitoring</a:t>
          </a:r>
        </a:p>
        <a:p>
          <a:endParaRPr lang="en-US" dirty="0" smtClean="0"/>
        </a:p>
        <a:p>
          <a:r>
            <a:rPr lang="en-US" dirty="0" smtClean="0"/>
            <a:t>c. Reduce risk through identifying and understanding information security threats</a:t>
          </a:r>
          <a:endParaRPr lang="en-US" dirty="0"/>
        </a:p>
      </dgm:t>
    </dgm:pt>
    <dgm:pt modelId="{DAAAF496-3C0D-4633-924F-AD4FC82C5805}" type="parTrans" cxnId="{D5A7FCA2-DB22-400D-9C6A-BA311D82A82D}">
      <dgm:prSet/>
      <dgm:spPr/>
      <dgm:t>
        <a:bodyPr/>
        <a:lstStyle/>
        <a:p>
          <a:endParaRPr lang="en-US"/>
        </a:p>
      </dgm:t>
    </dgm:pt>
    <dgm:pt modelId="{9E7F439F-E735-4B85-A1C5-B3E57B8DC96C}" type="sibTrans" cxnId="{D5A7FCA2-DB22-400D-9C6A-BA311D82A82D}">
      <dgm:prSet/>
      <dgm:spPr/>
      <dgm:t>
        <a:bodyPr/>
        <a:lstStyle/>
        <a:p>
          <a:endParaRPr lang="en-US"/>
        </a:p>
      </dgm:t>
    </dgm:pt>
    <dgm:pt modelId="{E6B8BE68-43E6-4297-A966-DD5321EB4FC3}">
      <dgm:prSet phldrT="[Text]"/>
      <dgm:spPr/>
      <dgm:t>
        <a:bodyPr/>
        <a:lstStyle/>
        <a:p>
          <a:r>
            <a:rPr lang="en-US" b="1" dirty="0" smtClean="0"/>
            <a:t>Known or common information security threats</a:t>
          </a:r>
          <a:endParaRPr lang="en-US" b="1" dirty="0"/>
        </a:p>
      </dgm:t>
    </dgm:pt>
    <dgm:pt modelId="{0A2AA984-5D50-4F60-B563-15AB561A094C}" type="parTrans" cxnId="{A03776AE-5A2A-4F93-ABE7-47EA59919546}">
      <dgm:prSet/>
      <dgm:spPr/>
      <dgm:t>
        <a:bodyPr/>
        <a:lstStyle/>
        <a:p>
          <a:endParaRPr lang="en-US"/>
        </a:p>
      </dgm:t>
    </dgm:pt>
    <dgm:pt modelId="{AB7A52D0-5994-4551-8F84-742B11A51B1E}" type="sibTrans" cxnId="{A03776AE-5A2A-4F93-ABE7-47EA59919546}">
      <dgm:prSet/>
      <dgm:spPr/>
      <dgm:t>
        <a:bodyPr/>
        <a:lstStyle/>
        <a:p>
          <a:endParaRPr lang="en-US"/>
        </a:p>
      </dgm:t>
    </dgm:pt>
    <dgm:pt modelId="{726E3EFD-B71B-46B5-BDF9-3B155816EEED}">
      <dgm:prSet phldrT="[Text]"/>
      <dgm:spPr/>
      <dgm:t>
        <a:bodyPr/>
        <a:lstStyle/>
        <a:p>
          <a:r>
            <a:rPr lang="en-US" b="1" u="none" dirty="0" smtClean="0"/>
            <a:t>Objective #2:</a:t>
          </a:r>
        </a:p>
        <a:p>
          <a:endParaRPr lang="en-US" dirty="0" smtClean="0"/>
        </a:p>
        <a:p>
          <a:r>
            <a:rPr lang="en-US" dirty="0" smtClean="0"/>
            <a:t>a. Manage risks to the environment</a:t>
          </a:r>
        </a:p>
        <a:p>
          <a:endParaRPr lang="en-US" dirty="0" smtClean="0"/>
        </a:p>
        <a:p>
          <a:r>
            <a:rPr lang="en-US" dirty="0" smtClean="0"/>
            <a:t>b. Prevent occurrence (likelihood)</a:t>
          </a:r>
        </a:p>
        <a:p>
          <a:endParaRPr lang="en-US" dirty="0" smtClean="0"/>
        </a:p>
        <a:p>
          <a:r>
            <a:rPr lang="en-US" dirty="0" smtClean="0"/>
            <a:t>c. Reduce impact from occurrence</a:t>
          </a:r>
          <a:endParaRPr lang="en-US" dirty="0"/>
        </a:p>
      </dgm:t>
    </dgm:pt>
    <dgm:pt modelId="{280D3D8A-9526-4190-9350-6CD04F797FB9}" type="parTrans" cxnId="{7A73553A-9F7D-4EB9-9E0E-A66BFA7EB9E0}">
      <dgm:prSet/>
      <dgm:spPr/>
      <dgm:t>
        <a:bodyPr/>
        <a:lstStyle/>
        <a:p>
          <a:endParaRPr lang="en-US"/>
        </a:p>
      </dgm:t>
    </dgm:pt>
    <dgm:pt modelId="{001D5CB6-D1B7-4D34-AFFC-4376E4DF9F74}" type="sibTrans" cxnId="{7A73553A-9F7D-4EB9-9E0E-A66BFA7EB9E0}">
      <dgm:prSet/>
      <dgm:spPr/>
      <dgm:t>
        <a:bodyPr/>
        <a:lstStyle/>
        <a:p>
          <a:endParaRPr lang="en-US"/>
        </a:p>
      </dgm:t>
    </dgm:pt>
    <dgm:pt modelId="{3EB9644F-4C64-4BF3-8B93-193B80859888}">
      <dgm:prSet phldrT="[Text]"/>
      <dgm:spPr/>
      <dgm:t>
        <a:bodyPr/>
        <a:lstStyle/>
        <a:p>
          <a:r>
            <a:rPr lang="en-US" b="1" dirty="0" smtClean="0"/>
            <a:t>Information security incidents</a:t>
          </a:r>
          <a:endParaRPr lang="en-US" b="1" dirty="0"/>
        </a:p>
      </dgm:t>
    </dgm:pt>
    <dgm:pt modelId="{FFFC7C8F-A690-4568-AE62-AD408E855158}" type="parTrans" cxnId="{C201C65A-8849-4BF7-B66B-94F9812885CB}">
      <dgm:prSet/>
      <dgm:spPr/>
      <dgm:t>
        <a:bodyPr/>
        <a:lstStyle/>
        <a:p>
          <a:endParaRPr lang="en-US"/>
        </a:p>
      </dgm:t>
    </dgm:pt>
    <dgm:pt modelId="{239E684B-5863-4717-94A5-DEDAB92BE587}" type="sibTrans" cxnId="{C201C65A-8849-4BF7-B66B-94F9812885CB}">
      <dgm:prSet/>
      <dgm:spPr/>
      <dgm:t>
        <a:bodyPr/>
        <a:lstStyle/>
        <a:p>
          <a:endParaRPr lang="en-US"/>
        </a:p>
      </dgm:t>
    </dgm:pt>
    <dgm:pt modelId="{C26F8D77-7222-4F69-B2AC-3FAA1F8E0043}">
      <dgm:prSet phldrT="[Text]"/>
      <dgm:spPr/>
      <dgm:t>
        <a:bodyPr/>
        <a:lstStyle/>
        <a:p>
          <a:r>
            <a:rPr lang="en-US" b="1" u="none" dirty="0" smtClean="0"/>
            <a:t>Objective #3:</a:t>
          </a:r>
        </a:p>
        <a:p>
          <a:endParaRPr lang="en-US" dirty="0" smtClean="0"/>
        </a:p>
        <a:p>
          <a:r>
            <a:rPr lang="en-US" dirty="0" smtClean="0"/>
            <a:t>a. Investigate incident and collect facts</a:t>
          </a:r>
        </a:p>
        <a:p>
          <a:endParaRPr lang="en-US" dirty="0" smtClean="0"/>
        </a:p>
        <a:p>
          <a:r>
            <a:rPr lang="en-US" dirty="0" smtClean="0"/>
            <a:t>b. Identify who, what, where, why and how</a:t>
          </a:r>
        </a:p>
        <a:p>
          <a:endParaRPr lang="en-US" dirty="0" smtClean="0"/>
        </a:p>
        <a:p>
          <a:r>
            <a:rPr lang="en-US" dirty="0" smtClean="0"/>
            <a:t>c. Learn from incident</a:t>
          </a:r>
          <a:endParaRPr lang="en-US" dirty="0"/>
        </a:p>
      </dgm:t>
    </dgm:pt>
    <dgm:pt modelId="{2675C468-C974-4656-B459-F6A66A2CC505}" type="parTrans" cxnId="{61D674C6-98EE-41DE-A8E0-826AFF205D2B}">
      <dgm:prSet/>
      <dgm:spPr/>
      <dgm:t>
        <a:bodyPr/>
        <a:lstStyle/>
        <a:p>
          <a:endParaRPr lang="en-US"/>
        </a:p>
      </dgm:t>
    </dgm:pt>
    <dgm:pt modelId="{63AD7818-BD5A-468B-B223-C660F772969F}" type="sibTrans" cxnId="{61D674C6-98EE-41DE-A8E0-826AFF205D2B}">
      <dgm:prSet/>
      <dgm:spPr/>
      <dgm:t>
        <a:bodyPr/>
        <a:lstStyle/>
        <a:p>
          <a:endParaRPr lang="en-US"/>
        </a:p>
      </dgm:t>
    </dgm:pt>
    <dgm:pt modelId="{8675B5C2-278E-413F-8D87-8D4D5588C948}" type="pres">
      <dgm:prSet presAssocID="{7552866C-5AD4-4D91-A7B3-8B48E1F8FB4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DB6EBB-B5F7-43EE-94B3-9F84E4226D54}" type="pres">
      <dgm:prSet presAssocID="{25A8C453-8041-4EB8-BEE2-45D2CD82D98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AEAFC-9C17-464E-A0A2-E4DE0A6FB8CE}" type="pres">
      <dgm:prSet presAssocID="{25A8C453-8041-4EB8-BEE2-45D2CD82D98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6182C-C74F-4775-8D9F-20283AC4BDA6}" type="pres">
      <dgm:prSet presAssocID="{E6B8BE68-43E6-4297-A966-DD5321EB4FC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63777-5ED4-4113-A76D-0EF5733ED339}" type="pres">
      <dgm:prSet presAssocID="{E6B8BE68-43E6-4297-A966-DD5321EB4FC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B66F8-8E90-4261-A8E1-A849B705CAA5}" type="pres">
      <dgm:prSet presAssocID="{3EB9644F-4C64-4BF3-8B93-193B8085988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9F0A4-F5E8-4B36-A668-29E203B1C8EB}" type="pres">
      <dgm:prSet presAssocID="{3EB9644F-4C64-4BF3-8B93-193B8085988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11CB5-4630-4A3A-9FB6-5D5C7A09ADA6}" type="presOf" srcId="{551D3AAD-8F7B-4EE8-8E5D-B2C40A5997B1}" destId="{273AEAFC-9C17-464E-A0A2-E4DE0A6FB8CE}" srcOrd="0" destOrd="0" presId="urn:microsoft.com/office/officeart/2009/3/layout/IncreasingArrowsProcess"/>
    <dgm:cxn modelId="{61D674C6-98EE-41DE-A8E0-826AFF205D2B}" srcId="{3EB9644F-4C64-4BF3-8B93-193B80859888}" destId="{C26F8D77-7222-4F69-B2AC-3FAA1F8E0043}" srcOrd="0" destOrd="0" parTransId="{2675C468-C974-4656-B459-F6A66A2CC505}" sibTransId="{63AD7818-BD5A-468B-B223-C660F772969F}"/>
    <dgm:cxn modelId="{C39C94A7-4486-4620-851E-2974E9698EFD}" type="presOf" srcId="{25A8C453-8041-4EB8-BEE2-45D2CD82D986}" destId="{D7DB6EBB-B5F7-43EE-94B3-9F84E4226D54}" srcOrd="0" destOrd="0" presId="urn:microsoft.com/office/officeart/2009/3/layout/IncreasingArrowsProcess"/>
    <dgm:cxn modelId="{0495749C-0733-471B-8569-65E83F5C8EF0}" type="presOf" srcId="{7552866C-5AD4-4D91-A7B3-8B48E1F8FB4C}" destId="{8675B5C2-278E-413F-8D87-8D4D5588C948}" srcOrd="0" destOrd="0" presId="urn:microsoft.com/office/officeart/2009/3/layout/IncreasingArrowsProcess"/>
    <dgm:cxn modelId="{7A73553A-9F7D-4EB9-9E0E-A66BFA7EB9E0}" srcId="{E6B8BE68-43E6-4297-A966-DD5321EB4FC3}" destId="{726E3EFD-B71B-46B5-BDF9-3B155816EEED}" srcOrd="0" destOrd="0" parTransId="{280D3D8A-9526-4190-9350-6CD04F797FB9}" sibTransId="{001D5CB6-D1B7-4D34-AFFC-4376E4DF9F74}"/>
    <dgm:cxn modelId="{EF293BFD-AA56-4887-9958-CC9BC920E83F}" type="presOf" srcId="{C26F8D77-7222-4F69-B2AC-3FAA1F8E0043}" destId="{43F9F0A4-F5E8-4B36-A668-29E203B1C8EB}" srcOrd="0" destOrd="0" presId="urn:microsoft.com/office/officeart/2009/3/layout/IncreasingArrowsProcess"/>
    <dgm:cxn modelId="{D9F173AC-3DA1-4AC8-9FB7-FC272A175CC2}" type="presOf" srcId="{3EB9644F-4C64-4BF3-8B93-193B80859888}" destId="{6CFB66F8-8E90-4261-A8E1-A849B705CAA5}" srcOrd="0" destOrd="0" presId="urn:microsoft.com/office/officeart/2009/3/layout/IncreasingArrowsProcess"/>
    <dgm:cxn modelId="{99461D03-A4A1-4B51-A6EE-A0F7DF17AA80}" type="presOf" srcId="{E6B8BE68-43E6-4297-A966-DD5321EB4FC3}" destId="{5586182C-C74F-4775-8D9F-20283AC4BDA6}" srcOrd="0" destOrd="0" presId="urn:microsoft.com/office/officeart/2009/3/layout/IncreasingArrowsProcess"/>
    <dgm:cxn modelId="{EF6C8871-4121-49D1-9A11-E4A8EBA44FCB}" srcId="{7552866C-5AD4-4D91-A7B3-8B48E1F8FB4C}" destId="{25A8C453-8041-4EB8-BEE2-45D2CD82D986}" srcOrd="0" destOrd="0" parTransId="{FD9B8722-A85B-4FF0-9869-62D2F337106E}" sibTransId="{037E2C8B-60CC-4293-B479-169A365BF9A9}"/>
    <dgm:cxn modelId="{C201C65A-8849-4BF7-B66B-94F9812885CB}" srcId="{7552866C-5AD4-4D91-A7B3-8B48E1F8FB4C}" destId="{3EB9644F-4C64-4BF3-8B93-193B80859888}" srcOrd="2" destOrd="0" parTransId="{FFFC7C8F-A690-4568-AE62-AD408E855158}" sibTransId="{239E684B-5863-4717-94A5-DEDAB92BE587}"/>
    <dgm:cxn modelId="{A03776AE-5A2A-4F93-ABE7-47EA59919546}" srcId="{7552866C-5AD4-4D91-A7B3-8B48E1F8FB4C}" destId="{E6B8BE68-43E6-4297-A966-DD5321EB4FC3}" srcOrd="1" destOrd="0" parTransId="{0A2AA984-5D50-4F60-B563-15AB561A094C}" sibTransId="{AB7A52D0-5994-4551-8F84-742B11A51B1E}"/>
    <dgm:cxn modelId="{D5A7FCA2-DB22-400D-9C6A-BA311D82A82D}" srcId="{25A8C453-8041-4EB8-BEE2-45D2CD82D986}" destId="{551D3AAD-8F7B-4EE8-8E5D-B2C40A5997B1}" srcOrd="0" destOrd="0" parTransId="{DAAAF496-3C0D-4633-924F-AD4FC82C5805}" sibTransId="{9E7F439F-E735-4B85-A1C5-B3E57B8DC96C}"/>
    <dgm:cxn modelId="{B6BE5EEE-7972-4189-A285-5479D207AA41}" type="presOf" srcId="{726E3EFD-B71B-46B5-BDF9-3B155816EEED}" destId="{E4E63777-5ED4-4113-A76D-0EF5733ED339}" srcOrd="0" destOrd="0" presId="urn:microsoft.com/office/officeart/2009/3/layout/IncreasingArrowsProcess"/>
    <dgm:cxn modelId="{8892B92A-CDF7-4A56-89C4-3399AB9B0CEA}" type="presParOf" srcId="{8675B5C2-278E-413F-8D87-8D4D5588C948}" destId="{D7DB6EBB-B5F7-43EE-94B3-9F84E4226D54}" srcOrd="0" destOrd="0" presId="urn:microsoft.com/office/officeart/2009/3/layout/IncreasingArrowsProcess"/>
    <dgm:cxn modelId="{81D576AB-DF02-48F8-9A0D-333294B83129}" type="presParOf" srcId="{8675B5C2-278E-413F-8D87-8D4D5588C948}" destId="{273AEAFC-9C17-464E-A0A2-E4DE0A6FB8CE}" srcOrd="1" destOrd="0" presId="urn:microsoft.com/office/officeart/2009/3/layout/IncreasingArrowsProcess"/>
    <dgm:cxn modelId="{CADDBAC1-9510-497C-9473-A664CAFD6DC2}" type="presParOf" srcId="{8675B5C2-278E-413F-8D87-8D4D5588C948}" destId="{5586182C-C74F-4775-8D9F-20283AC4BDA6}" srcOrd="2" destOrd="0" presId="urn:microsoft.com/office/officeart/2009/3/layout/IncreasingArrowsProcess"/>
    <dgm:cxn modelId="{84508843-ED0F-46CD-A559-AE168526B987}" type="presParOf" srcId="{8675B5C2-278E-413F-8D87-8D4D5588C948}" destId="{E4E63777-5ED4-4113-A76D-0EF5733ED339}" srcOrd="3" destOrd="0" presId="urn:microsoft.com/office/officeart/2009/3/layout/IncreasingArrowsProcess"/>
    <dgm:cxn modelId="{67BDC4A0-A1E3-47B8-BAFC-6DC30C31FCCE}" type="presParOf" srcId="{8675B5C2-278E-413F-8D87-8D4D5588C948}" destId="{6CFB66F8-8E90-4261-A8E1-A849B705CAA5}" srcOrd="4" destOrd="0" presId="urn:microsoft.com/office/officeart/2009/3/layout/IncreasingArrowsProcess"/>
    <dgm:cxn modelId="{3C8C6FCB-64FD-4ACB-9670-458EB4EF07A1}" type="presParOf" srcId="{8675B5C2-278E-413F-8D87-8D4D5588C948}" destId="{43F9F0A4-F5E8-4B36-A668-29E203B1C8E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2866C-5AD4-4D91-A7B3-8B48E1F8FB4C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A8C453-8041-4EB8-BEE2-45D2CD82D986}">
      <dgm:prSet phldrT="[Text]"/>
      <dgm:spPr/>
      <dgm:t>
        <a:bodyPr/>
        <a:lstStyle/>
        <a:p>
          <a:r>
            <a:rPr lang="en-US" b="1" dirty="0" smtClean="0"/>
            <a:t>Unknown or emerging information security threats</a:t>
          </a:r>
          <a:endParaRPr lang="en-US" b="1" dirty="0"/>
        </a:p>
      </dgm:t>
    </dgm:pt>
    <dgm:pt modelId="{FD9B8722-A85B-4FF0-9869-62D2F337106E}" type="parTrans" cxnId="{EF6C8871-4121-49D1-9A11-E4A8EBA44FCB}">
      <dgm:prSet/>
      <dgm:spPr/>
      <dgm:t>
        <a:bodyPr/>
        <a:lstStyle/>
        <a:p>
          <a:endParaRPr lang="en-US"/>
        </a:p>
      </dgm:t>
    </dgm:pt>
    <dgm:pt modelId="{037E2C8B-60CC-4293-B479-169A365BF9A9}" type="sibTrans" cxnId="{EF6C8871-4121-49D1-9A11-E4A8EBA44FCB}">
      <dgm:prSet/>
      <dgm:spPr/>
      <dgm:t>
        <a:bodyPr/>
        <a:lstStyle/>
        <a:p>
          <a:endParaRPr lang="en-US"/>
        </a:p>
      </dgm:t>
    </dgm:pt>
    <dgm:pt modelId="{551D3AAD-8F7B-4EE8-8E5D-B2C40A5997B1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b="1" i="0" dirty="0" smtClean="0"/>
            <a:t>ISO/IEC 27031:2011</a:t>
          </a:r>
          <a:br>
            <a:rPr lang="en-US" b="1" i="0" dirty="0" smtClean="0"/>
          </a:br>
          <a:r>
            <a:rPr lang="en-US" b="0" i="0" dirty="0" smtClean="0"/>
            <a:t>(Business Continuity)</a:t>
          </a:r>
        </a:p>
        <a:p>
          <a:r>
            <a:rPr lang="en-US" b="0" i="0" dirty="0" smtClean="0"/>
            <a:t>2. </a:t>
          </a:r>
          <a:r>
            <a:rPr lang="en-US" b="1" i="0" dirty="0" smtClean="0"/>
            <a:t>ISO/IEC FDIS 27032 </a:t>
          </a:r>
          <a:br>
            <a:rPr lang="en-US" b="1" i="0" dirty="0" smtClean="0"/>
          </a:br>
          <a:r>
            <a:rPr lang="en-US" b="0" i="0" dirty="0" smtClean="0"/>
            <a:t>(</a:t>
          </a:r>
          <a:r>
            <a:rPr lang="en-US" b="0" i="0" dirty="0" err="1" smtClean="0"/>
            <a:t>Cybersecurity</a:t>
          </a:r>
          <a:r>
            <a:rPr lang="en-US" b="0" i="0" dirty="0" smtClean="0"/>
            <a:t>)</a:t>
          </a:r>
        </a:p>
        <a:p>
          <a:r>
            <a:rPr lang="en-US" b="0" i="0" dirty="0" smtClean="0"/>
            <a:t>3. </a:t>
          </a:r>
          <a:r>
            <a:rPr lang="en-US" b="1" i="0" dirty="0" smtClean="0"/>
            <a:t>ISO/IEC 27035:2011</a:t>
          </a:r>
          <a:br>
            <a:rPr lang="en-US" b="1" i="0" dirty="0" smtClean="0"/>
          </a:br>
          <a:r>
            <a:rPr lang="en-US" b="0" i="0" dirty="0" smtClean="0"/>
            <a:t>(Incident Management)</a:t>
          </a:r>
        </a:p>
        <a:p>
          <a:r>
            <a:rPr lang="en-US" b="0" i="0" dirty="0" smtClean="0"/>
            <a:t>4. </a:t>
          </a:r>
          <a:r>
            <a:rPr lang="en-US" b="1" i="0" dirty="0" smtClean="0"/>
            <a:t>ISO/IEC WD 27039</a:t>
          </a:r>
          <a:br>
            <a:rPr lang="en-US" b="1" i="0" dirty="0" smtClean="0"/>
          </a:br>
          <a:r>
            <a:rPr lang="en-US" b="0" i="0" dirty="0" smtClean="0"/>
            <a:t>(IDS)</a:t>
          </a:r>
          <a:br>
            <a:rPr lang="en-US" b="0" i="0" dirty="0" smtClean="0"/>
          </a:br>
          <a:r>
            <a:rPr lang="en-US" b="0" i="0" dirty="0" smtClean="0"/>
            <a:t>5. </a:t>
          </a:r>
          <a:r>
            <a:rPr lang="en-US" b="1" i="0" dirty="0" smtClean="0"/>
            <a:t>ISO/IEC 24762:2008</a:t>
          </a:r>
          <a:br>
            <a:rPr lang="en-US" b="1" i="0" dirty="0" smtClean="0"/>
          </a:br>
          <a:r>
            <a:rPr lang="en-US" b="0" i="0" dirty="0" smtClean="0"/>
            <a:t>(Disaster Recovery)</a:t>
          </a:r>
          <a:endParaRPr lang="en-US" dirty="0"/>
        </a:p>
      </dgm:t>
    </dgm:pt>
    <dgm:pt modelId="{DAAAF496-3C0D-4633-924F-AD4FC82C5805}" type="parTrans" cxnId="{D5A7FCA2-DB22-400D-9C6A-BA311D82A82D}">
      <dgm:prSet/>
      <dgm:spPr/>
      <dgm:t>
        <a:bodyPr/>
        <a:lstStyle/>
        <a:p>
          <a:endParaRPr lang="en-US"/>
        </a:p>
      </dgm:t>
    </dgm:pt>
    <dgm:pt modelId="{9E7F439F-E735-4B85-A1C5-B3E57B8DC96C}" type="sibTrans" cxnId="{D5A7FCA2-DB22-400D-9C6A-BA311D82A82D}">
      <dgm:prSet/>
      <dgm:spPr/>
      <dgm:t>
        <a:bodyPr/>
        <a:lstStyle/>
        <a:p>
          <a:endParaRPr lang="en-US"/>
        </a:p>
      </dgm:t>
    </dgm:pt>
    <dgm:pt modelId="{E6B8BE68-43E6-4297-A966-DD5321EB4FC3}">
      <dgm:prSet phldrT="[Text]"/>
      <dgm:spPr/>
      <dgm:t>
        <a:bodyPr/>
        <a:lstStyle/>
        <a:p>
          <a:r>
            <a:rPr lang="en-US" b="1" dirty="0" smtClean="0"/>
            <a:t>Known or common information security threats</a:t>
          </a:r>
          <a:endParaRPr lang="en-US" b="1" dirty="0"/>
        </a:p>
      </dgm:t>
    </dgm:pt>
    <dgm:pt modelId="{0A2AA984-5D50-4F60-B563-15AB561A094C}" type="parTrans" cxnId="{A03776AE-5A2A-4F93-ABE7-47EA59919546}">
      <dgm:prSet/>
      <dgm:spPr/>
      <dgm:t>
        <a:bodyPr/>
        <a:lstStyle/>
        <a:p>
          <a:endParaRPr lang="en-US"/>
        </a:p>
      </dgm:t>
    </dgm:pt>
    <dgm:pt modelId="{AB7A52D0-5994-4551-8F84-742B11A51B1E}" type="sibTrans" cxnId="{A03776AE-5A2A-4F93-ABE7-47EA59919546}">
      <dgm:prSet/>
      <dgm:spPr/>
      <dgm:t>
        <a:bodyPr/>
        <a:lstStyle/>
        <a:p>
          <a:endParaRPr lang="en-US"/>
        </a:p>
      </dgm:t>
    </dgm:pt>
    <dgm:pt modelId="{726E3EFD-B71B-46B5-BDF9-3B155816EEED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b="1" dirty="0" smtClean="0"/>
            <a:t>ISO/IEC 27033</a:t>
          </a:r>
          <a:br>
            <a:rPr lang="en-US" b="1" dirty="0" smtClean="0"/>
          </a:br>
          <a:r>
            <a:rPr lang="en-US" dirty="0" smtClean="0"/>
            <a:t>(Network Security)</a:t>
          </a:r>
        </a:p>
        <a:p>
          <a:r>
            <a:rPr lang="en-US" b="1" dirty="0" smtClean="0">
              <a:solidFill>
                <a:srgbClr val="FF0000"/>
              </a:solidFill>
            </a:rPr>
            <a:t>2. ISO/IEC 27034</a:t>
          </a:r>
        </a:p>
        <a:p>
          <a:r>
            <a:rPr lang="en-US" b="1" dirty="0" smtClean="0">
              <a:solidFill>
                <a:srgbClr val="FF0000"/>
              </a:solidFill>
            </a:rPr>
            <a:t>(Application Security)</a:t>
          </a:r>
        </a:p>
        <a:p>
          <a:r>
            <a:rPr lang="en-US" dirty="0" smtClean="0"/>
            <a:t>3. </a:t>
          </a:r>
          <a:r>
            <a:rPr lang="en-US" b="1" dirty="0" smtClean="0"/>
            <a:t>ISO/IEC 27036</a:t>
          </a:r>
          <a:br>
            <a:rPr lang="en-US" b="1" dirty="0" smtClean="0"/>
          </a:br>
          <a:r>
            <a:rPr lang="en-US" dirty="0" smtClean="0"/>
            <a:t>(Supplier Relationships)</a:t>
          </a:r>
        </a:p>
        <a:p>
          <a:r>
            <a:rPr lang="en-US" dirty="0" smtClean="0"/>
            <a:t>4. </a:t>
          </a:r>
          <a:r>
            <a:rPr lang="en-US" b="1" dirty="0" smtClean="0"/>
            <a:t>ISO/IEC 27038</a:t>
          </a:r>
          <a:br>
            <a:rPr lang="en-US" b="1" dirty="0" smtClean="0"/>
          </a:br>
          <a:r>
            <a:rPr lang="en-US" dirty="0" smtClean="0"/>
            <a:t>(Digital Redaction)</a:t>
          </a:r>
        </a:p>
        <a:p>
          <a:r>
            <a:rPr lang="en-US" dirty="0" smtClean="0"/>
            <a:t>5. </a:t>
          </a:r>
          <a:r>
            <a:rPr lang="en-US" b="1" dirty="0" smtClean="0"/>
            <a:t>ISO/IEC 27040</a:t>
          </a:r>
        </a:p>
        <a:p>
          <a:r>
            <a:rPr lang="en-US" dirty="0" smtClean="0"/>
            <a:t>(Storage Security)</a:t>
          </a:r>
          <a:endParaRPr lang="en-US" dirty="0"/>
        </a:p>
      </dgm:t>
    </dgm:pt>
    <dgm:pt modelId="{280D3D8A-9526-4190-9350-6CD04F797FB9}" type="parTrans" cxnId="{7A73553A-9F7D-4EB9-9E0E-A66BFA7EB9E0}">
      <dgm:prSet/>
      <dgm:spPr/>
      <dgm:t>
        <a:bodyPr/>
        <a:lstStyle/>
        <a:p>
          <a:endParaRPr lang="en-US"/>
        </a:p>
      </dgm:t>
    </dgm:pt>
    <dgm:pt modelId="{001D5CB6-D1B7-4D34-AFFC-4376E4DF9F74}" type="sibTrans" cxnId="{7A73553A-9F7D-4EB9-9E0E-A66BFA7EB9E0}">
      <dgm:prSet/>
      <dgm:spPr/>
      <dgm:t>
        <a:bodyPr/>
        <a:lstStyle/>
        <a:p>
          <a:endParaRPr lang="en-US"/>
        </a:p>
      </dgm:t>
    </dgm:pt>
    <dgm:pt modelId="{3EB9644F-4C64-4BF3-8B93-193B80859888}">
      <dgm:prSet phldrT="[Text]"/>
      <dgm:spPr/>
      <dgm:t>
        <a:bodyPr/>
        <a:lstStyle/>
        <a:p>
          <a:r>
            <a:rPr lang="en-US" b="1" dirty="0" smtClean="0"/>
            <a:t>Information security incidents</a:t>
          </a:r>
          <a:endParaRPr lang="en-US" b="1" dirty="0"/>
        </a:p>
      </dgm:t>
    </dgm:pt>
    <dgm:pt modelId="{FFFC7C8F-A690-4568-AE62-AD408E855158}" type="parTrans" cxnId="{C201C65A-8849-4BF7-B66B-94F9812885CB}">
      <dgm:prSet/>
      <dgm:spPr/>
      <dgm:t>
        <a:bodyPr/>
        <a:lstStyle/>
        <a:p>
          <a:endParaRPr lang="en-US"/>
        </a:p>
      </dgm:t>
    </dgm:pt>
    <dgm:pt modelId="{239E684B-5863-4717-94A5-DEDAB92BE587}" type="sibTrans" cxnId="{C201C65A-8849-4BF7-B66B-94F9812885CB}">
      <dgm:prSet/>
      <dgm:spPr/>
      <dgm:t>
        <a:bodyPr/>
        <a:lstStyle/>
        <a:p>
          <a:endParaRPr lang="en-US"/>
        </a:p>
      </dgm:t>
    </dgm:pt>
    <dgm:pt modelId="{C26F8D77-7222-4F69-B2AC-3FAA1F8E0043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b="1" dirty="0" smtClean="0"/>
            <a:t>ISO/IEC 27037</a:t>
          </a:r>
          <a:br>
            <a:rPr lang="en-US" b="1" dirty="0" smtClean="0"/>
          </a:br>
          <a:r>
            <a:rPr lang="en-US" dirty="0" smtClean="0"/>
            <a:t>(Guidelines for identification, collection, acquisition and preservation of digital evidence)</a:t>
          </a:r>
          <a:endParaRPr lang="en-US" dirty="0"/>
        </a:p>
      </dgm:t>
    </dgm:pt>
    <dgm:pt modelId="{2675C468-C974-4656-B459-F6A66A2CC505}" type="parTrans" cxnId="{61D674C6-98EE-41DE-A8E0-826AFF205D2B}">
      <dgm:prSet/>
      <dgm:spPr/>
      <dgm:t>
        <a:bodyPr/>
        <a:lstStyle/>
        <a:p>
          <a:endParaRPr lang="en-US"/>
        </a:p>
      </dgm:t>
    </dgm:pt>
    <dgm:pt modelId="{63AD7818-BD5A-468B-B223-C660F772969F}" type="sibTrans" cxnId="{61D674C6-98EE-41DE-A8E0-826AFF205D2B}">
      <dgm:prSet/>
      <dgm:spPr/>
      <dgm:t>
        <a:bodyPr/>
        <a:lstStyle/>
        <a:p>
          <a:endParaRPr lang="en-US"/>
        </a:p>
      </dgm:t>
    </dgm:pt>
    <dgm:pt modelId="{8675B5C2-278E-413F-8D87-8D4D5588C948}" type="pres">
      <dgm:prSet presAssocID="{7552866C-5AD4-4D91-A7B3-8B48E1F8FB4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DB6EBB-B5F7-43EE-94B3-9F84E4226D54}" type="pres">
      <dgm:prSet presAssocID="{25A8C453-8041-4EB8-BEE2-45D2CD82D98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AEAFC-9C17-464E-A0A2-E4DE0A6FB8CE}" type="pres">
      <dgm:prSet presAssocID="{25A8C453-8041-4EB8-BEE2-45D2CD82D98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6182C-C74F-4775-8D9F-20283AC4BDA6}" type="pres">
      <dgm:prSet presAssocID="{E6B8BE68-43E6-4297-A966-DD5321EB4FC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63777-5ED4-4113-A76D-0EF5733ED339}" type="pres">
      <dgm:prSet presAssocID="{E6B8BE68-43E6-4297-A966-DD5321EB4FC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B66F8-8E90-4261-A8E1-A849B705CAA5}" type="pres">
      <dgm:prSet presAssocID="{3EB9644F-4C64-4BF3-8B93-193B8085988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9F0A4-F5E8-4B36-A668-29E203B1C8EB}" type="pres">
      <dgm:prSet presAssocID="{3EB9644F-4C64-4BF3-8B93-193B8085988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7FCA2-DB22-400D-9C6A-BA311D82A82D}" srcId="{25A8C453-8041-4EB8-BEE2-45D2CD82D986}" destId="{551D3AAD-8F7B-4EE8-8E5D-B2C40A5997B1}" srcOrd="0" destOrd="0" parTransId="{DAAAF496-3C0D-4633-924F-AD4FC82C5805}" sibTransId="{9E7F439F-E735-4B85-A1C5-B3E57B8DC96C}"/>
    <dgm:cxn modelId="{61D674C6-98EE-41DE-A8E0-826AFF205D2B}" srcId="{3EB9644F-4C64-4BF3-8B93-193B80859888}" destId="{C26F8D77-7222-4F69-B2AC-3FAA1F8E0043}" srcOrd="0" destOrd="0" parTransId="{2675C468-C974-4656-B459-F6A66A2CC505}" sibTransId="{63AD7818-BD5A-468B-B223-C660F772969F}"/>
    <dgm:cxn modelId="{EAA2BC2E-3E86-4515-969D-F7EDA1974E95}" type="presOf" srcId="{3EB9644F-4C64-4BF3-8B93-193B80859888}" destId="{6CFB66F8-8E90-4261-A8E1-A849B705CAA5}" srcOrd="0" destOrd="0" presId="urn:microsoft.com/office/officeart/2009/3/layout/IncreasingArrowsProcess"/>
    <dgm:cxn modelId="{EF6C8871-4121-49D1-9A11-E4A8EBA44FCB}" srcId="{7552866C-5AD4-4D91-A7B3-8B48E1F8FB4C}" destId="{25A8C453-8041-4EB8-BEE2-45D2CD82D986}" srcOrd="0" destOrd="0" parTransId="{FD9B8722-A85B-4FF0-9869-62D2F337106E}" sibTransId="{037E2C8B-60CC-4293-B479-169A365BF9A9}"/>
    <dgm:cxn modelId="{A03776AE-5A2A-4F93-ABE7-47EA59919546}" srcId="{7552866C-5AD4-4D91-A7B3-8B48E1F8FB4C}" destId="{E6B8BE68-43E6-4297-A966-DD5321EB4FC3}" srcOrd="1" destOrd="0" parTransId="{0A2AA984-5D50-4F60-B563-15AB561A094C}" sibTransId="{AB7A52D0-5994-4551-8F84-742B11A51B1E}"/>
    <dgm:cxn modelId="{A3169659-CA60-4A97-A2DE-F983954A078B}" type="presOf" srcId="{25A8C453-8041-4EB8-BEE2-45D2CD82D986}" destId="{D7DB6EBB-B5F7-43EE-94B3-9F84E4226D54}" srcOrd="0" destOrd="0" presId="urn:microsoft.com/office/officeart/2009/3/layout/IncreasingArrowsProcess"/>
    <dgm:cxn modelId="{285E9C19-8793-4342-B525-90BC8A070FB0}" type="presOf" srcId="{E6B8BE68-43E6-4297-A966-DD5321EB4FC3}" destId="{5586182C-C74F-4775-8D9F-20283AC4BDA6}" srcOrd="0" destOrd="0" presId="urn:microsoft.com/office/officeart/2009/3/layout/IncreasingArrowsProcess"/>
    <dgm:cxn modelId="{C201C65A-8849-4BF7-B66B-94F9812885CB}" srcId="{7552866C-5AD4-4D91-A7B3-8B48E1F8FB4C}" destId="{3EB9644F-4C64-4BF3-8B93-193B80859888}" srcOrd="2" destOrd="0" parTransId="{FFFC7C8F-A690-4568-AE62-AD408E855158}" sibTransId="{239E684B-5863-4717-94A5-DEDAB92BE587}"/>
    <dgm:cxn modelId="{A8FA03FE-C6E6-466B-BB6F-FF2F890A15E3}" type="presOf" srcId="{7552866C-5AD4-4D91-A7B3-8B48E1F8FB4C}" destId="{8675B5C2-278E-413F-8D87-8D4D5588C948}" srcOrd="0" destOrd="0" presId="urn:microsoft.com/office/officeart/2009/3/layout/IncreasingArrowsProcess"/>
    <dgm:cxn modelId="{7A73553A-9F7D-4EB9-9E0E-A66BFA7EB9E0}" srcId="{E6B8BE68-43E6-4297-A966-DD5321EB4FC3}" destId="{726E3EFD-B71B-46B5-BDF9-3B155816EEED}" srcOrd="0" destOrd="0" parTransId="{280D3D8A-9526-4190-9350-6CD04F797FB9}" sibTransId="{001D5CB6-D1B7-4D34-AFFC-4376E4DF9F74}"/>
    <dgm:cxn modelId="{C48CCADF-EC4B-484F-9902-7AC5F3273D25}" type="presOf" srcId="{726E3EFD-B71B-46B5-BDF9-3B155816EEED}" destId="{E4E63777-5ED4-4113-A76D-0EF5733ED339}" srcOrd="0" destOrd="0" presId="urn:microsoft.com/office/officeart/2009/3/layout/IncreasingArrowsProcess"/>
    <dgm:cxn modelId="{79B085F6-9F24-46C2-B4AB-910BF36A910A}" type="presOf" srcId="{C26F8D77-7222-4F69-B2AC-3FAA1F8E0043}" destId="{43F9F0A4-F5E8-4B36-A668-29E203B1C8EB}" srcOrd="0" destOrd="0" presId="urn:microsoft.com/office/officeart/2009/3/layout/IncreasingArrowsProcess"/>
    <dgm:cxn modelId="{393A0084-0806-48B7-95A8-9287B2C9EB6B}" type="presOf" srcId="{551D3AAD-8F7B-4EE8-8E5D-B2C40A5997B1}" destId="{273AEAFC-9C17-464E-A0A2-E4DE0A6FB8CE}" srcOrd="0" destOrd="0" presId="urn:microsoft.com/office/officeart/2009/3/layout/IncreasingArrowsProcess"/>
    <dgm:cxn modelId="{337F0F34-6576-4699-9663-298DA8D6BFC6}" type="presParOf" srcId="{8675B5C2-278E-413F-8D87-8D4D5588C948}" destId="{D7DB6EBB-B5F7-43EE-94B3-9F84E4226D54}" srcOrd="0" destOrd="0" presId="urn:microsoft.com/office/officeart/2009/3/layout/IncreasingArrowsProcess"/>
    <dgm:cxn modelId="{BA67D0EC-8A23-4805-9C4D-BC75085BC5E2}" type="presParOf" srcId="{8675B5C2-278E-413F-8D87-8D4D5588C948}" destId="{273AEAFC-9C17-464E-A0A2-E4DE0A6FB8CE}" srcOrd="1" destOrd="0" presId="urn:microsoft.com/office/officeart/2009/3/layout/IncreasingArrowsProcess"/>
    <dgm:cxn modelId="{F3986459-4385-46BE-B154-1320807E9F75}" type="presParOf" srcId="{8675B5C2-278E-413F-8D87-8D4D5588C948}" destId="{5586182C-C74F-4775-8D9F-20283AC4BDA6}" srcOrd="2" destOrd="0" presId="urn:microsoft.com/office/officeart/2009/3/layout/IncreasingArrowsProcess"/>
    <dgm:cxn modelId="{77507FBA-04F6-449A-9863-C663BF44E3A4}" type="presParOf" srcId="{8675B5C2-278E-413F-8D87-8D4D5588C948}" destId="{E4E63777-5ED4-4113-A76D-0EF5733ED339}" srcOrd="3" destOrd="0" presId="urn:microsoft.com/office/officeart/2009/3/layout/IncreasingArrowsProcess"/>
    <dgm:cxn modelId="{679C15B5-D1B2-48DC-A7DC-867F75EB7B02}" type="presParOf" srcId="{8675B5C2-278E-413F-8D87-8D4D5588C948}" destId="{6CFB66F8-8E90-4261-A8E1-A849B705CAA5}" srcOrd="4" destOrd="0" presId="urn:microsoft.com/office/officeart/2009/3/layout/IncreasingArrowsProcess"/>
    <dgm:cxn modelId="{F60C38E8-F3F9-44BE-BF1E-79A341CD0A29}" type="presParOf" srcId="{8675B5C2-278E-413F-8D87-8D4D5588C948}" destId="{43F9F0A4-F5E8-4B36-A668-29E203B1C8E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4831A2-9397-4189-96AC-3201A7BFFE6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773B1-FD79-4E2F-9246-8988CAF3F958}">
      <dgm:prSet phldrT="[Text]"/>
      <dgm:spPr/>
      <dgm:t>
        <a:bodyPr/>
        <a:lstStyle/>
        <a:p>
          <a:pPr algn="ctr" rtl="0"/>
          <a:r>
            <a:rPr lang="en-US" b="1" dirty="0" smtClean="0"/>
            <a:t>“Security is a requirement”</a:t>
          </a:r>
          <a:br>
            <a:rPr lang="en-US" b="1" dirty="0" smtClean="0"/>
          </a:br>
          <a:endParaRPr lang="en-US" b="1" dirty="0" smtClean="0"/>
        </a:p>
        <a:p>
          <a:pPr algn="l" rtl="0"/>
          <a:r>
            <a:rPr lang="en-US" dirty="0" smtClean="0"/>
            <a:t>Requirements should be defined and analyzed for </a:t>
          </a:r>
          <a:r>
            <a:rPr lang="en-US" u="sng" dirty="0" smtClean="0"/>
            <a:t>each</a:t>
          </a:r>
          <a:r>
            <a:rPr lang="en-US" dirty="0" smtClean="0"/>
            <a:t> and every stage of the application's life cycle and managed on a </a:t>
          </a:r>
          <a:r>
            <a:rPr lang="en-US" u="sng" dirty="0" smtClean="0"/>
            <a:t>continuous basis</a:t>
          </a:r>
          <a:r>
            <a:rPr lang="en-US" dirty="0" smtClean="0"/>
            <a:t>.</a:t>
          </a:r>
          <a:br>
            <a:rPr lang="en-US" dirty="0" smtClean="0"/>
          </a:br>
          <a:endParaRPr lang="en-US" dirty="0"/>
        </a:p>
      </dgm:t>
    </dgm:pt>
    <dgm:pt modelId="{67F5962B-D715-4BF7-8882-405A65AA1AFA}" type="parTrans" cxnId="{4299E799-982F-479E-BCB8-2F1E8982EB61}">
      <dgm:prSet/>
      <dgm:spPr/>
      <dgm:t>
        <a:bodyPr/>
        <a:lstStyle/>
        <a:p>
          <a:endParaRPr lang="en-US"/>
        </a:p>
      </dgm:t>
    </dgm:pt>
    <dgm:pt modelId="{2E04FAAC-84E2-4412-8FB1-C0EAE5175A18}" type="sibTrans" cxnId="{4299E799-982F-479E-BCB8-2F1E8982EB61}">
      <dgm:prSet/>
      <dgm:spPr/>
      <dgm:t>
        <a:bodyPr/>
        <a:lstStyle/>
        <a:p>
          <a:endParaRPr lang="en-US"/>
        </a:p>
      </dgm:t>
    </dgm:pt>
    <dgm:pt modelId="{99579EB6-089A-4B61-82E0-12AE6F34053B}">
      <dgm:prSet phldrT="[Text]"/>
      <dgm:spPr/>
      <dgm:t>
        <a:bodyPr/>
        <a:lstStyle/>
        <a:p>
          <a:pPr algn="ctr" rtl="0"/>
          <a:r>
            <a:rPr lang="en-US" b="1" dirty="0" smtClean="0"/>
            <a:t>“Application security is context-dependent”</a:t>
          </a:r>
        </a:p>
        <a:p>
          <a:pPr algn="l" rtl="0"/>
          <a:r>
            <a:rPr lang="en-US" b="0" dirty="0" smtClean="0"/>
            <a:t>The </a:t>
          </a:r>
          <a:r>
            <a:rPr lang="en-US" b="0" u="sng" dirty="0" smtClean="0"/>
            <a:t>type and scope</a:t>
          </a:r>
          <a:r>
            <a:rPr lang="en-US" b="0" u="none" dirty="0" smtClean="0"/>
            <a:t> </a:t>
          </a:r>
          <a:r>
            <a:rPr lang="en-US" b="0" dirty="0" smtClean="0"/>
            <a:t>of application security requirements are influenced by the risks associated with the application which come in the form of (1) business; (2) regulatory; and (3) technological.</a:t>
          </a:r>
        </a:p>
      </dgm:t>
    </dgm:pt>
    <dgm:pt modelId="{6FC76224-5EDE-4566-8CEC-2FF2817248AA}" type="parTrans" cxnId="{242437DC-1927-4302-B1B1-E02725AFE064}">
      <dgm:prSet/>
      <dgm:spPr/>
      <dgm:t>
        <a:bodyPr/>
        <a:lstStyle/>
        <a:p>
          <a:endParaRPr lang="en-US"/>
        </a:p>
      </dgm:t>
    </dgm:pt>
    <dgm:pt modelId="{965FE687-7174-4D62-9DE3-7304571BD259}" type="sibTrans" cxnId="{242437DC-1927-4302-B1B1-E02725AFE064}">
      <dgm:prSet/>
      <dgm:spPr/>
      <dgm:t>
        <a:bodyPr/>
        <a:lstStyle/>
        <a:p>
          <a:endParaRPr lang="en-US"/>
        </a:p>
      </dgm:t>
    </dgm:pt>
    <dgm:pt modelId="{7135323B-A9B4-4B89-895A-F0590E59F8F0}">
      <dgm:prSet phldrT="[Text]"/>
      <dgm:spPr/>
      <dgm:t>
        <a:bodyPr/>
        <a:lstStyle/>
        <a:p>
          <a:pPr algn="ctr" rtl="0"/>
          <a:r>
            <a:rPr lang="en-US" b="1" dirty="0" smtClean="0"/>
            <a:t>“Appropriate investment for application security”</a:t>
          </a:r>
        </a:p>
        <a:p>
          <a:pPr algn="l" rtl="0"/>
          <a:r>
            <a:rPr lang="en-US" b="0" dirty="0" smtClean="0"/>
            <a:t>Costs for applying Application Security Controls and performing audit measurements should </a:t>
          </a:r>
          <a:r>
            <a:rPr lang="en-US" b="0" u="sng" dirty="0" smtClean="0"/>
            <a:t>align</a:t>
          </a:r>
          <a:r>
            <a:rPr lang="en-US" b="0" dirty="0" smtClean="0"/>
            <a:t> with the Targeted Level of Trust.</a:t>
          </a:r>
          <a:br>
            <a:rPr lang="en-US" b="0" dirty="0" smtClean="0"/>
          </a:br>
          <a:r>
            <a:rPr lang="en-US" b="0" dirty="0" smtClean="0"/>
            <a:t/>
          </a:r>
          <a:br>
            <a:rPr lang="en-US" b="0" dirty="0" smtClean="0"/>
          </a:br>
          <a:endParaRPr lang="en-US" b="0" dirty="0"/>
        </a:p>
      </dgm:t>
    </dgm:pt>
    <dgm:pt modelId="{A97E8102-198A-410E-8761-40FA772650F9}" type="parTrans" cxnId="{00206BDB-BF8F-4D8E-844E-0E85D1977C96}">
      <dgm:prSet/>
      <dgm:spPr/>
      <dgm:t>
        <a:bodyPr/>
        <a:lstStyle/>
        <a:p>
          <a:endParaRPr lang="en-US"/>
        </a:p>
      </dgm:t>
    </dgm:pt>
    <dgm:pt modelId="{3EE03091-AA9E-468D-B3E8-E75B9C28DEE0}" type="sibTrans" cxnId="{00206BDB-BF8F-4D8E-844E-0E85D1977C96}">
      <dgm:prSet/>
      <dgm:spPr/>
      <dgm:t>
        <a:bodyPr/>
        <a:lstStyle/>
        <a:p>
          <a:endParaRPr lang="en-US"/>
        </a:p>
      </dgm:t>
    </dgm:pt>
    <dgm:pt modelId="{0314604D-32F4-49AF-AFCB-8FEB529C42E6}">
      <dgm:prSet phldrT="[Text]"/>
      <dgm:spPr/>
      <dgm:t>
        <a:bodyPr/>
        <a:lstStyle/>
        <a:p>
          <a:pPr algn="ctr" rtl="0"/>
          <a:r>
            <a:rPr lang="en-US" b="1" dirty="0" smtClean="0"/>
            <a:t>“Application security should be demonstrated”</a:t>
          </a:r>
        </a:p>
        <a:p>
          <a:pPr algn="l" rtl="0"/>
          <a:r>
            <a:rPr lang="en-US" b="0" dirty="0" smtClean="0"/>
            <a:t>Auditing process leverage the verifiable evidence provided by Application Security Controls to </a:t>
          </a:r>
          <a:r>
            <a:rPr lang="en-US" b="0" i="0" u="sng" dirty="0" smtClean="0"/>
            <a:t>confirm</a:t>
          </a:r>
          <a:r>
            <a:rPr lang="en-US" b="0" dirty="0" smtClean="0"/>
            <a:t> if it has reached management’s Targeted Level of Trust.</a:t>
          </a:r>
          <a:endParaRPr lang="en-US" b="0" dirty="0"/>
        </a:p>
      </dgm:t>
    </dgm:pt>
    <dgm:pt modelId="{B67E474C-2EEE-48F9-92C5-3A7B775C1400}" type="parTrans" cxnId="{3259F352-36A1-427D-9B08-872C500DE8C0}">
      <dgm:prSet/>
      <dgm:spPr/>
      <dgm:t>
        <a:bodyPr/>
        <a:lstStyle/>
        <a:p>
          <a:endParaRPr lang="en-US"/>
        </a:p>
      </dgm:t>
    </dgm:pt>
    <dgm:pt modelId="{CB9F440B-81E1-4FB9-AC9B-4BFD587CB63E}" type="sibTrans" cxnId="{3259F352-36A1-427D-9B08-872C500DE8C0}">
      <dgm:prSet/>
      <dgm:spPr/>
      <dgm:t>
        <a:bodyPr/>
        <a:lstStyle/>
        <a:p>
          <a:endParaRPr lang="en-US"/>
        </a:p>
      </dgm:t>
    </dgm:pt>
    <dgm:pt modelId="{3045B1A1-A23D-4A13-B1F1-90C4C7A87F45}" type="pres">
      <dgm:prSet presAssocID="{514831A2-9397-4189-96AC-3201A7BFFE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A20EBF-FD29-494E-9034-D40C1207E33E}" type="pres">
      <dgm:prSet presAssocID="{E39773B1-FD79-4E2F-9246-8988CAF3F9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61C72-E05D-4197-8D7D-6F92F4C9C85B}" type="pres">
      <dgm:prSet presAssocID="{2E04FAAC-84E2-4412-8FB1-C0EAE5175A18}" presName="sibTrans" presStyleCnt="0"/>
      <dgm:spPr/>
    </dgm:pt>
    <dgm:pt modelId="{40162821-6C7A-480E-97C3-9314C50C57C0}" type="pres">
      <dgm:prSet presAssocID="{99579EB6-089A-4B61-82E0-12AE6F3405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C23A5-0BE8-4A4C-8C29-7CF81070C89D}" type="pres">
      <dgm:prSet presAssocID="{965FE687-7174-4D62-9DE3-7304571BD259}" presName="sibTrans" presStyleCnt="0"/>
      <dgm:spPr/>
    </dgm:pt>
    <dgm:pt modelId="{B94082DC-93F3-4410-88D6-0D49BA74B6A7}" type="pres">
      <dgm:prSet presAssocID="{7135323B-A9B4-4B89-895A-F0590E59F8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24FE6-7C30-4E08-978D-7068B96138A2}" type="pres">
      <dgm:prSet presAssocID="{3EE03091-AA9E-468D-B3E8-E75B9C28DEE0}" presName="sibTrans" presStyleCnt="0"/>
      <dgm:spPr/>
    </dgm:pt>
    <dgm:pt modelId="{D065894D-4DCF-43B2-9EA9-5C2C915B1CB1}" type="pres">
      <dgm:prSet presAssocID="{0314604D-32F4-49AF-AFCB-8FEB529C42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F4320-D9E6-402B-AA20-3500CBDBE595}" type="presOf" srcId="{99579EB6-089A-4B61-82E0-12AE6F34053B}" destId="{40162821-6C7A-480E-97C3-9314C50C57C0}" srcOrd="0" destOrd="0" presId="urn:microsoft.com/office/officeart/2005/8/layout/default"/>
    <dgm:cxn modelId="{3259F352-36A1-427D-9B08-872C500DE8C0}" srcId="{514831A2-9397-4189-96AC-3201A7BFFE67}" destId="{0314604D-32F4-49AF-AFCB-8FEB529C42E6}" srcOrd="3" destOrd="0" parTransId="{B67E474C-2EEE-48F9-92C5-3A7B775C1400}" sibTransId="{CB9F440B-81E1-4FB9-AC9B-4BFD587CB63E}"/>
    <dgm:cxn modelId="{B8B48CE0-E6AD-4E8E-95DD-F051C3B720CC}" type="presOf" srcId="{514831A2-9397-4189-96AC-3201A7BFFE67}" destId="{3045B1A1-A23D-4A13-B1F1-90C4C7A87F45}" srcOrd="0" destOrd="0" presId="urn:microsoft.com/office/officeart/2005/8/layout/default"/>
    <dgm:cxn modelId="{00206BDB-BF8F-4D8E-844E-0E85D1977C96}" srcId="{514831A2-9397-4189-96AC-3201A7BFFE67}" destId="{7135323B-A9B4-4B89-895A-F0590E59F8F0}" srcOrd="2" destOrd="0" parTransId="{A97E8102-198A-410E-8761-40FA772650F9}" sibTransId="{3EE03091-AA9E-468D-B3E8-E75B9C28DEE0}"/>
    <dgm:cxn modelId="{DFBAB5E5-9900-4D70-B39D-CEB940ECA4F0}" type="presOf" srcId="{0314604D-32F4-49AF-AFCB-8FEB529C42E6}" destId="{D065894D-4DCF-43B2-9EA9-5C2C915B1CB1}" srcOrd="0" destOrd="0" presId="urn:microsoft.com/office/officeart/2005/8/layout/default"/>
    <dgm:cxn modelId="{4299E799-982F-479E-BCB8-2F1E8982EB61}" srcId="{514831A2-9397-4189-96AC-3201A7BFFE67}" destId="{E39773B1-FD79-4E2F-9246-8988CAF3F958}" srcOrd="0" destOrd="0" parTransId="{67F5962B-D715-4BF7-8882-405A65AA1AFA}" sibTransId="{2E04FAAC-84E2-4412-8FB1-C0EAE5175A18}"/>
    <dgm:cxn modelId="{0EA60EA0-CAB6-467A-9132-2A3E4BBF90CE}" type="presOf" srcId="{7135323B-A9B4-4B89-895A-F0590E59F8F0}" destId="{B94082DC-93F3-4410-88D6-0D49BA74B6A7}" srcOrd="0" destOrd="0" presId="urn:microsoft.com/office/officeart/2005/8/layout/default"/>
    <dgm:cxn modelId="{4354B1A9-1D4D-4C26-A817-74BD5F1704AD}" type="presOf" srcId="{E39773B1-FD79-4E2F-9246-8988CAF3F958}" destId="{5AA20EBF-FD29-494E-9034-D40C1207E33E}" srcOrd="0" destOrd="0" presId="urn:microsoft.com/office/officeart/2005/8/layout/default"/>
    <dgm:cxn modelId="{242437DC-1927-4302-B1B1-E02725AFE064}" srcId="{514831A2-9397-4189-96AC-3201A7BFFE67}" destId="{99579EB6-089A-4B61-82E0-12AE6F34053B}" srcOrd="1" destOrd="0" parTransId="{6FC76224-5EDE-4566-8CEC-2FF2817248AA}" sibTransId="{965FE687-7174-4D62-9DE3-7304571BD259}"/>
    <dgm:cxn modelId="{69D44055-1888-4BFE-BF98-9C5AD5EEF9CF}" type="presParOf" srcId="{3045B1A1-A23D-4A13-B1F1-90C4C7A87F45}" destId="{5AA20EBF-FD29-494E-9034-D40C1207E33E}" srcOrd="0" destOrd="0" presId="urn:microsoft.com/office/officeart/2005/8/layout/default"/>
    <dgm:cxn modelId="{6D88C049-6EB6-437E-9F95-2DEBA691352D}" type="presParOf" srcId="{3045B1A1-A23D-4A13-B1F1-90C4C7A87F45}" destId="{E1961C72-E05D-4197-8D7D-6F92F4C9C85B}" srcOrd="1" destOrd="0" presId="urn:microsoft.com/office/officeart/2005/8/layout/default"/>
    <dgm:cxn modelId="{AD113B49-D2D5-4190-A98A-12FB13E6A21D}" type="presParOf" srcId="{3045B1A1-A23D-4A13-B1F1-90C4C7A87F45}" destId="{40162821-6C7A-480E-97C3-9314C50C57C0}" srcOrd="2" destOrd="0" presId="urn:microsoft.com/office/officeart/2005/8/layout/default"/>
    <dgm:cxn modelId="{AC08FA5D-443D-414B-98B1-81AC66CD80FB}" type="presParOf" srcId="{3045B1A1-A23D-4A13-B1F1-90C4C7A87F45}" destId="{F90C23A5-0BE8-4A4C-8C29-7CF81070C89D}" srcOrd="3" destOrd="0" presId="urn:microsoft.com/office/officeart/2005/8/layout/default"/>
    <dgm:cxn modelId="{0F0DDB85-8139-4EFC-8576-537491DAEDA9}" type="presParOf" srcId="{3045B1A1-A23D-4A13-B1F1-90C4C7A87F45}" destId="{B94082DC-93F3-4410-88D6-0D49BA74B6A7}" srcOrd="4" destOrd="0" presId="urn:microsoft.com/office/officeart/2005/8/layout/default"/>
    <dgm:cxn modelId="{683FA58D-53D3-4303-B5FE-0888B08E025B}" type="presParOf" srcId="{3045B1A1-A23D-4A13-B1F1-90C4C7A87F45}" destId="{34624FE6-7C30-4E08-978D-7068B96138A2}" srcOrd="5" destOrd="0" presId="urn:microsoft.com/office/officeart/2005/8/layout/default"/>
    <dgm:cxn modelId="{E3F50497-3DA6-426F-B9F7-25917A36D50D}" type="presParOf" srcId="{3045B1A1-A23D-4A13-B1F1-90C4C7A87F45}" destId="{D065894D-4DCF-43B2-9EA9-5C2C915B1CB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5852A-2C36-4045-97B6-12877E39AF51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</dgm:pt>
    <dgm:pt modelId="{AB15B621-5CF7-4FD7-8570-BDFCCABCEB32}">
      <dgm:prSet phldrT="[Text]"/>
      <dgm:spPr/>
      <dgm:t>
        <a:bodyPr/>
        <a:lstStyle/>
        <a:p>
          <a:r>
            <a:rPr lang="en-US" dirty="0" smtClean="0"/>
            <a:t>Application Risk Analysis</a:t>
          </a:r>
          <a:endParaRPr lang="en-US" dirty="0"/>
        </a:p>
      </dgm:t>
    </dgm:pt>
    <dgm:pt modelId="{47A57337-F585-42D2-9F46-4B5BFA69FB37}" type="parTrans" cxnId="{E3E8C4D8-6D8B-4906-A8F7-0A36128A1E90}">
      <dgm:prSet/>
      <dgm:spPr/>
      <dgm:t>
        <a:bodyPr/>
        <a:lstStyle/>
        <a:p>
          <a:endParaRPr lang="en-US"/>
        </a:p>
      </dgm:t>
    </dgm:pt>
    <dgm:pt modelId="{27FB762E-AB86-4044-93C0-E148882EE6B1}" type="sibTrans" cxnId="{E3E8C4D8-6D8B-4906-A8F7-0A36128A1E90}">
      <dgm:prSet/>
      <dgm:spPr/>
      <dgm:t>
        <a:bodyPr/>
        <a:lstStyle/>
        <a:p>
          <a:endParaRPr lang="en-US"/>
        </a:p>
      </dgm:t>
    </dgm:pt>
    <dgm:pt modelId="{97912269-4FD8-49A8-8D77-5512245A95D8}">
      <dgm:prSet phldrT="[Text]"/>
      <dgm:spPr/>
      <dgm:t>
        <a:bodyPr/>
        <a:lstStyle/>
        <a:p>
          <a:r>
            <a:rPr lang="en-US" dirty="0" smtClean="0"/>
            <a:t>Risk Management Process</a:t>
          </a:r>
          <a:endParaRPr lang="en-US" dirty="0"/>
        </a:p>
      </dgm:t>
    </dgm:pt>
    <dgm:pt modelId="{BA1E5896-5473-499E-A4D9-69706379274C}" type="parTrans" cxnId="{E2BC788D-8590-4859-8653-9BDA63E9F9CF}">
      <dgm:prSet/>
      <dgm:spPr/>
      <dgm:t>
        <a:bodyPr/>
        <a:lstStyle/>
        <a:p>
          <a:endParaRPr lang="en-US"/>
        </a:p>
      </dgm:t>
    </dgm:pt>
    <dgm:pt modelId="{1DC4A8CF-BD88-42FB-9894-59F0292F1153}" type="sibTrans" cxnId="{E2BC788D-8590-4859-8653-9BDA63E9F9CF}">
      <dgm:prSet/>
      <dgm:spPr/>
      <dgm:t>
        <a:bodyPr/>
        <a:lstStyle/>
        <a:p>
          <a:endParaRPr lang="en-US"/>
        </a:p>
      </dgm:t>
    </dgm:pt>
    <dgm:pt modelId="{7090BDF2-9F8F-468C-84C4-2C6237F244C8}">
      <dgm:prSet phldrT="[Text]"/>
      <dgm:spPr/>
      <dgm:t>
        <a:bodyPr/>
        <a:lstStyle/>
        <a:p>
          <a:r>
            <a:rPr lang="en-US" dirty="0" smtClean="0"/>
            <a:t>Target Application Level of Trust</a:t>
          </a:r>
          <a:endParaRPr lang="en-US" dirty="0"/>
        </a:p>
      </dgm:t>
    </dgm:pt>
    <dgm:pt modelId="{849189BB-C0AA-4EEA-A42F-6E228C7F2003}" type="parTrans" cxnId="{16D13E0C-D58F-4FAD-997C-2CE7B4C56058}">
      <dgm:prSet/>
      <dgm:spPr/>
      <dgm:t>
        <a:bodyPr/>
        <a:lstStyle/>
        <a:p>
          <a:endParaRPr lang="en-US"/>
        </a:p>
      </dgm:t>
    </dgm:pt>
    <dgm:pt modelId="{36D7D23E-E500-457A-8CC4-A35A14CA6B11}" type="sibTrans" cxnId="{16D13E0C-D58F-4FAD-997C-2CE7B4C56058}">
      <dgm:prSet/>
      <dgm:spPr/>
      <dgm:t>
        <a:bodyPr/>
        <a:lstStyle/>
        <a:p>
          <a:endParaRPr lang="en-US"/>
        </a:p>
      </dgm:t>
    </dgm:pt>
    <dgm:pt modelId="{5E8BD9FB-E32C-447A-9B13-D6C51BCBFBAA}" type="pres">
      <dgm:prSet presAssocID="{8525852A-2C36-4045-97B6-12877E39AF51}" presName="linearFlow" presStyleCnt="0">
        <dgm:presLayoutVars>
          <dgm:dir/>
          <dgm:resizeHandles val="exact"/>
        </dgm:presLayoutVars>
      </dgm:prSet>
      <dgm:spPr/>
    </dgm:pt>
    <dgm:pt modelId="{DA7D0209-ED74-4271-8647-3EEE50EE7DD3}" type="pres">
      <dgm:prSet presAssocID="{AB15B621-5CF7-4FD7-8570-BDFCCABCEB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4F4B6-23A8-4B58-AEFF-107EE7AB2C07}" type="pres">
      <dgm:prSet presAssocID="{27FB762E-AB86-4044-93C0-E148882EE6B1}" presName="spacerL" presStyleCnt="0"/>
      <dgm:spPr/>
    </dgm:pt>
    <dgm:pt modelId="{F5A8B797-07E5-4AFC-B208-813E795BEEAC}" type="pres">
      <dgm:prSet presAssocID="{27FB762E-AB86-4044-93C0-E148882EE6B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A2C17DA-CAE7-4EC0-BD2D-966DF5495AD8}" type="pres">
      <dgm:prSet presAssocID="{27FB762E-AB86-4044-93C0-E148882EE6B1}" presName="spacerR" presStyleCnt="0"/>
      <dgm:spPr/>
    </dgm:pt>
    <dgm:pt modelId="{D4B95862-0F7F-431F-9FCB-03E0E8EAFA79}" type="pres">
      <dgm:prSet presAssocID="{97912269-4FD8-49A8-8D77-5512245A95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DB319-089C-4976-B6DE-F8A9530F1DE3}" type="pres">
      <dgm:prSet presAssocID="{1DC4A8CF-BD88-42FB-9894-59F0292F1153}" presName="spacerL" presStyleCnt="0"/>
      <dgm:spPr/>
    </dgm:pt>
    <dgm:pt modelId="{6C1F63DF-DF33-4781-B2CC-0EC184218373}" type="pres">
      <dgm:prSet presAssocID="{1DC4A8CF-BD88-42FB-9894-59F0292F115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039BDC4-35FC-405A-AF54-72370CBD2A2F}" type="pres">
      <dgm:prSet presAssocID="{1DC4A8CF-BD88-42FB-9894-59F0292F1153}" presName="spacerR" presStyleCnt="0"/>
      <dgm:spPr/>
    </dgm:pt>
    <dgm:pt modelId="{1E5C688D-DAE6-4EAB-81F8-3497A2FB3282}" type="pres">
      <dgm:prSet presAssocID="{7090BDF2-9F8F-468C-84C4-2C6237F244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271821-8D08-4EFC-A342-6F4213DF1FB4}" type="presOf" srcId="{AB15B621-5CF7-4FD7-8570-BDFCCABCEB32}" destId="{DA7D0209-ED74-4271-8647-3EEE50EE7DD3}" srcOrd="0" destOrd="0" presId="urn:microsoft.com/office/officeart/2005/8/layout/equation1"/>
    <dgm:cxn modelId="{1D67ED54-F04E-48CE-B427-D7ACD0AE929D}" type="presOf" srcId="{1DC4A8CF-BD88-42FB-9894-59F0292F1153}" destId="{6C1F63DF-DF33-4781-B2CC-0EC184218373}" srcOrd="0" destOrd="0" presId="urn:microsoft.com/office/officeart/2005/8/layout/equation1"/>
    <dgm:cxn modelId="{E2BC788D-8590-4859-8653-9BDA63E9F9CF}" srcId="{8525852A-2C36-4045-97B6-12877E39AF51}" destId="{97912269-4FD8-49A8-8D77-5512245A95D8}" srcOrd="1" destOrd="0" parTransId="{BA1E5896-5473-499E-A4D9-69706379274C}" sibTransId="{1DC4A8CF-BD88-42FB-9894-59F0292F1153}"/>
    <dgm:cxn modelId="{DF0B5C7C-6B15-4821-BCC0-49DD16A0E713}" type="presOf" srcId="{8525852A-2C36-4045-97B6-12877E39AF51}" destId="{5E8BD9FB-E32C-447A-9B13-D6C51BCBFBAA}" srcOrd="0" destOrd="0" presId="urn:microsoft.com/office/officeart/2005/8/layout/equation1"/>
    <dgm:cxn modelId="{2C98ED63-0395-4544-BBEF-72979FE0E89D}" type="presOf" srcId="{27FB762E-AB86-4044-93C0-E148882EE6B1}" destId="{F5A8B797-07E5-4AFC-B208-813E795BEEAC}" srcOrd="0" destOrd="0" presId="urn:microsoft.com/office/officeart/2005/8/layout/equation1"/>
    <dgm:cxn modelId="{E3E8C4D8-6D8B-4906-A8F7-0A36128A1E90}" srcId="{8525852A-2C36-4045-97B6-12877E39AF51}" destId="{AB15B621-5CF7-4FD7-8570-BDFCCABCEB32}" srcOrd="0" destOrd="0" parTransId="{47A57337-F585-42D2-9F46-4B5BFA69FB37}" sibTransId="{27FB762E-AB86-4044-93C0-E148882EE6B1}"/>
    <dgm:cxn modelId="{254573B2-442E-464D-AA2E-2BA0CE424E16}" type="presOf" srcId="{97912269-4FD8-49A8-8D77-5512245A95D8}" destId="{D4B95862-0F7F-431F-9FCB-03E0E8EAFA79}" srcOrd="0" destOrd="0" presId="urn:microsoft.com/office/officeart/2005/8/layout/equation1"/>
    <dgm:cxn modelId="{16D13E0C-D58F-4FAD-997C-2CE7B4C56058}" srcId="{8525852A-2C36-4045-97B6-12877E39AF51}" destId="{7090BDF2-9F8F-468C-84C4-2C6237F244C8}" srcOrd="2" destOrd="0" parTransId="{849189BB-C0AA-4EEA-A42F-6E228C7F2003}" sibTransId="{36D7D23E-E500-457A-8CC4-A35A14CA6B11}"/>
    <dgm:cxn modelId="{484D818A-DB22-498D-BFAF-206805DFEE9E}" type="presOf" srcId="{7090BDF2-9F8F-468C-84C4-2C6237F244C8}" destId="{1E5C688D-DAE6-4EAB-81F8-3497A2FB3282}" srcOrd="0" destOrd="0" presId="urn:microsoft.com/office/officeart/2005/8/layout/equation1"/>
    <dgm:cxn modelId="{42740EF4-7500-448E-A7D7-B8D2A3B79EE0}" type="presParOf" srcId="{5E8BD9FB-E32C-447A-9B13-D6C51BCBFBAA}" destId="{DA7D0209-ED74-4271-8647-3EEE50EE7DD3}" srcOrd="0" destOrd="0" presId="urn:microsoft.com/office/officeart/2005/8/layout/equation1"/>
    <dgm:cxn modelId="{AA203D63-B76E-4B17-AE7F-99D648827C9F}" type="presParOf" srcId="{5E8BD9FB-E32C-447A-9B13-D6C51BCBFBAA}" destId="{DE94F4B6-23A8-4B58-AEFF-107EE7AB2C07}" srcOrd="1" destOrd="0" presId="urn:microsoft.com/office/officeart/2005/8/layout/equation1"/>
    <dgm:cxn modelId="{0A81AF62-B01F-49E3-A029-9ECEFB57D4E9}" type="presParOf" srcId="{5E8BD9FB-E32C-447A-9B13-D6C51BCBFBAA}" destId="{F5A8B797-07E5-4AFC-B208-813E795BEEAC}" srcOrd="2" destOrd="0" presId="urn:microsoft.com/office/officeart/2005/8/layout/equation1"/>
    <dgm:cxn modelId="{6A464FA9-E867-4357-BB42-393D895C0370}" type="presParOf" srcId="{5E8BD9FB-E32C-447A-9B13-D6C51BCBFBAA}" destId="{BA2C17DA-CAE7-4EC0-BD2D-966DF5495AD8}" srcOrd="3" destOrd="0" presId="urn:microsoft.com/office/officeart/2005/8/layout/equation1"/>
    <dgm:cxn modelId="{8600F61C-7DF9-4FDB-BB97-3127C672A607}" type="presParOf" srcId="{5E8BD9FB-E32C-447A-9B13-D6C51BCBFBAA}" destId="{D4B95862-0F7F-431F-9FCB-03E0E8EAFA79}" srcOrd="4" destOrd="0" presId="urn:microsoft.com/office/officeart/2005/8/layout/equation1"/>
    <dgm:cxn modelId="{3072430C-5F71-468E-BDF9-6836F86ADC7A}" type="presParOf" srcId="{5E8BD9FB-E32C-447A-9B13-D6C51BCBFBAA}" destId="{93DDB319-089C-4976-B6DE-F8A9530F1DE3}" srcOrd="5" destOrd="0" presId="urn:microsoft.com/office/officeart/2005/8/layout/equation1"/>
    <dgm:cxn modelId="{81435B03-3AFB-4296-869C-99D92A9706F2}" type="presParOf" srcId="{5E8BD9FB-E32C-447A-9B13-D6C51BCBFBAA}" destId="{6C1F63DF-DF33-4781-B2CC-0EC184218373}" srcOrd="6" destOrd="0" presId="urn:microsoft.com/office/officeart/2005/8/layout/equation1"/>
    <dgm:cxn modelId="{3B7413CF-9A3B-44BB-A903-EC68A4CC4AE2}" type="presParOf" srcId="{5E8BD9FB-E32C-447A-9B13-D6C51BCBFBAA}" destId="{6039BDC4-35FC-405A-AF54-72370CBD2A2F}" srcOrd="7" destOrd="0" presId="urn:microsoft.com/office/officeart/2005/8/layout/equation1"/>
    <dgm:cxn modelId="{D7F2BE2C-EB3E-4FB9-93D2-172429B00DB0}" type="presParOf" srcId="{5E8BD9FB-E32C-447A-9B13-D6C51BCBFBAA}" destId="{1E5C688D-DAE6-4EAB-81F8-3497A2FB328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0B8D71-64E5-45FF-BEAD-E3AF87855353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42A6B-AD67-4D7C-8FA8-BB5DBCEB3A1C}">
      <dgm:prSet phldrT="[Text]"/>
      <dgm:spPr/>
      <dgm:t>
        <a:bodyPr/>
        <a:lstStyle/>
        <a:p>
          <a:r>
            <a:rPr lang="en-US" b="1" dirty="0" smtClean="0"/>
            <a:t>1. Establish an Organizational Normative Framework (ONF)</a:t>
          </a:r>
        </a:p>
        <a:p>
          <a:r>
            <a:rPr lang="en-US" b="0" dirty="0" smtClean="0"/>
            <a:t>It will contain regulations, laws, best practices, roles &amp; responsibilities accepted by the organization.</a:t>
          </a:r>
        </a:p>
      </dgm:t>
    </dgm:pt>
    <dgm:pt modelId="{D127860E-B23E-4890-B290-41F402EFF5EC}" type="parTrans" cxnId="{A8CD84BE-082C-4154-ADEF-DA5AD47C9C2B}">
      <dgm:prSet/>
      <dgm:spPr/>
      <dgm:t>
        <a:bodyPr/>
        <a:lstStyle/>
        <a:p>
          <a:endParaRPr lang="en-US"/>
        </a:p>
      </dgm:t>
    </dgm:pt>
    <dgm:pt modelId="{8EDBACA0-602E-4B58-A3D7-ADB1562BB480}" type="sibTrans" cxnId="{A8CD84BE-082C-4154-ADEF-DA5AD47C9C2B}">
      <dgm:prSet/>
      <dgm:spPr/>
      <dgm:t>
        <a:bodyPr/>
        <a:lstStyle/>
        <a:p>
          <a:endParaRPr lang="en-US"/>
        </a:p>
      </dgm:t>
    </dgm:pt>
    <dgm:pt modelId="{C89CDBE3-E29F-4E56-B28B-1CD6390963D6}">
      <dgm:prSet phldrT="[Text]"/>
      <dgm:spPr/>
      <dgm:t>
        <a:bodyPr/>
        <a:lstStyle/>
        <a:p>
          <a:r>
            <a:rPr lang="en-US" b="1" dirty="0" smtClean="0"/>
            <a:t>2. Application Security Risk Management (ASRM)</a:t>
          </a:r>
        </a:p>
        <a:p>
          <a:r>
            <a:rPr lang="en-US" dirty="0" smtClean="0"/>
            <a:t>Obtain the organization’s approval on a target level of trust through specific application-oriented risk analysis.</a:t>
          </a:r>
        </a:p>
      </dgm:t>
    </dgm:pt>
    <dgm:pt modelId="{A87FB206-C431-466C-9776-613538BA3319}" type="parTrans" cxnId="{3E9D4A19-5243-48C5-8941-ED54073C405C}">
      <dgm:prSet/>
      <dgm:spPr/>
      <dgm:t>
        <a:bodyPr/>
        <a:lstStyle/>
        <a:p>
          <a:endParaRPr lang="en-US"/>
        </a:p>
      </dgm:t>
    </dgm:pt>
    <dgm:pt modelId="{EF5DE507-ED4E-4E5D-9187-07A478604317}" type="sibTrans" cxnId="{3E9D4A19-5243-48C5-8941-ED54073C405C}">
      <dgm:prSet/>
      <dgm:spPr/>
      <dgm:t>
        <a:bodyPr/>
        <a:lstStyle/>
        <a:p>
          <a:endParaRPr lang="en-US"/>
        </a:p>
      </dgm:t>
    </dgm:pt>
    <dgm:pt modelId="{AF842246-EA26-48DC-BAAA-648490F583D2}">
      <dgm:prSet phldrT="[Text]"/>
      <dgm:spPr/>
      <dgm:t>
        <a:bodyPr/>
        <a:lstStyle/>
        <a:p>
          <a:r>
            <a:rPr lang="en-US" b="1" dirty="0" smtClean="0"/>
            <a:t>3. Application Normative Framework (ANF)</a:t>
          </a:r>
        </a:p>
        <a:p>
          <a:r>
            <a:rPr lang="en-US" dirty="0" smtClean="0"/>
            <a:t>Identify the relevant elements from the ONF which are applicable to the target business project.</a:t>
          </a:r>
          <a:endParaRPr lang="en-US" dirty="0"/>
        </a:p>
      </dgm:t>
    </dgm:pt>
    <dgm:pt modelId="{FE0A4A61-AA55-4152-B67E-0EAC88FAB17E}" type="parTrans" cxnId="{CDB2F1C4-E43B-465E-A813-F2D6EF03479A}">
      <dgm:prSet/>
      <dgm:spPr/>
      <dgm:t>
        <a:bodyPr/>
        <a:lstStyle/>
        <a:p>
          <a:endParaRPr lang="en-US"/>
        </a:p>
      </dgm:t>
    </dgm:pt>
    <dgm:pt modelId="{0722A637-EBAC-4713-B32A-B0D5CF4045E5}" type="sibTrans" cxnId="{CDB2F1C4-E43B-465E-A813-F2D6EF03479A}">
      <dgm:prSet/>
      <dgm:spPr/>
      <dgm:t>
        <a:bodyPr/>
        <a:lstStyle/>
        <a:p>
          <a:endParaRPr lang="en-US"/>
        </a:p>
      </dgm:t>
    </dgm:pt>
    <dgm:pt modelId="{D8D46B79-0ACF-40E8-A202-3AC17515A044}">
      <dgm:prSet phldrT="[Text]"/>
      <dgm:spPr/>
      <dgm:t>
        <a:bodyPr/>
        <a:lstStyle/>
        <a:p>
          <a:r>
            <a:rPr lang="en-US" b="1" dirty="0" smtClean="0"/>
            <a:t>5. Application Security Verification</a:t>
          </a:r>
        </a:p>
        <a:p>
          <a:r>
            <a:rPr lang="en-US" b="0" dirty="0" smtClean="0"/>
            <a:t>Verify and provide evidence that an application has reached and maintained the targeted level of trust.</a:t>
          </a:r>
          <a:endParaRPr lang="en-US" b="0" dirty="0"/>
        </a:p>
      </dgm:t>
    </dgm:pt>
    <dgm:pt modelId="{1D41E19B-1AB6-40B8-AEC2-C25A2851CAB2}" type="parTrans" cxnId="{6B656C9E-6AB2-462E-B416-7977750A0703}">
      <dgm:prSet/>
      <dgm:spPr/>
      <dgm:t>
        <a:bodyPr/>
        <a:lstStyle/>
        <a:p>
          <a:endParaRPr lang="en-US"/>
        </a:p>
      </dgm:t>
    </dgm:pt>
    <dgm:pt modelId="{8648B7A5-8694-46E1-9BED-9D2BDA4CCB5E}" type="sibTrans" cxnId="{6B656C9E-6AB2-462E-B416-7977750A0703}">
      <dgm:prSet/>
      <dgm:spPr/>
      <dgm:t>
        <a:bodyPr/>
        <a:lstStyle/>
        <a:p>
          <a:endParaRPr lang="en-US"/>
        </a:p>
      </dgm:t>
    </dgm:pt>
    <dgm:pt modelId="{24408168-1E01-4801-B92F-C680BFAE0B3D}">
      <dgm:prSet phldrT="[Text]"/>
      <dgm:spPr/>
      <dgm:t>
        <a:bodyPr/>
        <a:lstStyle/>
        <a:p>
          <a:r>
            <a:rPr lang="en-US" b="1" dirty="0" smtClean="0"/>
            <a:t>4. Business Application Project</a:t>
          </a:r>
        </a:p>
        <a:p>
          <a:r>
            <a:rPr lang="en-US" dirty="0" smtClean="0"/>
            <a:t>Implement the security activities contained in the ANF.</a:t>
          </a:r>
          <a:br>
            <a:rPr lang="en-US" dirty="0" smtClean="0"/>
          </a:br>
          <a:endParaRPr lang="en-US" dirty="0"/>
        </a:p>
      </dgm:t>
    </dgm:pt>
    <dgm:pt modelId="{8EAEC857-27F4-495A-981D-F6250ABC796A}" type="parTrans" cxnId="{FF4E2EA2-3AE0-4200-A8C6-8FA88A2DEDF3}">
      <dgm:prSet/>
      <dgm:spPr/>
      <dgm:t>
        <a:bodyPr/>
        <a:lstStyle/>
        <a:p>
          <a:endParaRPr lang="en-US"/>
        </a:p>
      </dgm:t>
    </dgm:pt>
    <dgm:pt modelId="{9B8FD49E-54AF-47A2-80F5-5A7B52E9D267}" type="sibTrans" cxnId="{FF4E2EA2-3AE0-4200-A8C6-8FA88A2DEDF3}">
      <dgm:prSet/>
      <dgm:spPr/>
      <dgm:t>
        <a:bodyPr/>
        <a:lstStyle/>
        <a:p>
          <a:endParaRPr lang="en-US"/>
        </a:p>
      </dgm:t>
    </dgm:pt>
    <dgm:pt modelId="{90096A07-C8D1-48F1-A189-26CB0854AA7B}" type="pres">
      <dgm:prSet presAssocID="{0E0B8D71-64E5-45FF-BEAD-E3AF878553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122FD-492B-45DC-BA94-526AF1CCABBD}" type="pres">
      <dgm:prSet presAssocID="{0E0B8D71-64E5-45FF-BEAD-E3AF87855353}" presName="dummyMaxCanvas" presStyleCnt="0">
        <dgm:presLayoutVars/>
      </dgm:prSet>
      <dgm:spPr/>
    </dgm:pt>
    <dgm:pt modelId="{7BCA8605-613A-45EA-97F6-137AF35010A1}" type="pres">
      <dgm:prSet presAssocID="{0E0B8D71-64E5-45FF-BEAD-E3AF8785535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1B94C-FC7F-4CF4-95EE-1BAF76BA6CDA}" type="pres">
      <dgm:prSet presAssocID="{0E0B8D71-64E5-45FF-BEAD-E3AF8785535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A633-F154-44BB-B3BA-2B976C509C71}" type="pres">
      <dgm:prSet presAssocID="{0E0B8D71-64E5-45FF-BEAD-E3AF8785535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26C97-93CB-4FC5-8824-143B028EBCDF}" type="pres">
      <dgm:prSet presAssocID="{0E0B8D71-64E5-45FF-BEAD-E3AF8785535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4D3E8-9491-4B09-B1FD-705C43C70D23}" type="pres">
      <dgm:prSet presAssocID="{0E0B8D71-64E5-45FF-BEAD-E3AF8785535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374EC-AF52-4B06-BF50-B8E6545607A8}" type="pres">
      <dgm:prSet presAssocID="{0E0B8D71-64E5-45FF-BEAD-E3AF8785535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7836F-44E6-41F7-B860-966E87CD463F}" type="pres">
      <dgm:prSet presAssocID="{0E0B8D71-64E5-45FF-BEAD-E3AF8785535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ADF41-B57A-45DD-86BB-12876925BA50}" type="pres">
      <dgm:prSet presAssocID="{0E0B8D71-64E5-45FF-BEAD-E3AF8785535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DF9CF-C8C3-471B-A466-CE76654E2C7A}" type="pres">
      <dgm:prSet presAssocID="{0E0B8D71-64E5-45FF-BEAD-E3AF8785535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6EBEE-3965-4C67-9401-B25F71C42D0A}" type="pres">
      <dgm:prSet presAssocID="{0E0B8D71-64E5-45FF-BEAD-E3AF8785535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4CD79-C221-4CE8-A20B-5C2B6B89156D}" type="pres">
      <dgm:prSet presAssocID="{0E0B8D71-64E5-45FF-BEAD-E3AF8785535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4CF28-02AA-4855-A176-4AE81D3BDFBE}" type="pres">
      <dgm:prSet presAssocID="{0E0B8D71-64E5-45FF-BEAD-E3AF8785535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EDA7-E5A6-4B1F-931A-4739955ADF8E}" type="pres">
      <dgm:prSet presAssocID="{0E0B8D71-64E5-45FF-BEAD-E3AF8785535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88C5B-89A5-4FE3-934D-D452B6A10E6E}" type="pres">
      <dgm:prSet presAssocID="{0E0B8D71-64E5-45FF-BEAD-E3AF8785535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CD84BE-082C-4154-ADEF-DA5AD47C9C2B}" srcId="{0E0B8D71-64E5-45FF-BEAD-E3AF87855353}" destId="{BE442A6B-AD67-4D7C-8FA8-BB5DBCEB3A1C}" srcOrd="0" destOrd="0" parTransId="{D127860E-B23E-4890-B290-41F402EFF5EC}" sibTransId="{8EDBACA0-602E-4B58-A3D7-ADB1562BB480}"/>
    <dgm:cxn modelId="{6B656C9E-6AB2-462E-B416-7977750A0703}" srcId="{0E0B8D71-64E5-45FF-BEAD-E3AF87855353}" destId="{D8D46B79-0ACF-40E8-A202-3AC17515A044}" srcOrd="4" destOrd="0" parTransId="{1D41E19B-1AB6-40B8-AEC2-C25A2851CAB2}" sibTransId="{8648B7A5-8694-46E1-9BED-9D2BDA4CCB5E}"/>
    <dgm:cxn modelId="{3E9D4A19-5243-48C5-8941-ED54073C405C}" srcId="{0E0B8D71-64E5-45FF-BEAD-E3AF87855353}" destId="{C89CDBE3-E29F-4E56-B28B-1CD6390963D6}" srcOrd="1" destOrd="0" parTransId="{A87FB206-C431-466C-9776-613538BA3319}" sibTransId="{EF5DE507-ED4E-4E5D-9187-07A478604317}"/>
    <dgm:cxn modelId="{6E88A1C4-8C1B-4F0F-B767-A5242571ACD7}" type="presOf" srcId="{0722A637-EBAC-4713-B32A-B0D5CF4045E5}" destId="{3BAADF41-B57A-45DD-86BB-12876925BA50}" srcOrd="0" destOrd="0" presId="urn:microsoft.com/office/officeart/2005/8/layout/vProcess5"/>
    <dgm:cxn modelId="{DFF7D54E-A504-4E59-B0E2-D12756338503}" type="presOf" srcId="{AF842246-EA26-48DC-BAAA-648490F583D2}" destId="{F593A633-F154-44BB-B3BA-2B976C509C71}" srcOrd="0" destOrd="0" presId="urn:microsoft.com/office/officeart/2005/8/layout/vProcess5"/>
    <dgm:cxn modelId="{91A8350B-A2A0-475B-968A-41D9F1ABB74D}" type="presOf" srcId="{AF842246-EA26-48DC-BAAA-648490F583D2}" destId="{EA04CF28-02AA-4855-A176-4AE81D3BDFBE}" srcOrd="1" destOrd="0" presId="urn:microsoft.com/office/officeart/2005/8/layout/vProcess5"/>
    <dgm:cxn modelId="{FF4E2EA2-3AE0-4200-A8C6-8FA88A2DEDF3}" srcId="{0E0B8D71-64E5-45FF-BEAD-E3AF87855353}" destId="{24408168-1E01-4801-B92F-C680BFAE0B3D}" srcOrd="3" destOrd="0" parTransId="{8EAEC857-27F4-495A-981D-F6250ABC796A}" sibTransId="{9B8FD49E-54AF-47A2-80F5-5A7B52E9D267}"/>
    <dgm:cxn modelId="{2B64CD9F-C180-4CC2-A67A-68CE65D2AFF3}" type="presOf" srcId="{BE442A6B-AD67-4D7C-8FA8-BB5DBCEB3A1C}" destId="{37C6EBEE-3965-4C67-9401-B25F71C42D0A}" srcOrd="1" destOrd="0" presId="urn:microsoft.com/office/officeart/2005/8/layout/vProcess5"/>
    <dgm:cxn modelId="{B9BC0879-F5D5-410E-ABE9-605E01A37887}" type="presOf" srcId="{24408168-1E01-4801-B92F-C680BFAE0B3D}" destId="{920FEDA7-E5A6-4B1F-931A-4739955ADF8E}" srcOrd="1" destOrd="0" presId="urn:microsoft.com/office/officeart/2005/8/layout/vProcess5"/>
    <dgm:cxn modelId="{E0E21EF2-5B23-4849-AE0A-C81FC57EF82C}" type="presOf" srcId="{D8D46B79-0ACF-40E8-A202-3AC17515A044}" destId="{1FE88C5B-89A5-4FE3-934D-D452B6A10E6E}" srcOrd="1" destOrd="0" presId="urn:microsoft.com/office/officeart/2005/8/layout/vProcess5"/>
    <dgm:cxn modelId="{EA502642-FBAE-4348-A923-4DE1B9DAA350}" type="presOf" srcId="{0E0B8D71-64E5-45FF-BEAD-E3AF87855353}" destId="{90096A07-C8D1-48F1-A189-26CB0854AA7B}" srcOrd="0" destOrd="0" presId="urn:microsoft.com/office/officeart/2005/8/layout/vProcess5"/>
    <dgm:cxn modelId="{26FDD55B-DD0C-4B27-845E-2E0AC385578C}" type="presOf" srcId="{24408168-1E01-4801-B92F-C680BFAE0B3D}" destId="{CD126C97-93CB-4FC5-8824-143B028EBCDF}" srcOrd="0" destOrd="0" presId="urn:microsoft.com/office/officeart/2005/8/layout/vProcess5"/>
    <dgm:cxn modelId="{CF92BB3B-E162-4542-B333-134CF40D29CD}" type="presOf" srcId="{C89CDBE3-E29F-4E56-B28B-1CD6390963D6}" destId="{1701B94C-FC7F-4CF4-95EE-1BAF76BA6CDA}" srcOrd="0" destOrd="0" presId="urn:microsoft.com/office/officeart/2005/8/layout/vProcess5"/>
    <dgm:cxn modelId="{7F56DD1C-3DF3-4B97-A466-57D4221A6D2B}" type="presOf" srcId="{9B8FD49E-54AF-47A2-80F5-5A7B52E9D267}" destId="{7CFDF9CF-C8C3-471B-A466-CE76654E2C7A}" srcOrd="0" destOrd="0" presId="urn:microsoft.com/office/officeart/2005/8/layout/vProcess5"/>
    <dgm:cxn modelId="{234CB398-6B4A-46CB-A69B-EC8D32197448}" type="presOf" srcId="{BE442A6B-AD67-4D7C-8FA8-BB5DBCEB3A1C}" destId="{7BCA8605-613A-45EA-97F6-137AF35010A1}" srcOrd="0" destOrd="0" presId="urn:microsoft.com/office/officeart/2005/8/layout/vProcess5"/>
    <dgm:cxn modelId="{A25B4E59-2656-45F7-B4BE-10AF340DA2E5}" type="presOf" srcId="{C89CDBE3-E29F-4E56-B28B-1CD6390963D6}" destId="{CFE4CD79-C221-4CE8-A20B-5C2B6B89156D}" srcOrd="1" destOrd="0" presId="urn:microsoft.com/office/officeart/2005/8/layout/vProcess5"/>
    <dgm:cxn modelId="{CDB2F1C4-E43B-465E-A813-F2D6EF03479A}" srcId="{0E0B8D71-64E5-45FF-BEAD-E3AF87855353}" destId="{AF842246-EA26-48DC-BAAA-648490F583D2}" srcOrd="2" destOrd="0" parTransId="{FE0A4A61-AA55-4152-B67E-0EAC88FAB17E}" sibTransId="{0722A637-EBAC-4713-B32A-B0D5CF4045E5}"/>
    <dgm:cxn modelId="{2BFF8790-83CA-4FC0-A504-035B0D5D8AD6}" type="presOf" srcId="{D8D46B79-0ACF-40E8-A202-3AC17515A044}" destId="{17A4D3E8-9491-4B09-B1FD-705C43C70D23}" srcOrd="0" destOrd="0" presId="urn:microsoft.com/office/officeart/2005/8/layout/vProcess5"/>
    <dgm:cxn modelId="{851626E2-C533-40B4-A04E-B3AB50486AB3}" type="presOf" srcId="{8EDBACA0-602E-4B58-A3D7-ADB1562BB480}" destId="{AB2374EC-AF52-4B06-BF50-B8E6545607A8}" srcOrd="0" destOrd="0" presId="urn:microsoft.com/office/officeart/2005/8/layout/vProcess5"/>
    <dgm:cxn modelId="{171F820E-DC64-4675-A828-0C021B49AF34}" type="presOf" srcId="{EF5DE507-ED4E-4E5D-9187-07A478604317}" destId="{39B7836F-44E6-41F7-B860-966E87CD463F}" srcOrd="0" destOrd="0" presId="urn:microsoft.com/office/officeart/2005/8/layout/vProcess5"/>
    <dgm:cxn modelId="{0143B3C1-0ACC-4AB9-9598-635B9CA4416F}" type="presParOf" srcId="{90096A07-C8D1-48F1-A189-26CB0854AA7B}" destId="{AB3122FD-492B-45DC-BA94-526AF1CCABBD}" srcOrd="0" destOrd="0" presId="urn:microsoft.com/office/officeart/2005/8/layout/vProcess5"/>
    <dgm:cxn modelId="{01A39DA9-BA8E-4D3D-9F47-9D8D4F0AE40F}" type="presParOf" srcId="{90096A07-C8D1-48F1-A189-26CB0854AA7B}" destId="{7BCA8605-613A-45EA-97F6-137AF35010A1}" srcOrd="1" destOrd="0" presId="urn:microsoft.com/office/officeart/2005/8/layout/vProcess5"/>
    <dgm:cxn modelId="{B13261B7-8C25-49CE-A621-745F7E5D1BAF}" type="presParOf" srcId="{90096A07-C8D1-48F1-A189-26CB0854AA7B}" destId="{1701B94C-FC7F-4CF4-95EE-1BAF76BA6CDA}" srcOrd="2" destOrd="0" presId="urn:microsoft.com/office/officeart/2005/8/layout/vProcess5"/>
    <dgm:cxn modelId="{12684E00-BD66-48C2-B890-65489747DCA0}" type="presParOf" srcId="{90096A07-C8D1-48F1-A189-26CB0854AA7B}" destId="{F593A633-F154-44BB-B3BA-2B976C509C71}" srcOrd="3" destOrd="0" presId="urn:microsoft.com/office/officeart/2005/8/layout/vProcess5"/>
    <dgm:cxn modelId="{A2D21553-45B9-4009-A20A-A4F437D2AC71}" type="presParOf" srcId="{90096A07-C8D1-48F1-A189-26CB0854AA7B}" destId="{CD126C97-93CB-4FC5-8824-143B028EBCDF}" srcOrd="4" destOrd="0" presId="urn:microsoft.com/office/officeart/2005/8/layout/vProcess5"/>
    <dgm:cxn modelId="{6C16AD5B-74B2-40BC-9B8D-0CAD6B2FF959}" type="presParOf" srcId="{90096A07-C8D1-48F1-A189-26CB0854AA7B}" destId="{17A4D3E8-9491-4B09-B1FD-705C43C70D23}" srcOrd="5" destOrd="0" presId="urn:microsoft.com/office/officeart/2005/8/layout/vProcess5"/>
    <dgm:cxn modelId="{CE470F53-B004-4C5C-9BAA-6124FA1FB7C2}" type="presParOf" srcId="{90096A07-C8D1-48F1-A189-26CB0854AA7B}" destId="{AB2374EC-AF52-4B06-BF50-B8E6545607A8}" srcOrd="6" destOrd="0" presId="urn:microsoft.com/office/officeart/2005/8/layout/vProcess5"/>
    <dgm:cxn modelId="{7A928D24-7128-40AA-8C1C-2E1EF94F75B3}" type="presParOf" srcId="{90096A07-C8D1-48F1-A189-26CB0854AA7B}" destId="{39B7836F-44E6-41F7-B860-966E87CD463F}" srcOrd="7" destOrd="0" presId="urn:microsoft.com/office/officeart/2005/8/layout/vProcess5"/>
    <dgm:cxn modelId="{FCAA4317-F38C-4EC2-8AF6-0D4CC0812DE4}" type="presParOf" srcId="{90096A07-C8D1-48F1-A189-26CB0854AA7B}" destId="{3BAADF41-B57A-45DD-86BB-12876925BA50}" srcOrd="8" destOrd="0" presId="urn:microsoft.com/office/officeart/2005/8/layout/vProcess5"/>
    <dgm:cxn modelId="{C695F621-6194-486C-BD25-11570E8115F5}" type="presParOf" srcId="{90096A07-C8D1-48F1-A189-26CB0854AA7B}" destId="{7CFDF9CF-C8C3-471B-A466-CE76654E2C7A}" srcOrd="9" destOrd="0" presId="urn:microsoft.com/office/officeart/2005/8/layout/vProcess5"/>
    <dgm:cxn modelId="{0E4817A9-93D9-4E00-8D37-BBB04FF436BB}" type="presParOf" srcId="{90096A07-C8D1-48F1-A189-26CB0854AA7B}" destId="{37C6EBEE-3965-4C67-9401-B25F71C42D0A}" srcOrd="10" destOrd="0" presId="urn:microsoft.com/office/officeart/2005/8/layout/vProcess5"/>
    <dgm:cxn modelId="{D4E90442-B0B2-448C-9AE5-EA1F2F67686D}" type="presParOf" srcId="{90096A07-C8D1-48F1-A189-26CB0854AA7B}" destId="{CFE4CD79-C221-4CE8-A20B-5C2B6B89156D}" srcOrd="11" destOrd="0" presId="urn:microsoft.com/office/officeart/2005/8/layout/vProcess5"/>
    <dgm:cxn modelId="{61BA412E-352A-4D9E-BCEE-FFB5ABAD4C09}" type="presParOf" srcId="{90096A07-C8D1-48F1-A189-26CB0854AA7B}" destId="{EA04CF28-02AA-4855-A176-4AE81D3BDFBE}" srcOrd="12" destOrd="0" presId="urn:microsoft.com/office/officeart/2005/8/layout/vProcess5"/>
    <dgm:cxn modelId="{A64CDF13-EF8F-4E38-ACB8-3430DB541527}" type="presParOf" srcId="{90096A07-C8D1-48F1-A189-26CB0854AA7B}" destId="{920FEDA7-E5A6-4B1F-931A-4739955ADF8E}" srcOrd="13" destOrd="0" presId="urn:microsoft.com/office/officeart/2005/8/layout/vProcess5"/>
    <dgm:cxn modelId="{6F70497B-A2AD-46EB-97B6-328C4A820EBB}" type="presParOf" srcId="{90096A07-C8D1-48F1-A189-26CB0854AA7B}" destId="{1FE88C5B-89A5-4FE3-934D-D452B6A10E6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C0D9A-1AFA-43A8-8029-106033773BA8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4919A-ECBF-4C1C-A506-A16C8F4685FE}">
      <dgm:prSet phldrT="[Text]"/>
      <dgm:spPr/>
      <dgm:t>
        <a:bodyPr/>
        <a:lstStyle/>
        <a:p>
          <a:r>
            <a:rPr lang="en-US" dirty="0" smtClean="0"/>
            <a:t>ASCs</a:t>
          </a:r>
          <a:endParaRPr lang="en-US" dirty="0"/>
        </a:p>
      </dgm:t>
    </dgm:pt>
    <dgm:pt modelId="{B31D87E6-5158-4CD0-92A7-EEFC4E01FE8F}" type="parTrans" cxnId="{4B970D4E-9650-4D13-8F45-C9BB7ECF88C9}">
      <dgm:prSet/>
      <dgm:spPr/>
      <dgm:t>
        <a:bodyPr/>
        <a:lstStyle/>
        <a:p>
          <a:endParaRPr lang="en-US"/>
        </a:p>
      </dgm:t>
    </dgm:pt>
    <dgm:pt modelId="{EEAB50A0-EEDA-4AC4-9821-3FDFE83C352A}" type="sibTrans" cxnId="{4B970D4E-9650-4D13-8F45-C9BB7ECF88C9}">
      <dgm:prSet/>
      <dgm:spPr/>
      <dgm:t>
        <a:bodyPr/>
        <a:lstStyle/>
        <a:p>
          <a:endParaRPr lang="en-US"/>
        </a:p>
      </dgm:t>
    </dgm:pt>
    <dgm:pt modelId="{F4E99EB4-891B-4339-9457-DB29F694626D}">
      <dgm:prSet phldrT="[Text]"/>
      <dgm:spPr/>
      <dgm:t>
        <a:bodyPr/>
        <a:lstStyle/>
        <a:p>
          <a:r>
            <a:rPr lang="en-US" b="1" dirty="0" smtClean="0"/>
            <a:t>Target level of Trust</a:t>
          </a:r>
          <a:endParaRPr lang="en-US" b="1" dirty="0"/>
        </a:p>
      </dgm:t>
    </dgm:pt>
    <dgm:pt modelId="{1906F49A-1641-4B9A-A862-BD21737265F9}" type="parTrans" cxnId="{D38B7A02-3AEA-44D3-BD6D-2F3D798CC465}">
      <dgm:prSet/>
      <dgm:spPr/>
      <dgm:t>
        <a:bodyPr/>
        <a:lstStyle/>
        <a:p>
          <a:endParaRPr lang="en-US"/>
        </a:p>
      </dgm:t>
    </dgm:pt>
    <dgm:pt modelId="{10447411-C795-4C9A-B82D-007BA60E098A}" type="sibTrans" cxnId="{D38B7A02-3AEA-44D3-BD6D-2F3D798CC465}">
      <dgm:prSet/>
      <dgm:spPr/>
      <dgm:t>
        <a:bodyPr/>
        <a:lstStyle/>
        <a:p>
          <a:endParaRPr lang="en-US"/>
        </a:p>
      </dgm:t>
    </dgm:pt>
    <dgm:pt modelId="{2BCC6AEB-0A2F-419D-A5CF-EEF6D65AA035}">
      <dgm:prSet phldrT="[Text]"/>
      <dgm:spPr/>
      <dgm:t>
        <a:bodyPr/>
        <a:lstStyle/>
        <a:p>
          <a:r>
            <a:rPr lang="en-US" b="1" dirty="0" smtClean="0"/>
            <a:t>Verification method</a:t>
          </a:r>
          <a:endParaRPr lang="en-US" b="1" dirty="0"/>
        </a:p>
      </dgm:t>
    </dgm:pt>
    <dgm:pt modelId="{A1A67278-C735-4486-B6D1-78F31D50263F}" type="parTrans" cxnId="{CBED5E70-43BA-43DE-B920-F55BA5EB93D7}">
      <dgm:prSet/>
      <dgm:spPr/>
      <dgm:t>
        <a:bodyPr/>
        <a:lstStyle/>
        <a:p>
          <a:endParaRPr lang="en-US"/>
        </a:p>
      </dgm:t>
    </dgm:pt>
    <dgm:pt modelId="{FFBE2686-0E01-4474-AB48-B0DC17ECA504}" type="sibTrans" cxnId="{CBED5E70-43BA-43DE-B920-F55BA5EB93D7}">
      <dgm:prSet/>
      <dgm:spPr/>
      <dgm:t>
        <a:bodyPr/>
        <a:lstStyle/>
        <a:p>
          <a:endParaRPr lang="en-US"/>
        </a:p>
      </dgm:t>
    </dgm:pt>
    <dgm:pt modelId="{916BD2AC-4AB2-4939-8B51-92A28457F757}">
      <dgm:prSet phldrT="[Text]"/>
      <dgm:spPr/>
      <dgm:t>
        <a:bodyPr/>
        <a:lstStyle/>
        <a:p>
          <a:r>
            <a:rPr lang="en-US" b="1" dirty="0" smtClean="0"/>
            <a:t>Security Requirements</a:t>
          </a:r>
          <a:endParaRPr lang="en-US" b="1" dirty="0"/>
        </a:p>
      </dgm:t>
    </dgm:pt>
    <dgm:pt modelId="{FD753351-C236-4FE1-8E2A-1340DEB8E8B7}" type="parTrans" cxnId="{34465F27-A8DD-4F56-9C4D-EAA496FA04A6}">
      <dgm:prSet/>
      <dgm:spPr/>
      <dgm:t>
        <a:bodyPr/>
        <a:lstStyle/>
        <a:p>
          <a:endParaRPr lang="en-US"/>
        </a:p>
      </dgm:t>
    </dgm:pt>
    <dgm:pt modelId="{919DAC27-0636-47C1-9E36-CF8D0F348FB5}" type="sibTrans" cxnId="{34465F27-A8DD-4F56-9C4D-EAA496FA04A6}">
      <dgm:prSet/>
      <dgm:spPr/>
      <dgm:t>
        <a:bodyPr/>
        <a:lstStyle/>
        <a:p>
          <a:endParaRPr lang="en-US"/>
        </a:p>
      </dgm:t>
    </dgm:pt>
    <dgm:pt modelId="{12CFB224-7208-486C-B886-A49B80B79E9B}">
      <dgm:prSet phldrT="[Text]"/>
      <dgm:spPr/>
      <dgm:t>
        <a:bodyPr/>
        <a:lstStyle/>
        <a:p>
          <a:r>
            <a:rPr lang="en-US" b="1" dirty="0" smtClean="0"/>
            <a:t>Security activity</a:t>
          </a:r>
          <a:endParaRPr lang="en-US" b="1" dirty="0"/>
        </a:p>
      </dgm:t>
    </dgm:pt>
    <dgm:pt modelId="{C25ADE75-EE8E-42A6-81CC-8E2888726236}" type="parTrans" cxnId="{8776929F-A21A-4C55-8018-0F01561EC549}">
      <dgm:prSet/>
      <dgm:spPr/>
      <dgm:t>
        <a:bodyPr/>
        <a:lstStyle/>
        <a:p>
          <a:endParaRPr lang="en-US"/>
        </a:p>
      </dgm:t>
    </dgm:pt>
    <dgm:pt modelId="{D4FB43D7-47B6-4CBE-8280-B61B00AC8AF4}" type="sibTrans" cxnId="{8776929F-A21A-4C55-8018-0F01561EC549}">
      <dgm:prSet/>
      <dgm:spPr/>
      <dgm:t>
        <a:bodyPr/>
        <a:lstStyle/>
        <a:p>
          <a:endParaRPr lang="en-US"/>
        </a:p>
      </dgm:t>
    </dgm:pt>
    <dgm:pt modelId="{E603BE1E-2BAE-49E9-B50A-7B0183D9D9CB}" type="pres">
      <dgm:prSet presAssocID="{E77C0D9A-1AFA-43A8-8029-106033773B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6574F-82FD-442B-878D-A8DB32FEE9D1}" type="pres">
      <dgm:prSet presAssocID="{3284919A-ECBF-4C1C-A506-A16C8F4685FE}" presName="centerShape" presStyleLbl="node0" presStyleIdx="0" presStyleCnt="1"/>
      <dgm:spPr/>
      <dgm:t>
        <a:bodyPr/>
        <a:lstStyle/>
        <a:p>
          <a:endParaRPr lang="en-US"/>
        </a:p>
      </dgm:t>
    </dgm:pt>
    <dgm:pt modelId="{997DDBF2-EEBF-46EF-9B51-41F47A74E564}" type="pres">
      <dgm:prSet presAssocID="{1906F49A-1641-4B9A-A862-BD21737265F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9B55576-91D1-42D5-82D4-AD91481C326F}" type="pres">
      <dgm:prSet presAssocID="{1906F49A-1641-4B9A-A862-BD21737265F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A84A6ED-5A19-47E0-9AC3-170BF1AEC794}" type="pres">
      <dgm:prSet presAssocID="{F4E99EB4-891B-4339-9457-DB29F69462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A0F02-6672-46B7-8F8A-5D818F211C40}" type="pres">
      <dgm:prSet presAssocID="{A1A67278-C735-4486-B6D1-78F31D50263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8CD7129-828E-44ED-8A13-AFAA4F41E124}" type="pres">
      <dgm:prSet presAssocID="{A1A67278-C735-4486-B6D1-78F31D50263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5B8977A-2181-45AE-BAA2-E318C2AEB112}" type="pres">
      <dgm:prSet presAssocID="{2BCC6AEB-0A2F-419D-A5CF-EEF6D65AA0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D9700-8293-46FE-A5AB-2150554C5403}" type="pres">
      <dgm:prSet presAssocID="{FD753351-C236-4FE1-8E2A-1340DEB8E8B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356097E-D5D0-4F31-88D7-31DE80F2FA1C}" type="pres">
      <dgm:prSet presAssocID="{FD753351-C236-4FE1-8E2A-1340DEB8E8B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B7176E7-9C5D-4033-B3BA-5C0D42A8D2A5}" type="pres">
      <dgm:prSet presAssocID="{916BD2AC-4AB2-4939-8B51-92A28457F7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F795B-DBEE-4370-8688-81C7380ADB8A}" type="pres">
      <dgm:prSet presAssocID="{C25ADE75-EE8E-42A6-81CC-8E288872623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17E5587-A8D0-45C6-B6FF-014718E31676}" type="pres">
      <dgm:prSet presAssocID="{C25ADE75-EE8E-42A6-81CC-8E288872623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6A03A07-3B3C-4558-A343-8E428015E0B0}" type="pres">
      <dgm:prSet presAssocID="{12CFB224-7208-486C-B886-A49B80B79E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2D77A-C295-4080-889A-89A2E7428A6C}" type="presOf" srcId="{3284919A-ECBF-4C1C-A506-A16C8F4685FE}" destId="{CED6574F-82FD-442B-878D-A8DB32FEE9D1}" srcOrd="0" destOrd="0" presId="urn:microsoft.com/office/officeart/2005/8/layout/radial5"/>
    <dgm:cxn modelId="{151C4DFF-8EF3-4D23-BB17-9F85AAC5D7C1}" type="presOf" srcId="{E77C0D9A-1AFA-43A8-8029-106033773BA8}" destId="{E603BE1E-2BAE-49E9-B50A-7B0183D9D9CB}" srcOrd="0" destOrd="0" presId="urn:microsoft.com/office/officeart/2005/8/layout/radial5"/>
    <dgm:cxn modelId="{D38B7A02-3AEA-44D3-BD6D-2F3D798CC465}" srcId="{3284919A-ECBF-4C1C-A506-A16C8F4685FE}" destId="{F4E99EB4-891B-4339-9457-DB29F694626D}" srcOrd="0" destOrd="0" parTransId="{1906F49A-1641-4B9A-A862-BD21737265F9}" sibTransId="{10447411-C795-4C9A-B82D-007BA60E098A}"/>
    <dgm:cxn modelId="{CE33D267-F66F-406D-BCF1-5D170F750372}" type="presOf" srcId="{2BCC6AEB-0A2F-419D-A5CF-EEF6D65AA035}" destId="{E5B8977A-2181-45AE-BAA2-E318C2AEB112}" srcOrd="0" destOrd="0" presId="urn:microsoft.com/office/officeart/2005/8/layout/radial5"/>
    <dgm:cxn modelId="{AB799D53-C94A-471B-AE12-909A89E10249}" type="presOf" srcId="{A1A67278-C735-4486-B6D1-78F31D50263F}" destId="{F40A0F02-6672-46B7-8F8A-5D818F211C40}" srcOrd="0" destOrd="0" presId="urn:microsoft.com/office/officeart/2005/8/layout/radial5"/>
    <dgm:cxn modelId="{D63BD133-F151-49B9-B613-676C267DBC6F}" type="presOf" srcId="{916BD2AC-4AB2-4939-8B51-92A28457F757}" destId="{9B7176E7-9C5D-4033-B3BA-5C0D42A8D2A5}" srcOrd="0" destOrd="0" presId="urn:microsoft.com/office/officeart/2005/8/layout/radial5"/>
    <dgm:cxn modelId="{9792EC48-22D8-426A-AC91-7B82A62311A6}" type="presOf" srcId="{12CFB224-7208-486C-B886-A49B80B79E9B}" destId="{66A03A07-3B3C-4558-A343-8E428015E0B0}" srcOrd="0" destOrd="0" presId="urn:microsoft.com/office/officeart/2005/8/layout/radial5"/>
    <dgm:cxn modelId="{4B970D4E-9650-4D13-8F45-C9BB7ECF88C9}" srcId="{E77C0D9A-1AFA-43A8-8029-106033773BA8}" destId="{3284919A-ECBF-4C1C-A506-A16C8F4685FE}" srcOrd="0" destOrd="0" parTransId="{B31D87E6-5158-4CD0-92A7-EEFC4E01FE8F}" sibTransId="{EEAB50A0-EEDA-4AC4-9821-3FDFE83C352A}"/>
    <dgm:cxn modelId="{34465F27-A8DD-4F56-9C4D-EAA496FA04A6}" srcId="{3284919A-ECBF-4C1C-A506-A16C8F4685FE}" destId="{916BD2AC-4AB2-4939-8B51-92A28457F757}" srcOrd="2" destOrd="0" parTransId="{FD753351-C236-4FE1-8E2A-1340DEB8E8B7}" sibTransId="{919DAC27-0636-47C1-9E36-CF8D0F348FB5}"/>
    <dgm:cxn modelId="{CBCC9585-DD95-467E-8795-31DF6FD9C47D}" type="presOf" srcId="{FD753351-C236-4FE1-8E2A-1340DEB8E8B7}" destId="{488D9700-8293-46FE-A5AB-2150554C5403}" srcOrd="0" destOrd="0" presId="urn:microsoft.com/office/officeart/2005/8/layout/radial5"/>
    <dgm:cxn modelId="{80450A35-E731-471F-9F78-ECD243EE549E}" type="presOf" srcId="{FD753351-C236-4FE1-8E2A-1340DEB8E8B7}" destId="{0356097E-D5D0-4F31-88D7-31DE80F2FA1C}" srcOrd="1" destOrd="0" presId="urn:microsoft.com/office/officeart/2005/8/layout/radial5"/>
    <dgm:cxn modelId="{ECD3A840-EFAB-40D6-8939-3482003AF6A7}" type="presOf" srcId="{1906F49A-1641-4B9A-A862-BD21737265F9}" destId="{997DDBF2-EEBF-46EF-9B51-41F47A74E564}" srcOrd="0" destOrd="0" presId="urn:microsoft.com/office/officeart/2005/8/layout/radial5"/>
    <dgm:cxn modelId="{A153936E-FAD3-4D3C-BFBA-4E0FD4B82846}" type="presOf" srcId="{F4E99EB4-891B-4339-9457-DB29F694626D}" destId="{9A84A6ED-5A19-47E0-9AC3-170BF1AEC794}" srcOrd="0" destOrd="0" presId="urn:microsoft.com/office/officeart/2005/8/layout/radial5"/>
    <dgm:cxn modelId="{CBED5E70-43BA-43DE-B920-F55BA5EB93D7}" srcId="{3284919A-ECBF-4C1C-A506-A16C8F4685FE}" destId="{2BCC6AEB-0A2F-419D-A5CF-EEF6D65AA035}" srcOrd="1" destOrd="0" parTransId="{A1A67278-C735-4486-B6D1-78F31D50263F}" sibTransId="{FFBE2686-0E01-4474-AB48-B0DC17ECA504}"/>
    <dgm:cxn modelId="{F01C8E88-1A76-4ADB-9157-A118B3EEDB00}" type="presOf" srcId="{C25ADE75-EE8E-42A6-81CC-8E2888726236}" destId="{217F795B-DBEE-4370-8688-81C7380ADB8A}" srcOrd="0" destOrd="0" presId="urn:microsoft.com/office/officeart/2005/8/layout/radial5"/>
    <dgm:cxn modelId="{011EC486-FFF1-45F5-A463-0AB1D9EC90A3}" type="presOf" srcId="{A1A67278-C735-4486-B6D1-78F31D50263F}" destId="{58CD7129-828E-44ED-8A13-AFAA4F41E124}" srcOrd="1" destOrd="0" presId="urn:microsoft.com/office/officeart/2005/8/layout/radial5"/>
    <dgm:cxn modelId="{8776929F-A21A-4C55-8018-0F01561EC549}" srcId="{3284919A-ECBF-4C1C-A506-A16C8F4685FE}" destId="{12CFB224-7208-486C-B886-A49B80B79E9B}" srcOrd="3" destOrd="0" parTransId="{C25ADE75-EE8E-42A6-81CC-8E2888726236}" sibTransId="{D4FB43D7-47B6-4CBE-8280-B61B00AC8AF4}"/>
    <dgm:cxn modelId="{B2A5FD66-5944-44DB-9C3E-450B2A0F19FE}" type="presOf" srcId="{1906F49A-1641-4B9A-A862-BD21737265F9}" destId="{C9B55576-91D1-42D5-82D4-AD91481C326F}" srcOrd="1" destOrd="0" presId="urn:microsoft.com/office/officeart/2005/8/layout/radial5"/>
    <dgm:cxn modelId="{D5FBAEB6-592F-494D-B300-9A68B7B90AAA}" type="presOf" srcId="{C25ADE75-EE8E-42A6-81CC-8E2888726236}" destId="{917E5587-A8D0-45C6-B6FF-014718E31676}" srcOrd="1" destOrd="0" presId="urn:microsoft.com/office/officeart/2005/8/layout/radial5"/>
    <dgm:cxn modelId="{7695FB15-42B6-4FF5-A7BB-E62DA8644B26}" type="presParOf" srcId="{E603BE1E-2BAE-49E9-B50A-7B0183D9D9CB}" destId="{CED6574F-82FD-442B-878D-A8DB32FEE9D1}" srcOrd="0" destOrd="0" presId="urn:microsoft.com/office/officeart/2005/8/layout/radial5"/>
    <dgm:cxn modelId="{EAAD92BA-E70D-42F6-B439-34943C3D11D9}" type="presParOf" srcId="{E603BE1E-2BAE-49E9-B50A-7B0183D9D9CB}" destId="{997DDBF2-EEBF-46EF-9B51-41F47A74E564}" srcOrd="1" destOrd="0" presId="urn:microsoft.com/office/officeart/2005/8/layout/radial5"/>
    <dgm:cxn modelId="{107043EF-3A80-4D59-A68C-85FAE0E953FD}" type="presParOf" srcId="{997DDBF2-EEBF-46EF-9B51-41F47A74E564}" destId="{C9B55576-91D1-42D5-82D4-AD91481C326F}" srcOrd="0" destOrd="0" presId="urn:microsoft.com/office/officeart/2005/8/layout/radial5"/>
    <dgm:cxn modelId="{6E2C2F79-EA9A-45A1-ACA6-D5018A5DCF9A}" type="presParOf" srcId="{E603BE1E-2BAE-49E9-B50A-7B0183D9D9CB}" destId="{9A84A6ED-5A19-47E0-9AC3-170BF1AEC794}" srcOrd="2" destOrd="0" presId="urn:microsoft.com/office/officeart/2005/8/layout/radial5"/>
    <dgm:cxn modelId="{CBEC2F6E-79E5-4C99-B872-D0042BC00A2C}" type="presParOf" srcId="{E603BE1E-2BAE-49E9-B50A-7B0183D9D9CB}" destId="{F40A0F02-6672-46B7-8F8A-5D818F211C40}" srcOrd="3" destOrd="0" presId="urn:microsoft.com/office/officeart/2005/8/layout/radial5"/>
    <dgm:cxn modelId="{3DC1E9FA-C142-4375-BEB8-CBB738AFCDF6}" type="presParOf" srcId="{F40A0F02-6672-46B7-8F8A-5D818F211C40}" destId="{58CD7129-828E-44ED-8A13-AFAA4F41E124}" srcOrd="0" destOrd="0" presId="urn:microsoft.com/office/officeart/2005/8/layout/radial5"/>
    <dgm:cxn modelId="{2B0EA3EE-42BF-46D4-B7EA-A59A20B0AD42}" type="presParOf" srcId="{E603BE1E-2BAE-49E9-B50A-7B0183D9D9CB}" destId="{E5B8977A-2181-45AE-BAA2-E318C2AEB112}" srcOrd="4" destOrd="0" presId="urn:microsoft.com/office/officeart/2005/8/layout/radial5"/>
    <dgm:cxn modelId="{BF85AF4C-2E79-4299-84ED-2E917B56F49B}" type="presParOf" srcId="{E603BE1E-2BAE-49E9-B50A-7B0183D9D9CB}" destId="{488D9700-8293-46FE-A5AB-2150554C5403}" srcOrd="5" destOrd="0" presId="urn:microsoft.com/office/officeart/2005/8/layout/radial5"/>
    <dgm:cxn modelId="{6F2F8775-C93B-49BB-AD2E-B2EC9B50FB64}" type="presParOf" srcId="{488D9700-8293-46FE-A5AB-2150554C5403}" destId="{0356097E-D5D0-4F31-88D7-31DE80F2FA1C}" srcOrd="0" destOrd="0" presId="urn:microsoft.com/office/officeart/2005/8/layout/radial5"/>
    <dgm:cxn modelId="{217E5417-BCEC-40CA-9B72-C87FA0DBCF4D}" type="presParOf" srcId="{E603BE1E-2BAE-49E9-B50A-7B0183D9D9CB}" destId="{9B7176E7-9C5D-4033-B3BA-5C0D42A8D2A5}" srcOrd="6" destOrd="0" presId="urn:microsoft.com/office/officeart/2005/8/layout/radial5"/>
    <dgm:cxn modelId="{3B9184C5-9304-43B6-A8C9-3BE15523574F}" type="presParOf" srcId="{E603BE1E-2BAE-49E9-B50A-7B0183D9D9CB}" destId="{217F795B-DBEE-4370-8688-81C7380ADB8A}" srcOrd="7" destOrd="0" presId="urn:microsoft.com/office/officeart/2005/8/layout/radial5"/>
    <dgm:cxn modelId="{401D1D40-E74C-4616-A845-570A11BF0129}" type="presParOf" srcId="{217F795B-DBEE-4370-8688-81C7380ADB8A}" destId="{917E5587-A8D0-45C6-B6FF-014718E31676}" srcOrd="0" destOrd="0" presId="urn:microsoft.com/office/officeart/2005/8/layout/radial5"/>
    <dgm:cxn modelId="{DA2ED679-ABD7-4D1E-A62B-3067B5001D2F}" type="presParOf" srcId="{E603BE1E-2BAE-49E9-B50A-7B0183D9D9CB}" destId="{66A03A07-3B3C-4558-A343-8E428015E0B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F0BC5-376F-4423-9ED2-D4C89B1521A2}">
      <dsp:nvSpPr>
        <dsp:cNvPr id="0" name=""/>
        <dsp:cNvSpPr/>
      </dsp:nvSpPr>
      <dsp:spPr>
        <a:xfrm>
          <a:off x="3058" y="909"/>
          <a:ext cx="7613883" cy="472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50000"/>
                <a:lumOff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ISO/IEC JTC 1/SC 27</a:t>
          </a:r>
          <a:br>
            <a:rPr lang="en-US" sz="1100" b="1" kern="1200" dirty="0" smtClean="0"/>
          </a:br>
          <a:r>
            <a:rPr lang="en-US" sz="1100" kern="1200" dirty="0" smtClean="0"/>
            <a:t>Secretariat: </a:t>
          </a:r>
          <a:r>
            <a:rPr lang="de-DE" sz="1100" b="0" i="0" kern="1200" dirty="0" smtClean="0"/>
            <a:t>Deutsches Institut für Normung (DIN)</a:t>
          </a:r>
          <a:endParaRPr lang="en-US" sz="1100" b="0" i="0" kern="1200" dirty="0"/>
        </a:p>
      </dsp:txBody>
      <dsp:txXfrm>
        <a:off x="16910" y="14761"/>
        <a:ext cx="7586179" cy="445252"/>
      </dsp:txXfrm>
    </dsp:sp>
    <dsp:sp modelId="{61EA7947-70C2-4CB1-950D-81571E30EFAF}">
      <dsp:nvSpPr>
        <dsp:cNvPr id="0" name=""/>
        <dsp:cNvSpPr/>
      </dsp:nvSpPr>
      <dsp:spPr>
        <a:xfrm>
          <a:off x="3058" y="611165"/>
          <a:ext cx="1426889" cy="159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25000"/>
                <a:lumOff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WG 1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 </a:t>
          </a:r>
          <a:r>
            <a:rPr lang="en-US" sz="900" b="1" i="0" kern="1200" dirty="0" smtClean="0"/>
            <a:t>Information Security Management Systems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0" i="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kern="1200" dirty="0" smtClean="0"/>
            <a:t>Secretariat: British Standards Institution (or BSI)</a:t>
          </a:r>
          <a:br>
            <a:rPr lang="en-US" sz="900" b="0" i="0" kern="1200" dirty="0" smtClean="0"/>
          </a:br>
          <a:endParaRPr lang="en-US" sz="900" b="0" kern="1200" dirty="0"/>
        </a:p>
      </dsp:txBody>
      <dsp:txXfrm>
        <a:off x="44850" y="652957"/>
        <a:ext cx="1343305" cy="1515053"/>
      </dsp:txXfrm>
    </dsp:sp>
    <dsp:sp modelId="{983D43FA-6C66-4314-8305-6EED847AD2F7}">
      <dsp:nvSpPr>
        <dsp:cNvPr id="0" name=""/>
        <dsp:cNvSpPr/>
      </dsp:nvSpPr>
      <dsp:spPr>
        <a:xfrm>
          <a:off x="1549806" y="611165"/>
          <a:ext cx="1426889" cy="159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25000"/>
                <a:lumOff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WG 2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Cryptography and security mechanisms</a:t>
          </a:r>
          <a:br>
            <a:rPr lang="en-US" sz="900" b="1" kern="1200" dirty="0" smtClean="0"/>
          </a:b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Secretariat: Japanese Industrial Standards Committee (JISC)</a:t>
          </a:r>
          <a:br>
            <a:rPr lang="en-US" sz="900" kern="1200" dirty="0" smtClean="0"/>
          </a:br>
          <a:endParaRPr lang="en-US" sz="900" kern="1200" dirty="0"/>
        </a:p>
      </dsp:txBody>
      <dsp:txXfrm>
        <a:off x="1591598" y="652957"/>
        <a:ext cx="1343305" cy="1515053"/>
      </dsp:txXfrm>
    </dsp:sp>
    <dsp:sp modelId="{82A101DB-4318-4D7A-A16B-6C42BC0D3739}">
      <dsp:nvSpPr>
        <dsp:cNvPr id="0" name=""/>
        <dsp:cNvSpPr/>
      </dsp:nvSpPr>
      <dsp:spPr>
        <a:xfrm>
          <a:off x="3096555" y="611165"/>
          <a:ext cx="1426889" cy="159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25000"/>
                <a:lumOff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WG 3</a:t>
          </a:r>
          <a:br>
            <a:rPr lang="en-US" sz="900" b="1" kern="1200" dirty="0" smtClean="0"/>
          </a:br>
          <a:r>
            <a:rPr lang="en-US" sz="900" b="1" kern="1200" dirty="0" smtClean="0"/>
            <a:t/>
          </a:r>
          <a:br>
            <a:rPr lang="en-US" sz="900" b="1" kern="1200" dirty="0" smtClean="0"/>
          </a:br>
          <a:r>
            <a:rPr lang="en-US" sz="900" b="1" kern="1200" dirty="0" smtClean="0"/>
            <a:t/>
          </a:r>
          <a:br>
            <a:rPr lang="en-US" sz="900" b="1" kern="1200" dirty="0" smtClean="0"/>
          </a:br>
          <a:r>
            <a:rPr lang="en-US" sz="900" b="1" i="0" kern="1200" dirty="0" smtClean="0"/>
            <a:t>Security evaluation criteria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0" i="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kern="1200" dirty="0" smtClean="0"/>
            <a:t>Secretariat: Swedish Standards Institute (SIS)</a:t>
          </a:r>
          <a:br>
            <a:rPr lang="en-US" sz="900" b="0" i="0" kern="1200" dirty="0" smtClean="0"/>
          </a:br>
          <a:r>
            <a:rPr lang="en-US" sz="900" b="0" i="0" kern="1200" dirty="0" smtClean="0"/>
            <a:t/>
          </a:r>
          <a:br>
            <a:rPr lang="en-US" sz="900" b="0" i="0" kern="1200" dirty="0" smtClean="0"/>
          </a:br>
          <a:endParaRPr lang="en-US" sz="900" kern="1200" dirty="0"/>
        </a:p>
      </dsp:txBody>
      <dsp:txXfrm>
        <a:off x="3138347" y="652957"/>
        <a:ext cx="1343305" cy="1515053"/>
      </dsp:txXfrm>
    </dsp:sp>
    <dsp:sp modelId="{C8C9B7DB-05BD-4282-A8D1-6B2874B5DF53}">
      <dsp:nvSpPr>
        <dsp:cNvPr id="0" name=""/>
        <dsp:cNvSpPr/>
      </dsp:nvSpPr>
      <dsp:spPr>
        <a:xfrm>
          <a:off x="4643303" y="611165"/>
          <a:ext cx="1426889" cy="15986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WG 4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/>
            <a:t>Security controls and services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0" i="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kern="1200" dirty="0" smtClean="0"/>
            <a:t>Secretariat: Standards, Productivity and Innovation Board (SPRING Singapore)</a:t>
          </a:r>
          <a:endParaRPr lang="en-US" sz="900" kern="1200" dirty="0"/>
        </a:p>
      </dsp:txBody>
      <dsp:txXfrm>
        <a:off x="4685095" y="652957"/>
        <a:ext cx="1343305" cy="1515053"/>
      </dsp:txXfrm>
    </dsp:sp>
    <dsp:sp modelId="{4A3C35B8-F4B3-4961-AA20-93A1AB71E487}">
      <dsp:nvSpPr>
        <dsp:cNvPr id="0" name=""/>
        <dsp:cNvSpPr/>
      </dsp:nvSpPr>
      <dsp:spPr>
        <a:xfrm>
          <a:off x="6190051" y="611165"/>
          <a:ext cx="1426889" cy="159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25000"/>
                <a:lumOff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WG 5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/>
            <a:t>Identity management and privacy technologies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 smtClean="0"/>
            <a:t>Secretariat: Deutsches Institut für Normung (DIN)</a:t>
          </a:r>
          <a:br>
            <a:rPr lang="de-DE" sz="900" b="0" i="0" kern="1200" dirty="0" smtClean="0"/>
          </a:br>
          <a:endParaRPr lang="en-US" sz="900" kern="1200" dirty="0"/>
        </a:p>
      </dsp:txBody>
      <dsp:txXfrm>
        <a:off x="6231843" y="652957"/>
        <a:ext cx="1343305" cy="1515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B6EBB-B5F7-43EE-94B3-9F84E4226D54}">
      <dsp:nvSpPr>
        <dsp:cNvPr id="0" name=""/>
        <dsp:cNvSpPr/>
      </dsp:nvSpPr>
      <dsp:spPr>
        <a:xfrm>
          <a:off x="0" y="392509"/>
          <a:ext cx="7010400" cy="10209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2081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Unknown or emerging information security threats</a:t>
          </a:r>
          <a:endParaRPr lang="en-US" sz="1100" b="1" kern="1200" dirty="0"/>
        </a:p>
      </dsp:txBody>
      <dsp:txXfrm>
        <a:off x="0" y="647754"/>
        <a:ext cx="6755155" cy="510491"/>
      </dsp:txXfrm>
    </dsp:sp>
    <dsp:sp modelId="{273AEAFC-9C17-464E-A0A2-E4DE0A6FB8CE}">
      <dsp:nvSpPr>
        <dsp:cNvPr id="0" name=""/>
        <dsp:cNvSpPr/>
      </dsp:nvSpPr>
      <dsp:spPr>
        <a:xfrm>
          <a:off x="0" y="1179833"/>
          <a:ext cx="2159203" cy="1966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 smtClean="0"/>
            <a:t>Objective #1: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u="sng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a. Prepare to respond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b. Ensure continuous monitoring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c. Reduce risk through identifying and understanding information security threats</a:t>
          </a:r>
          <a:endParaRPr lang="en-US" sz="1100" kern="1200" dirty="0"/>
        </a:p>
      </dsp:txBody>
      <dsp:txXfrm>
        <a:off x="0" y="1179833"/>
        <a:ext cx="2159203" cy="1966785"/>
      </dsp:txXfrm>
    </dsp:sp>
    <dsp:sp modelId="{5586182C-C74F-4775-8D9F-20283AC4BDA6}">
      <dsp:nvSpPr>
        <dsp:cNvPr id="0" name=""/>
        <dsp:cNvSpPr/>
      </dsp:nvSpPr>
      <dsp:spPr>
        <a:xfrm>
          <a:off x="2159203" y="732836"/>
          <a:ext cx="4851196" cy="10209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2081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Known or common information security threats</a:t>
          </a:r>
          <a:endParaRPr lang="en-US" sz="1100" b="1" kern="1200" dirty="0"/>
        </a:p>
      </dsp:txBody>
      <dsp:txXfrm>
        <a:off x="2159203" y="988081"/>
        <a:ext cx="4595951" cy="510491"/>
      </dsp:txXfrm>
    </dsp:sp>
    <dsp:sp modelId="{E4E63777-5ED4-4113-A76D-0EF5733ED339}">
      <dsp:nvSpPr>
        <dsp:cNvPr id="0" name=""/>
        <dsp:cNvSpPr/>
      </dsp:nvSpPr>
      <dsp:spPr>
        <a:xfrm>
          <a:off x="2159203" y="1520160"/>
          <a:ext cx="2159203" cy="1966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 smtClean="0"/>
            <a:t>Objective #2: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a. Manage risks to the environment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b. Prevent occurrence (likelihood)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c. Reduce impact from occurrence</a:t>
          </a:r>
          <a:endParaRPr lang="en-US" sz="1100" kern="1200" dirty="0"/>
        </a:p>
      </dsp:txBody>
      <dsp:txXfrm>
        <a:off x="2159203" y="1520160"/>
        <a:ext cx="2159203" cy="1966785"/>
      </dsp:txXfrm>
    </dsp:sp>
    <dsp:sp modelId="{6CFB66F8-8E90-4261-A8E1-A849B705CAA5}">
      <dsp:nvSpPr>
        <dsp:cNvPr id="0" name=""/>
        <dsp:cNvSpPr/>
      </dsp:nvSpPr>
      <dsp:spPr>
        <a:xfrm>
          <a:off x="4318406" y="1073164"/>
          <a:ext cx="2691993" cy="10209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2081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Information security incidents</a:t>
          </a:r>
          <a:endParaRPr lang="en-US" sz="1100" b="1" kern="1200" dirty="0"/>
        </a:p>
      </dsp:txBody>
      <dsp:txXfrm>
        <a:off x="4318406" y="1328409"/>
        <a:ext cx="2436748" cy="510491"/>
      </dsp:txXfrm>
    </dsp:sp>
    <dsp:sp modelId="{43F9F0A4-F5E8-4B36-A668-29E203B1C8EB}">
      <dsp:nvSpPr>
        <dsp:cNvPr id="0" name=""/>
        <dsp:cNvSpPr/>
      </dsp:nvSpPr>
      <dsp:spPr>
        <a:xfrm>
          <a:off x="4318406" y="1860488"/>
          <a:ext cx="2159203" cy="1938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 smtClean="0"/>
            <a:t>Objective #3: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a. Investigate incident and collect facts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b. Identify who, what, where, why and how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c. Learn from incident</a:t>
          </a:r>
          <a:endParaRPr lang="en-US" sz="1100" kern="1200" dirty="0"/>
        </a:p>
      </dsp:txBody>
      <dsp:txXfrm>
        <a:off x="4318406" y="1860488"/>
        <a:ext cx="2159203" cy="193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B6EBB-B5F7-43EE-94B3-9F84E4226D54}">
      <dsp:nvSpPr>
        <dsp:cNvPr id="0" name=""/>
        <dsp:cNvSpPr/>
      </dsp:nvSpPr>
      <dsp:spPr>
        <a:xfrm>
          <a:off x="0" y="392509"/>
          <a:ext cx="7010400" cy="10209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2081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Unknown or emerging information security threats</a:t>
          </a:r>
          <a:endParaRPr lang="en-US" sz="1100" b="1" kern="1200" dirty="0"/>
        </a:p>
      </dsp:txBody>
      <dsp:txXfrm>
        <a:off x="0" y="647754"/>
        <a:ext cx="6755155" cy="510491"/>
      </dsp:txXfrm>
    </dsp:sp>
    <dsp:sp modelId="{273AEAFC-9C17-464E-A0A2-E4DE0A6FB8CE}">
      <dsp:nvSpPr>
        <dsp:cNvPr id="0" name=""/>
        <dsp:cNvSpPr/>
      </dsp:nvSpPr>
      <dsp:spPr>
        <a:xfrm>
          <a:off x="0" y="1179833"/>
          <a:ext cx="2159203" cy="1966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1. </a:t>
          </a:r>
          <a:r>
            <a:rPr lang="en-US" sz="1100" b="1" i="0" kern="1200" dirty="0" smtClean="0"/>
            <a:t>ISO/IEC 27031:2011</a:t>
          </a:r>
          <a:br>
            <a:rPr lang="en-US" sz="1100" b="1" i="0" kern="1200" dirty="0" smtClean="0"/>
          </a:br>
          <a:r>
            <a:rPr lang="en-US" sz="1100" b="0" i="0" kern="1200" dirty="0" smtClean="0"/>
            <a:t>(Business Continuity)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2. </a:t>
          </a:r>
          <a:r>
            <a:rPr lang="en-US" sz="1100" b="1" i="0" kern="1200" dirty="0" smtClean="0"/>
            <a:t>ISO/IEC FDIS 27032 </a:t>
          </a:r>
          <a:br>
            <a:rPr lang="en-US" sz="1100" b="1" i="0" kern="1200" dirty="0" smtClean="0"/>
          </a:br>
          <a:r>
            <a:rPr lang="en-US" sz="1100" b="0" i="0" kern="1200" dirty="0" smtClean="0"/>
            <a:t>(</a:t>
          </a:r>
          <a:r>
            <a:rPr lang="en-US" sz="1100" b="0" i="0" kern="1200" dirty="0" err="1" smtClean="0"/>
            <a:t>Cybersecurity</a:t>
          </a:r>
          <a:r>
            <a:rPr lang="en-US" sz="1100" b="0" i="0" kern="1200" dirty="0" smtClean="0"/>
            <a:t>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3. </a:t>
          </a:r>
          <a:r>
            <a:rPr lang="en-US" sz="1100" b="1" i="0" kern="1200" dirty="0" smtClean="0"/>
            <a:t>ISO/IEC 27035:2011</a:t>
          </a:r>
          <a:br>
            <a:rPr lang="en-US" sz="1100" b="1" i="0" kern="1200" dirty="0" smtClean="0"/>
          </a:br>
          <a:r>
            <a:rPr lang="en-US" sz="1100" b="0" i="0" kern="1200" dirty="0" smtClean="0"/>
            <a:t>(Incident Management)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4. </a:t>
          </a:r>
          <a:r>
            <a:rPr lang="en-US" sz="1100" b="1" i="0" kern="1200" dirty="0" smtClean="0"/>
            <a:t>ISO/IEC WD 27039</a:t>
          </a:r>
          <a:br>
            <a:rPr lang="en-US" sz="1100" b="1" i="0" kern="1200" dirty="0" smtClean="0"/>
          </a:br>
          <a:r>
            <a:rPr lang="en-US" sz="1100" b="0" i="0" kern="1200" dirty="0" smtClean="0"/>
            <a:t>(IDS)</a:t>
          </a:r>
          <a:br>
            <a:rPr lang="en-US" sz="1100" b="0" i="0" kern="1200" dirty="0" smtClean="0"/>
          </a:br>
          <a:r>
            <a:rPr lang="en-US" sz="1100" b="0" i="0" kern="1200" dirty="0" smtClean="0"/>
            <a:t>5. </a:t>
          </a:r>
          <a:r>
            <a:rPr lang="en-US" sz="1100" b="1" i="0" kern="1200" dirty="0" smtClean="0"/>
            <a:t>ISO/IEC 24762:2008</a:t>
          </a:r>
          <a:br>
            <a:rPr lang="en-US" sz="1100" b="1" i="0" kern="1200" dirty="0" smtClean="0"/>
          </a:br>
          <a:r>
            <a:rPr lang="en-US" sz="1100" b="0" i="0" kern="1200" dirty="0" smtClean="0"/>
            <a:t>(Disaster Recovery)</a:t>
          </a:r>
          <a:endParaRPr lang="en-US" sz="1100" kern="1200" dirty="0"/>
        </a:p>
      </dsp:txBody>
      <dsp:txXfrm>
        <a:off x="0" y="1179833"/>
        <a:ext cx="2159203" cy="1966785"/>
      </dsp:txXfrm>
    </dsp:sp>
    <dsp:sp modelId="{5586182C-C74F-4775-8D9F-20283AC4BDA6}">
      <dsp:nvSpPr>
        <dsp:cNvPr id="0" name=""/>
        <dsp:cNvSpPr/>
      </dsp:nvSpPr>
      <dsp:spPr>
        <a:xfrm>
          <a:off x="2159203" y="732836"/>
          <a:ext cx="4851196" cy="10209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2081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Known or common information security threats</a:t>
          </a:r>
          <a:endParaRPr lang="en-US" sz="1100" b="1" kern="1200" dirty="0"/>
        </a:p>
      </dsp:txBody>
      <dsp:txXfrm>
        <a:off x="2159203" y="988081"/>
        <a:ext cx="4595951" cy="510491"/>
      </dsp:txXfrm>
    </dsp:sp>
    <dsp:sp modelId="{E4E63777-5ED4-4113-A76D-0EF5733ED339}">
      <dsp:nvSpPr>
        <dsp:cNvPr id="0" name=""/>
        <dsp:cNvSpPr/>
      </dsp:nvSpPr>
      <dsp:spPr>
        <a:xfrm>
          <a:off x="2159203" y="1520160"/>
          <a:ext cx="2159203" cy="1966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1. </a:t>
          </a:r>
          <a:r>
            <a:rPr lang="en-US" sz="1100" b="1" kern="1200" dirty="0" smtClean="0"/>
            <a:t>ISO/IEC 27033</a:t>
          </a:r>
          <a:br>
            <a:rPr lang="en-US" sz="1100" b="1" kern="1200" dirty="0" smtClean="0"/>
          </a:br>
          <a:r>
            <a:rPr lang="en-US" sz="1100" kern="1200" dirty="0" smtClean="0"/>
            <a:t>(Network Security)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2. ISO/IEC 27034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</a:rPr>
            <a:t>(Application Security)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3. </a:t>
          </a:r>
          <a:r>
            <a:rPr lang="en-US" sz="1100" b="1" kern="1200" dirty="0" smtClean="0"/>
            <a:t>ISO/IEC 27036</a:t>
          </a:r>
          <a:br>
            <a:rPr lang="en-US" sz="1100" b="1" kern="1200" dirty="0" smtClean="0"/>
          </a:br>
          <a:r>
            <a:rPr lang="en-US" sz="1100" kern="1200" dirty="0" smtClean="0"/>
            <a:t>(Supplier Relationships)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4. </a:t>
          </a:r>
          <a:r>
            <a:rPr lang="en-US" sz="1100" b="1" kern="1200" dirty="0" smtClean="0"/>
            <a:t>ISO/IEC 27038</a:t>
          </a:r>
          <a:br>
            <a:rPr lang="en-US" sz="1100" b="1" kern="1200" dirty="0" smtClean="0"/>
          </a:br>
          <a:r>
            <a:rPr lang="en-US" sz="1100" kern="1200" dirty="0" smtClean="0"/>
            <a:t>(Digital Redaction)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5. </a:t>
          </a:r>
          <a:r>
            <a:rPr lang="en-US" sz="1100" b="1" kern="1200" dirty="0" smtClean="0"/>
            <a:t>ISO/IEC 27040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(Storage Security)</a:t>
          </a:r>
          <a:endParaRPr lang="en-US" sz="1100" kern="1200" dirty="0"/>
        </a:p>
      </dsp:txBody>
      <dsp:txXfrm>
        <a:off x="2159203" y="1520160"/>
        <a:ext cx="2159203" cy="1966785"/>
      </dsp:txXfrm>
    </dsp:sp>
    <dsp:sp modelId="{6CFB66F8-8E90-4261-A8E1-A849B705CAA5}">
      <dsp:nvSpPr>
        <dsp:cNvPr id="0" name=""/>
        <dsp:cNvSpPr/>
      </dsp:nvSpPr>
      <dsp:spPr>
        <a:xfrm>
          <a:off x="4318406" y="1073164"/>
          <a:ext cx="2691993" cy="10209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2081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Information security incidents</a:t>
          </a:r>
          <a:endParaRPr lang="en-US" sz="1100" b="1" kern="1200" dirty="0"/>
        </a:p>
      </dsp:txBody>
      <dsp:txXfrm>
        <a:off x="4318406" y="1328409"/>
        <a:ext cx="2436748" cy="510491"/>
      </dsp:txXfrm>
    </dsp:sp>
    <dsp:sp modelId="{43F9F0A4-F5E8-4B36-A668-29E203B1C8EB}">
      <dsp:nvSpPr>
        <dsp:cNvPr id="0" name=""/>
        <dsp:cNvSpPr/>
      </dsp:nvSpPr>
      <dsp:spPr>
        <a:xfrm>
          <a:off x="4318406" y="1860488"/>
          <a:ext cx="2159203" cy="1938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1. </a:t>
          </a:r>
          <a:r>
            <a:rPr lang="en-US" sz="1100" b="1" kern="1200" dirty="0" smtClean="0"/>
            <a:t>ISO/IEC 27037</a:t>
          </a:r>
          <a:br>
            <a:rPr lang="en-US" sz="1100" b="1" kern="1200" dirty="0" smtClean="0"/>
          </a:br>
          <a:r>
            <a:rPr lang="en-US" sz="1100" kern="1200" dirty="0" smtClean="0"/>
            <a:t>(Guidelines for identification, collection, acquisition and preservation of digital evidence)</a:t>
          </a:r>
          <a:endParaRPr lang="en-US" sz="1100" kern="1200" dirty="0"/>
        </a:p>
      </dsp:txBody>
      <dsp:txXfrm>
        <a:off x="4318406" y="1860488"/>
        <a:ext cx="2159203" cy="193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20EBF-FD29-494E-9034-D40C1207E33E}">
      <dsp:nvSpPr>
        <dsp:cNvPr id="0" name=""/>
        <dsp:cNvSpPr/>
      </dsp:nvSpPr>
      <dsp:spPr>
        <a:xfrm>
          <a:off x="551780" y="74"/>
          <a:ext cx="3103066" cy="1861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“Security is a requirement”</a:t>
          </a:r>
          <a:br>
            <a:rPr lang="en-US" sz="1500" b="1" kern="1200" dirty="0" smtClean="0"/>
          </a:br>
          <a:endParaRPr lang="en-US" sz="1500" b="1" kern="1200" dirty="0" smtClean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Requirements should be defined and analyzed for </a:t>
          </a:r>
          <a:r>
            <a:rPr lang="en-US" sz="1500" u="sng" kern="1200" dirty="0" smtClean="0"/>
            <a:t>each</a:t>
          </a:r>
          <a:r>
            <a:rPr lang="en-US" sz="1500" kern="1200" dirty="0" smtClean="0"/>
            <a:t> and every stage of the application's life cycle and managed on a </a:t>
          </a:r>
          <a:r>
            <a:rPr lang="en-US" sz="1500" u="sng" kern="1200" dirty="0" smtClean="0"/>
            <a:t>continuous basis</a:t>
          </a:r>
          <a:r>
            <a:rPr lang="en-US" sz="1500" kern="1200" dirty="0" smtClean="0"/>
            <a:t>.</a:t>
          </a:r>
          <a:br>
            <a:rPr lang="en-US" sz="1500" kern="1200" dirty="0" smtClean="0"/>
          </a:br>
          <a:endParaRPr lang="en-US" sz="1500" kern="1200" dirty="0"/>
        </a:p>
      </dsp:txBody>
      <dsp:txXfrm>
        <a:off x="551780" y="74"/>
        <a:ext cx="3103066" cy="1861839"/>
      </dsp:txXfrm>
    </dsp:sp>
    <dsp:sp modelId="{40162821-6C7A-480E-97C3-9314C50C57C0}">
      <dsp:nvSpPr>
        <dsp:cNvPr id="0" name=""/>
        <dsp:cNvSpPr/>
      </dsp:nvSpPr>
      <dsp:spPr>
        <a:xfrm>
          <a:off x="3965153" y="74"/>
          <a:ext cx="3103066" cy="1861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“Application security is context-dependent”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The </a:t>
          </a:r>
          <a:r>
            <a:rPr lang="en-US" sz="1500" b="0" u="sng" kern="1200" dirty="0" smtClean="0"/>
            <a:t>type and scope</a:t>
          </a:r>
          <a:r>
            <a:rPr lang="en-US" sz="1500" b="0" u="none" kern="1200" dirty="0" smtClean="0"/>
            <a:t> </a:t>
          </a:r>
          <a:r>
            <a:rPr lang="en-US" sz="1500" b="0" kern="1200" dirty="0" smtClean="0"/>
            <a:t>of application security requirements are influenced by the risks associated with the application which come in the form of (1) business; (2) regulatory; and (3) technological.</a:t>
          </a:r>
        </a:p>
      </dsp:txBody>
      <dsp:txXfrm>
        <a:off x="3965153" y="74"/>
        <a:ext cx="3103066" cy="1861839"/>
      </dsp:txXfrm>
    </dsp:sp>
    <dsp:sp modelId="{B94082DC-93F3-4410-88D6-0D49BA74B6A7}">
      <dsp:nvSpPr>
        <dsp:cNvPr id="0" name=""/>
        <dsp:cNvSpPr/>
      </dsp:nvSpPr>
      <dsp:spPr>
        <a:xfrm>
          <a:off x="551780" y="2172221"/>
          <a:ext cx="3103066" cy="1861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“Appropriate investment for application security”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Costs for applying Application Security Controls and performing audit measurements should </a:t>
          </a:r>
          <a:r>
            <a:rPr lang="en-US" sz="1500" b="0" u="sng" kern="1200" dirty="0" smtClean="0"/>
            <a:t>align</a:t>
          </a:r>
          <a:r>
            <a:rPr lang="en-US" sz="1500" b="0" kern="1200" dirty="0" smtClean="0"/>
            <a:t> with the Targeted Level of Trust.</a:t>
          </a:r>
          <a:br>
            <a:rPr lang="en-US" sz="1500" b="0" kern="1200" dirty="0" smtClean="0"/>
          </a:br>
          <a:r>
            <a:rPr lang="en-US" sz="1500" b="0" kern="1200" dirty="0" smtClean="0"/>
            <a:t/>
          </a:r>
          <a:br>
            <a:rPr lang="en-US" sz="1500" b="0" kern="1200" dirty="0" smtClean="0"/>
          </a:br>
          <a:endParaRPr lang="en-US" sz="1500" b="0" kern="1200" dirty="0"/>
        </a:p>
      </dsp:txBody>
      <dsp:txXfrm>
        <a:off x="551780" y="2172221"/>
        <a:ext cx="3103066" cy="1861839"/>
      </dsp:txXfrm>
    </dsp:sp>
    <dsp:sp modelId="{D065894D-4DCF-43B2-9EA9-5C2C915B1CB1}">
      <dsp:nvSpPr>
        <dsp:cNvPr id="0" name=""/>
        <dsp:cNvSpPr/>
      </dsp:nvSpPr>
      <dsp:spPr>
        <a:xfrm>
          <a:off x="3965153" y="2172221"/>
          <a:ext cx="3103066" cy="1861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“Application security should be demonstrated”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Auditing process leverage the verifiable evidence provided by Application Security Controls to </a:t>
          </a:r>
          <a:r>
            <a:rPr lang="en-US" sz="1500" b="0" i="0" u="sng" kern="1200" dirty="0" smtClean="0"/>
            <a:t>confirm</a:t>
          </a:r>
          <a:r>
            <a:rPr lang="en-US" sz="1500" b="0" kern="1200" dirty="0" smtClean="0"/>
            <a:t> if it has reached management’s Targeted Level of Trust.</a:t>
          </a:r>
          <a:endParaRPr lang="en-US" sz="1500" b="0" kern="1200" dirty="0"/>
        </a:p>
      </dsp:txBody>
      <dsp:txXfrm>
        <a:off x="3965153" y="2172221"/>
        <a:ext cx="3103066" cy="1861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D0209-ED74-4271-8647-3EEE50EE7DD3}">
      <dsp:nvSpPr>
        <dsp:cNvPr id="0" name=""/>
        <dsp:cNvSpPr/>
      </dsp:nvSpPr>
      <dsp:spPr>
        <a:xfrm>
          <a:off x="1025" y="2476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Application Risk Analysis</a:t>
          </a:r>
          <a:endParaRPr lang="en-US" sz="1200" kern="1200" dirty="0"/>
        </a:p>
      </dsp:txBody>
      <dsp:txXfrm>
        <a:off x="200017" y="446691"/>
        <a:ext cx="960816" cy="960816"/>
      </dsp:txXfrm>
    </dsp:sp>
    <dsp:sp modelId="{F5A8B797-07E5-4AFC-B208-813E795BEEAC}">
      <dsp:nvSpPr>
        <dsp:cNvPr id="0" name=""/>
        <dsp:cNvSpPr/>
      </dsp:nvSpPr>
      <dsp:spPr>
        <a:xfrm>
          <a:off x="1470160" y="533047"/>
          <a:ext cx="788104" cy="78810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574623" y="834418"/>
        <a:ext cx="579178" cy="185362"/>
      </dsp:txXfrm>
    </dsp:sp>
    <dsp:sp modelId="{D4B95862-0F7F-431F-9FCB-03E0E8EAFA79}">
      <dsp:nvSpPr>
        <dsp:cNvPr id="0" name=""/>
        <dsp:cNvSpPr/>
      </dsp:nvSpPr>
      <dsp:spPr>
        <a:xfrm>
          <a:off x="2368599" y="2476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Risk Management Process</a:t>
          </a:r>
          <a:endParaRPr lang="en-US" sz="1200" kern="1200" dirty="0"/>
        </a:p>
      </dsp:txBody>
      <dsp:txXfrm>
        <a:off x="2567591" y="446691"/>
        <a:ext cx="960816" cy="960816"/>
      </dsp:txXfrm>
    </dsp:sp>
    <dsp:sp modelId="{6C1F63DF-DF33-4781-B2CC-0EC184218373}">
      <dsp:nvSpPr>
        <dsp:cNvPr id="0" name=""/>
        <dsp:cNvSpPr/>
      </dsp:nvSpPr>
      <dsp:spPr>
        <a:xfrm>
          <a:off x="3837735" y="533047"/>
          <a:ext cx="788104" cy="788104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942198" y="695396"/>
        <a:ext cx="579178" cy="463406"/>
      </dsp:txXfrm>
    </dsp:sp>
    <dsp:sp modelId="{1E5C688D-DAE6-4EAB-81F8-3497A2FB3282}">
      <dsp:nvSpPr>
        <dsp:cNvPr id="0" name=""/>
        <dsp:cNvSpPr/>
      </dsp:nvSpPr>
      <dsp:spPr>
        <a:xfrm>
          <a:off x="4736174" y="2476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Target Application Level of Trust</a:t>
          </a:r>
          <a:endParaRPr lang="en-US" sz="1200" kern="1200" dirty="0"/>
        </a:p>
      </dsp:txBody>
      <dsp:txXfrm>
        <a:off x="4935166" y="446691"/>
        <a:ext cx="960816" cy="960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8605-613A-45EA-97F6-137AF35010A1}">
      <dsp:nvSpPr>
        <dsp:cNvPr id="0" name=""/>
        <dsp:cNvSpPr/>
      </dsp:nvSpPr>
      <dsp:spPr>
        <a:xfrm>
          <a:off x="0" y="0"/>
          <a:ext cx="6278118" cy="71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Establish an Organizational Normative Framework (ONF)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It will contain regulations, laws, best practices, roles &amp; responsibilities accepted by the organization.</a:t>
          </a:r>
        </a:p>
      </dsp:txBody>
      <dsp:txXfrm>
        <a:off x="20936" y="20936"/>
        <a:ext cx="5423141" cy="672944"/>
      </dsp:txXfrm>
    </dsp:sp>
    <dsp:sp modelId="{1701B94C-FC7F-4CF4-95EE-1BAF76BA6CDA}">
      <dsp:nvSpPr>
        <dsp:cNvPr id="0" name=""/>
        <dsp:cNvSpPr/>
      </dsp:nvSpPr>
      <dsp:spPr>
        <a:xfrm>
          <a:off x="468820" y="814096"/>
          <a:ext cx="6278118" cy="71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Application Security Risk Management (ASRM)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Obtain the organization’s approval on a target level of trust through specific application-oriented risk analysis.</a:t>
          </a:r>
        </a:p>
      </dsp:txBody>
      <dsp:txXfrm>
        <a:off x="489756" y="835032"/>
        <a:ext cx="5302794" cy="672944"/>
      </dsp:txXfrm>
    </dsp:sp>
    <dsp:sp modelId="{F593A633-F154-44BB-B3BA-2B976C509C71}">
      <dsp:nvSpPr>
        <dsp:cNvPr id="0" name=""/>
        <dsp:cNvSpPr/>
      </dsp:nvSpPr>
      <dsp:spPr>
        <a:xfrm>
          <a:off x="937640" y="1628193"/>
          <a:ext cx="6278118" cy="71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Application Normative Framework (ANF)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Identify the relevant elements from the ONF which are applicable to the target business project.</a:t>
          </a:r>
          <a:endParaRPr lang="en-US" sz="1200" kern="1200" dirty="0"/>
        </a:p>
      </dsp:txBody>
      <dsp:txXfrm>
        <a:off x="958576" y="1649129"/>
        <a:ext cx="5302794" cy="672944"/>
      </dsp:txXfrm>
    </dsp:sp>
    <dsp:sp modelId="{CD126C97-93CB-4FC5-8824-143B028EBCDF}">
      <dsp:nvSpPr>
        <dsp:cNvPr id="0" name=""/>
        <dsp:cNvSpPr/>
      </dsp:nvSpPr>
      <dsp:spPr>
        <a:xfrm>
          <a:off x="1406461" y="2442290"/>
          <a:ext cx="6278118" cy="71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Business Application Project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 the security activities contained in the ANF.</a:t>
          </a:r>
          <a:br>
            <a:rPr lang="en-US" sz="1200" kern="1200" dirty="0" smtClean="0"/>
          </a:br>
          <a:endParaRPr lang="en-US" sz="1200" kern="1200" dirty="0"/>
        </a:p>
      </dsp:txBody>
      <dsp:txXfrm>
        <a:off x="1427397" y="2463226"/>
        <a:ext cx="5302794" cy="672944"/>
      </dsp:txXfrm>
    </dsp:sp>
    <dsp:sp modelId="{17A4D3E8-9491-4B09-B1FD-705C43C70D23}">
      <dsp:nvSpPr>
        <dsp:cNvPr id="0" name=""/>
        <dsp:cNvSpPr/>
      </dsp:nvSpPr>
      <dsp:spPr>
        <a:xfrm>
          <a:off x="1875281" y="3256387"/>
          <a:ext cx="6278118" cy="71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Application Security Verification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Verify and provide evidence that an application has reached and maintained the targeted level of trust.</a:t>
          </a:r>
          <a:endParaRPr lang="en-US" sz="1200" b="0" kern="1200" dirty="0"/>
        </a:p>
      </dsp:txBody>
      <dsp:txXfrm>
        <a:off x="1896217" y="3277323"/>
        <a:ext cx="5302794" cy="672944"/>
      </dsp:txXfrm>
    </dsp:sp>
    <dsp:sp modelId="{AB2374EC-AF52-4B06-BF50-B8E6545607A8}">
      <dsp:nvSpPr>
        <dsp:cNvPr id="0" name=""/>
        <dsp:cNvSpPr/>
      </dsp:nvSpPr>
      <dsp:spPr>
        <a:xfrm>
          <a:off x="5813487" y="522213"/>
          <a:ext cx="464630" cy="4646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918029" y="522213"/>
        <a:ext cx="255546" cy="349634"/>
      </dsp:txXfrm>
    </dsp:sp>
    <dsp:sp modelId="{39B7836F-44E6-41F7-B860-966E87CD463F}">
      <dsp:nvSpPr>
        <dsp:cNvPr id="0" name=""/>
        <dsp:cNvSpPr/>
      </dsp:nvSpPr>
      <dsp:spPr>
        <a:xfrm>
          <a:off x="6282307" y="1336310"/>
          <a:ext cx="464630" cy="4646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386849" y="1336310"/>
        <a:ext cx="255546" cy="349634"/>
      </dsp:txXfrm>
    </dsp:sp>
    <dsp:sp modelId="{3BAADF41-B57A-45DD-86BB-12876925BA50}">
      <dsp:nvSpPr>
        <dsp:cNvPr id="0" name=""/>
        <dsp:cNvSpPr/>
      </dsp:nvSpPr>
      <dsp:spPr>
        <a:xfrm>
          <a:off x="6751128" y="2138493"/>
          <a:ext cx="464630" cy="4646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855670" y="2138493"/>
        <a:ext cx="255546" cy="349634"/>
      </dsp:txXfrm>
    </dsp:sp>
    <dsp:sp modelId="{7CFDF9CF-C8C3-471B-A466-CE76654E2C7A}">
      <dsp:nvSpPr>
        <dsp:cNvPr id="0" name=""/>
        <dsp:cNvSpPr/>
      </dsp:nvSpPr>
      <dsp:spPr>
        <a:xfrm>
          <a:off x="7219948" y="2960532"/>
          <a:ext cx="464630" cy="4646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324490" y="2960532"/>
        <a:ext cx="255546" cy="3496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6574F-82FD-442B-878D-A8DB32FEE9D1}">
      <dsp:nvSpPr>
        <dsp:cNvPr id="0" name=""/>
        <dsp:cNvSpPr/>
      </dsp:nvSpPr>
      <dsp:spPr>
        <a:xfrm>
          <a:off x="2577995" y="1561995"/>
          <a:ext cx="940008" cy="9400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ASCs</a:t>
          </a:r>
          <a:endParaRPr lang="en-US" sz="2100" kern="1200" dirty="0"/>
        </a:p>
      </dsp:txBody>
      <dsp:txXfrm>
        <a:off x="2715656" y="1699656"/>
        <a:ext cx="664686" cy="664686"/>
      </dsp:txXfrm>
    </dsp:sp>
    <dsp:sp modelId="{997DDBF2-EEBF-46EF-9B51-41F47A74E564}">
      <dsp:nvSpPr>
        <dsp:cNvPr id="0" name=""/>
        <dsp:cNvSpPr/>
      </dsp:nvSpPr>
      <dsp:spPr>
        <a:xfrm rot="16200000">
          <a:off x="2946817" y="1234369"/>
          <a:ext cx="202364" cy="2848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977172" y="1321701"/>
        <a:ext cx="141655" cy="170932"/>
      </dsp:txXfrm>
    </dsp:sp>
    <dsp:sp modelId="{9A84A6ED-5A19-47E0-9AC3-170BF1AEC794}">
      <dsp:nvSpPr>
        <dsp:cNvPr id="0" name=""/>
        <dsp:cNvSpPr/>
      </dsp:nvSpPr>
      <dsp:spPr>
        <a:xfrm>
          <a:off x="2460494" y="5164"/>
          <a:ext cx="1175011" cy="1175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Target level of Trust</a:t>
          </a:r>
          <a:endParaRPr lang="en-US" sz="900" b="1" kern="1200" dirty="0"/>
        </a:p>
      </dsp:txBody>
      <dsp:txXfrm>
        <a:off x="2632570" y="177240"/>
        <a:ext cx="830859" cy="830859"/>
      </dsp:txXfrm>
    </dsp:sp>
    <dsp:sp modelId="{F40A0F02-6672-46B7-8F8A-5D818F211C40}">
      <dsp:nvSpPr>
        <dsp:cNvPr id="0" name=""/>
        <dsp:cNvSpPr/>
      </dsp:nvSpPr>
      <dsp:spPr>
        <a:xfrm>
          <a:off x="3602004" y="1889556"/>
          <a:ext cx="202364" cy="2848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02004" y="1946533"/>
        <a:ext cx="141655" cy="170932"/>
      </dsp:txXfrm>
    </dsp:sp>
    <dsp:sp modelId="{E5B8977A-2181-45AE-BAA2-E318C2AEB112}">
      <dsp:nvSpPr>
        <dsp:cNvPr id="0" name=""/>
        <dsp:cNvSpPr/>
      </dsp:nvSpPr>
      <dsp:spPr>
        <a:xfrm>
          <a:off x="3899824" y="1444494"/>
          <a:ext cx="1175011" cy="1175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Verification method</a:t>
          </a:r>
          <a:endParaRPr lang="en-US" sz="900" b="1" kern="1200" dirty="0"/>
        </a:p>
      </dsp:txBody>
      <dsp:txXfrm>
        <a:off x="4071900" y="1616570"/>
        <a:ext cx="830859" cy="830859"/>
      </dsp:txXfrm>
    </dsp:sp>
    <dsp:sp modelId="{488D9700-8293-46FE-A5AB-2150554C5403}">
      <dsp:nvSpPr>
        <dsp:cNvPr id="0" name=""/>
        <dsp:cNvSpPr/>
      </dsp:nvSpPr>
      <dsp:spPr>
        <a:xfrm rot="5400000">
          <a:off x="2946817" y="2544743"/>
          <a:ext cx="202364" cy="2848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977172" y="2571366"/>
        <a:ext cx="141655" cy="170932"/>
      </dsp:txXfrm>
    </dsp:sp>
    <dsp:sp modelId="{9B7176E7-9C5D-4033-B3BA-5C0D42A8D2A5}">
      <dsp:nvSpPr>
        <dsp:cNvPr id="0" name=""/>
        <dsp:cNvSpPr/>
      </dsp:nvSpPr>
      <dsp:spPr>
        <a:xfrm>
          <a:off x="2460494" y="2883824"/>
          <a:ext cx="1175011" cy="1175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Security Requirements</a:t>
          </a:r>
          <a:endParaRPr lang="en-US" sz="900" b="1" kern="1200" dirty="0"/>
        </a:p>
      </dsp:txBody>
      <dsp:txXfrm>
        <a:off x="2632570" y="3055900"/>
        <a:ext cx="830859" cy="830859"/>
      </dsp:txXfrm>
    </dsp:sp>
    <dsp:sp modelId="{217F795B-DBEE-4370-8688-81C7380ADB8A}">
      <dsp:nvSpPr>
        <dsp:cNvPr id="0" name=""/>
        <dsp:cNvSpPr/>
      </dsp:nvSpPr>
      <dsp:spPr>
        <a:xfrm rot="10800000">
          <a:off x="2291630" y="1889556"/>
          <a:ext cx="202364" cy="2848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352339" y="1946533"/>
        <a:ext cx="141655" cy="170932"/>
      </dsp:txXfrm>
    </dsp:sp>
    <dsp:sp modelId="{66A03A07-3B3C-4558-A343-8E428015E0B0}">
      <dsp:nvSpPr>
        <dsp:cNvPr id="0" name=""/>
        <dsp:cNvSpPr/>
      </dsp:nvSpPr>
      <dsp:spPr>
        <a:xfrm>
          <a:off x="1021164" y="1444494"/>
          <a:ext cx="1175011" cy="11750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Security activity</a:t>
          </a:r>
          <a:endParaRPr lang="en-US" sz="900" b="1" kern="1200" dirty="0"/>
        </a:p>
      </dsp:txBody>
      <dsp:txXfrm>
        <a:off x="1193240" y="1616570"/>
        <a:ext cx="830859" cy="83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06744-1C52-4DF0-AD84-7EDE81815237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CC34F-6B73-4D2A-A8A7-5FCDD4C9D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13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3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3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3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3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1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C34F-6B73-4D2A-A8A7-5FCDD4C9D3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3028950"/>
            <a:ext cx="8178800" cy="504825"/>
          </a:xfrm>
        </p:spPr>
        <p:txBody>
          <a:bodyPr/>
          <a:lstStyle>
            <a:lvl1pPr>
              <a:defRPr sz="6000" b="1" baseline="0"/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pic>
        <p:nvPicPr>
          <p:cNvPr id="4" name="Picture 1" descr="G:\SecurityCompass\Marketing\Branding\logo\logo with gradient - no sh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450850"/>
            <a:ext cx="981113" cy="355600"/>
          </a:xfrm>
          <a:prstGeom prst="rect">
            <a:avLst/>
          </a:prstGeom>
          <a:noFill/>
        </p:spPr>
      </p:pic>
      <p:pic>
        <p:nvPicPr>
          <p:cNvPr id="5" name="Picture 1" descr="G:\SecurityCompass\Marketing\Branding\logo\logo with gradient - no sh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450850"/>
            <a:ext cx="981113" cy="355600"/>
          </a:xfrm>
          <a:prstGeom prst="rect">
            <a:avLst/>
          </a:prstGeom>
          <a:noFill/>
        </p:spPr>
      </p:pic>
      <p:pic>
        <p:nvPicPr>
          <p:cNvPr id="6" name="Picture 1" descr="G:\SecurityCompass\Marketing\Branding\logo\logo with gradient - no shado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450850"/>
            <a:ext cx="981113" cy="355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59568"/>
          </a:xfrm>
        </p:spPr>
        <p:txBody>
          <a:bodyPr/>
          <a:lstStyle>
            <a:lvl1pPr>
              <a:buFont typeface="Wingdings" charset="2"/>
              <a:buChar char="§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05370"/>
            <a:ext cx="7772400" cy="556631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24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1"/>
            <a:ext cx="466724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59568"/>
          </a:xfrm>
        </p:spPr>
        <p:txBody>
          <a:bodyPr/>
          <a:lstStyle>
            <a:lvl1pPr>
              <a:buFont typeface="Wingdings" charset="2"/>
              <a:buChar char="§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05370"/>
            <a:ext cx="7772400" cy="556631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24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1"/>
            <a:ext cx="466724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59568"/>
          </a:xfrm>
        </p:spPr>
        <p:txBody>
          <a:bodyPr/>
          <a:lstStyle>
            <a:lvl1pPr>
              <a:buFont typeface="Wingdings" charset="2"/>
              <a:buChar char="§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05370"/>
            <a:ext cx="7772400" cy="556631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24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1"/>
            <a:ext cx="466724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93850" y="2806700"/>
            <a:ext cx="6267450" cy="1000108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Regular Lecture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4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ass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8575"/>
            <a:ext cx="7427912" cy="5048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635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0" y="1962150"/>
            <a:ext cx="6248426" cy="4005252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Wingdings" pitchFamily="2" charset="2"/>
              <a:buChar char="q"/>
              <a:defRPr sz="2800"/>
            </a:lvl2pPr>
            <a:lvl3pPr>
              <a:buFont typeface="Wingdings" pitchFamily="2" charset="2"/>
              <a:buChar char="q"/>
              <a:defRPr sz="2800"/>
            </a:lvl3pPr>
            <a:lvl4pPr>
              <a:buFont typeface="Wingdings" pitchFamily="2" charset="2"/>
              <a:buChar char="q"/>
              <a:defRPr sz="2800"/>
            </a:lvl4pPr>
            <a:lvl5pPr>
              <a:buFont typeface="Wingdings" pitchFamily="2" charset="2"/>
              <a:buChar char="q"/>
              <a:defRPr sz="2800"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  <a:p>
            <a:pPr lvl="4"/>
            <a:endParaRPr lang="en-US" dirty="0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1855788" y="673100"/>
            <a:ext cx="742791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effectLst>
                  <a:outerShdw blurRad="50800" dist="50800" dir="2700000" algn="tl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4400" kern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Class Objectives</a:t>
            </a:r>
            <a:endParaRPr lang="en-US" sz="4400" kern="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8575"/>
            <a:ext cx="7427912" cy="5048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635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93850" y="2806700"/>
            <a:ext cx="6267450" cy="1000108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Regular Lecture Slide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lain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8575"/>
            <a:ext cx="7427912" cy="5048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635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93850" y="2806700"/>
            <a:ext cx="6267450" cy="1000108"/>
          </a:xfrm>
        </p:spPr>
        <p:txBody>
          <a:bodyPr/>
          <a:lstStyle>
            <a:lvl1pPr algn="ctr">
              <a:defRPr sz="44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Plain Background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352574"/>
            <a:ext cx="8267730" cy="479107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 hasCustomPrompt="1"/>
          </p:nvPr>
        </p:nvSpPr>
        <p:spPr>
          <a:xfrm>
            <a:off x="1416050" y="273050"/>
            <a:ext cx="6267450" cy="1000108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Bulleted Slide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3028950"/>
            <a:ext cx="8178800" cy="504825"/>
          </a:xfrm>
        </p:spPr>
        <p:txBody>
          <a:bodyPr/>
          <a:lstStyle>
            <a:lvl1pPr>
              <a:defRPr sz="6000" b="1" baseline="0"/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pic>
        <p:nvPicPr>
          <p:cNvPr id="4" name="Picture 1" descr="G:\SecurityCompass\Marketing\Branding\logo\logo with gradient - no shado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450850"/>
            <a:ext cx="981113" cy="35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82914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438400"/>
            <a:ext cx="9144000" cy="3505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3139"/>
            <a:ext cx="7772400" cy="1875262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50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772400" cy="2819400"/>
          </a:xfrm>
        </p:spPr>
        <p:txBody>
          <a:bodyPr>
            <a:normAutofit/>
          </a:bodyPr>
          <a:lstStyle>
            <a:lvl1pPr marL="287338" indent="-287338" algn="l" eaLnBrk="1" hangingPunct="1">
              <a:buFont typeface="Wingdings" pitchFamily="-60" charset="2"/>
              <a:buChar char="§"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1"/>
            <a:ext cx="466724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7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50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59568"/>
          </a:xfrm>
        </p:spPr>
        <p:txBody>
          <a:bodyPr/>
          <a:lstStyle>
            <a:lvl1pPr>
              <a:buFont typeface="Wingdings" charset="2"/>
              <a:buChar char="§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05370"/>
            <a:ext cx="7772400" cy="556631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24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1"/>
            <a:ext cx="466724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000">
              <a:schemeClr val="bg1"/>
            </a:gs>
            <a:gs pos="100000">
              <a:schemeClr val="bg1">
                <a:lumMod val="6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74092"/>
            <a:ext cx="817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285860"/>
            <a:ext cx="8229600" cy="484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8575"/>
            <a:ext cx="7427912" cy="5048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635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5720" y="60324"/>
            <a:ext cx="8229600" cy="43971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67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900" y="6013204"/>
            <a:ext cx="615950" cy="8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oter Placeholder 3"/>
          <p:cNvSpPr txBox="1">
            <a:spLocks/>
          </p:cNvSpPr>
          <p:nvPr/>
        </p:nvSpPr>
        <p:spPr bwMode="auto">
          <a:xfrm>
            <a:off x="604838" y="6381774"/>
            <a:ext cx="8472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rgbClr val="808080"/>
                </a:solidFill>
                <a:latin typeface="Tahoma" pitchFamily="34" charset="0"/>
              </a:rPr>
              <a:t>© 2012 Security Compass inc.</a:t>
            </a:r>
            <a:r>
              <a:rPr lang="en-US" sz="1200" dirty="0" smtClean="0">
                <a:solidFill>
                  <a:srgbClr val="808080"/>
                </a:solidFill>
                <a:latin typeface="Tahoma" pitchFamily="34" charset="0"/>
              </a:rPr>
              <a:t>						</a:t>
            </a:r>
            <a:r>
              <a:rPr lang="en-US" sz="1200" baseline="0" dirty="0" smtClean="0">
                <a:solidFill>
                  <a:srgbClr val="808080"/>
                </a:solidFill>
                <a:latin typeface="Tahoma" pitchFamily="34" charset="0"/>
              </a:rPr>
              <a:t>                             </a:t>
            </a:r>
            <a:fld id="{97B57EA2-5C1D-47A2-AFE9-73248402E26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5569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5569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5569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60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40556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40556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40556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40556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057400"/>
            <a:ext cx="8178800" cy="504825"/>
          </a:xfrm>
        </p:spPr>
        <p:txBody>
          <a:bodyPr>
            <a:normAutofit fontScale="90000"/>
          </a:bodyPr>
          <a:lstStyle/>
          <a:p>
            <a:r>
              <a:rPr lang="en-CA" dirty="0"/>
              <a:t>Application Security </a:t>
            </a:r>
            <a:r>
              <a:rPr lang="en-CA" dirty="0" smtClean="0"/>
              <a:t>ISO</a:t>
            </a:r>
            <a:endParaRPr lang="en-US" dirty="0"/>
          </a:p>
        </p:txBody>
      </p:sp>
      <p:pic>
        <p:nvPicPr>
          <p:cNvPr id="3" name="Picture 2" descr="H:\_SC\Branding\sc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129216"/>
            <a:ext cx="2209800" cy="8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598" y="5122640"/>
            <a:ext cx="287719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/>
              <a:t>Tak</a:t>
            </a:r>
            <a:r>
              <a:rPr lang="en-CA" dirty="0"/>
              <a:t> </a:t>
            </a:r>
            <a:r>
              <a:rPr lang="en-CA" dirty="0" smtClean="0"/>
              <a:t>Chijiiwa, CISSP, CSSLP</a:t>
            </a:r>
          </a:p>
          <a:p>
            <a:r>
              <a:rPr lang="en-CA" dirty="0" smtClean="0"/>
              <a:t>Principal Consultant, </a:t>
            </a:r>
          </a:p>
          <a:p>
            <a:r>
              <a:rPr lang="en-US" dirty="0" smtClean="0"/>
              <a:t>Security Compass</a:t>
            </a:r>
          </a:p>
          <a:p>
            <a:r>
              <a:rPr lang="en-US" sz="1600" dirty="0" smtClean="0"/>
              <a:t>Copyright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5165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Series Background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Standards are essential for ensuring interoperability within an IT environment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Goal is </a:t>
            </a:r>
            <a:r>
              <a:rPr lang="en-US" sz="2400" dirty="0" smtClean="0"/>
              <a:t>to </a:t>
            </a:r>
            <a:r>
              <a:rPr lang="en-US" sz="2400" dirty="0"/>
              <a:t>incorporate the views of all interested parties from manufacturers, vendors and users to research organizations and </a:t>
            </a:r>
            <a:r>
              <a:rPr lang="en-US" sz="2400" dirty="0" smtClean="0"/>
              <a:t>governments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ISO 27000 series involves various technical </a:t>
            </a:r>
            <a:r>
              <a:rPr lang="en-US" sz="2400" dirty="0"/>
              <a:t>committees, subcommittees, and working groups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400" dirty="0" smtClean="0"/>
          </a:p>
          <a:p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679361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Series Background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 smtClean="0"/>
          </a:p>
          <a:p>
            <a:endParaRPr lang="en-CA" sz="2400" dirty="0"/>
          </a:p>
          <a:p>
            <a:pPr marL="457200" indent="-457200">
              <a:buAutoNum type="arabicPeriod"/>
            </a:pPr>
            <a:r>
              <a:rPr lang="en-CA" sz="2400" dirty="0" smtClean="0"/>
              <a:t>International </a:t>
            </a:r>
            <a:r>
              <a:rPr lang="en-CA" sz="2400" dirty="0"/>
              <a:t>Organization for </a:t>
            </a:r>
            <a:r>
              <a:rPr lang="en-CA" sz="2400" dirty="0" smtClean="0"/>
              <a:t>Standardization (</a:t>
            </a:r>
            <a:r>
              <a:rPr lang="en-CA" sz="2400" dirty="0"/>
              <a:t>ISO</a:t>
            </a:r>
            <a:r>
              <a:rPr lang="en-CA" sz="2400" dirty="0" smtClean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Non-governmental </a:t>
            </a:r>
            <a:r>
              <a:rPr lang="en-US" sz="2400" dirty="0"/>
              <a:t>consensus-building network of the national standards institutes of 156 </a:t>
            </a:r>
            <a:r>
              <a:rPr lang="en-US" sz="2400" dirty="0" smtClean="0"/>
              <a:t>countries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Do NOT represent governments but closely works with both governments and industries</a:t>
            </a:r>
            <a:endParaRPr lang="en-CA" sz="2400" dirty="0" smtClean="0"/>
          </a:p>
          <a:p>
            <a:endParaRPr lang="en-CA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3" y="1560621"/>
            <a:ext cx="1914525" cy="5619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6831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Series Background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2"/>
            </a:pPr>
            <a:endParaRPr lang="en-CA" sz="2400" dirty="0" smtClean="0"/>
          </a:p>
          <a:p>
            <a:pPr marL="914400" lvl="1" indent="-457200">
              <a:buFont typeface="+mj-lt"/>
              <a:buAutoNum type="arabicPeriod" startAt="2"/>
            </a:pPr>
            <a:endParaRPr lang="en-CA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CA" sz="2400" dirty="0" smtClean="0"/>
              <a:t>International </a:t>
            </a:r>
            <a:r>
              <a:rPr lang="en-CA" sz="2400" dirty="0" err="1" smtClean="0"/>
              <a:t>Electrotechnical</a:t>
            </a:r>
            <a:r>
              <a:rPr lang="en-CA" sz="2400" dirty="0" smtClean="0"/>
              <a:t> Commission (IEC)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400" dirty="0" smtClean="0"/>
              <a:t>Develops international standards for government, business and society for all electrical, electronic and related technologies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400" dirty="0" smtClean="0"/>
              <a:t>These standards are relied upon for international commercial contracts and agreements</a:t>
            </a:r>
          </a:p>
          <a:p>
            <a:pPr marL="914400" lvl="1" indent="-457200">
              <a:buFont typeface="+mj-lt"/>
              <a:buAutoNum type="arabicPeriod" startAt="2"/>
            </a:pPr>
            <a:endParaRPr lang="en-CA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295525" cy="62865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69872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Series Background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2"/>
            </a:pPr>
            <a:endParaRPr lang="en-CA" sz="2400" dirty="0" smtClean="0"/>
          </a:p>
          <a:p>
            <a:pPr marL="914400" lvl="1" indent="-457200">
              <a:buFont typeface="+mj-lt"/>
              <a:buAutoNum type="arabicPeriod" startAt="2"/>
            </a:pPr>
            <a:endParaRPr lang="en-CA" sz="24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CA" sz="2400" dirty="0"/>
              <a:t> Joint Technical Committee </a:t>
            </a:r>
            <a:r>
              <a:rPr lang="en-CA" sz="2400" dirty="0" smtClean="0"/>
              <a:t>1/Sub-committee 27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Draft </a:t>
            </a:r>
            <a:r>
              <a:rPr lang="en-US" sz="2400" dirty="0"/>
              <a:t>International Standards </a:t>
            </a:r>
            <a:r>
              <a:rPr lang="en-US" sz="2400" dirty="0" smtClean="0"/>
              <a:t>from joint technical committees from around the world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Requires </a:t>
            </a:r>
            <a:r>
              <a:rPr lang="en-US" sz="2400" dirty="0"/>
              <a:t>approval by at least 75% of the national bodies </a:t>
            </a:r>
            <a:r>
              <a:rPr lang="en-US" sz="2400" dirty="0" smtClean="0"/>
              <a:t>to publish </a:t>
            </a:r>
            <a:r>
              <a:rPr lang="en-US" sz="2400" dirty="0"/>
              <a:t>as an International </a:t>
            </a:r>
            <a:r>
              <a:rPr lang="en-US" sz="2400" dirty="0" smtClean="0"/>
              <a:t>Standard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400" dirty="0" smtClean="0"/>
              <a:t>Secretariat is </a:t>
            </a:r>
            <a:r>
              <a:rPr lang="de-DE" sz="2400" dirty="0" smtClean="0"/>
              <a:t>Deutschen </a:t>
            </a:r>
            <a:r>
              <a:rPr lang="de-DE" sz="2400" dirty="0"/>
              <a:t>Institut für Normung </a:t>
            </a:r>
            <a:r>
              <a:rPr lang="de-DE" sz="2400" dirty="0" smtClean="0"/>
              <a:t>(</a:t>
            </a:r>
            <a:r>
              <a:rPr lang="de-DE" sz="2400" dirty="0"/>
              <a:t>DIN) in Germany</a:t>
            </a:r>
            <a:endParaRPr lang="en-CA" sz="2400" dirty="0" smtClean="0"/>
          </a:p>
          <a:p>
            <a:pPr marL="914400" lvl="1" indent="-457200">
              <a:buFont typeface="+mj-lt"/>
              <a:buAutoNum type="arabicPeriod" startAt="2"/>
            </a:pPr>
            <a:endParaRPr lang="en-CA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9" y="1676400"/>
            <a:ext cx="2647950" cy="46672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12530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Series Background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Within JCT 1/SC 27, there are 5 working groups which further focuses on the elements of IT Security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Each working group (WG) has been assigned </a:t>
            </a:r>
            <a:r>
              <a:rPr lang="en-CA" sz="2400" dirty="0"/>
              <a:t>a </a:t>
            </a:r>
            <a:r>
              <a:rPr lang="en-CA" sz="2400" dirty="0" smtClean="0"/>
              <a:t>national secretariat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8411117"/>
              </p:ext>
            </p:extLst>
          </p:nvPr>
        </p:nvGraphicFramePr>
        <p:xfrm>
          <a:off x="762000" y="3733800"/>
          <a:ext cx="7620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5653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Series Background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Objectives of </a:t>
            </a:r>
            <a:r>
              <a:rPr lang="en-CA" sz="2400" dirty="0"/>
              <a:t>Working Group 4 </a:t>
            </a:r>
            <a:r>
              <a:rPr lang="en-CA" sz="2400" dirty="0" smtClean="0"/>
              <a:t>– Security Controls and Services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9064787"/>
              </p:ext>
            </p:extLst>
          </p:nvPr>
        </p:nvGraphicFramePr>
        <p:xfrm>
          <a:off x="1066800" y="1939498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5653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Series Background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Current published standards and projects in progress (review or draft)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2186493"/>
              </p:ext>
            </p:extLst>
          </p:nvPr>
        </p:nvGraphicFramePr>
        <p:xfrm>
          <a:off x="1066800" y="1939498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1560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56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Stages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There are various defined stages and sub-stages during the </a:t>
            </a:r>
            <a:r>
              <a:rPr lang="en-US" sz="2400" dirty="0"/>
              <a:t>development of International </a:t>
            </a:r>
            <a:r>
              <a:rPr lang="en-US" sz="2400" dirty="0" smtClean="0"/>
              <a:t>Standards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Other definitions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NP = New Work Item Proposal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WD = Working draft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4152900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4" y="4191000"/>
            <a:ext cx="408622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62550"/>
            <a:ext cx="4219575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01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Stages - continued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914400"/>
            <a:ext cx="5481638" cy="5444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1638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2095500" y="2133600"/>
            <a:ext cx="2628900" cy="381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95500" y="2647950"/>
            <a:ext cx="5219700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95500" y="2618523"/>
            <a:ext cx="5219700" cy="353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129" idx="3"/>
          </p:cNvCxnSpPr>
          <p:nvPr/>
        </p:nvCxnSpPr>
        <p:spPr>
          <a:xfrm flipV="1">
            <a:off x="2095500" y="2590800"/>
            <a:ext cx="52197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95500" y="2438400"/>
            <a:ext cx="26289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90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77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 27034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02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27034 Walkthrough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Part 1: Overview &amp; concepts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Part 2: </a:t>
            </a:r>
            <a:r>
              <a:rPr lang="en-US" sz="2400" dirty="0" smtClean="0"/>
              <a:t>Organization </a:t>
            </a:r>
            <a:r>
              <a:rPr lang="en-US" sz="2400" dirty="0"/>
              <a:t>normative framework </a:t>
            </a: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Part 3</a:t>
            </a:r>
            <a:r>
              <a:rPr lang="en-CA" sz="2400" dirty="0"/>
              <a:t>: Application security management process</a:t>
            </a: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Part 4</a:t>
            </a:r>
            <a:r>
              <a:rPr lang="en-CA" sz="2400" dirty="0"/>
              <a:t>: Application security validation</a:t>
            </a: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Part 5: </a:t>
            </a:r>
            <a:r>
              <a:rPr lang="en-US" sz="2400" dirty="0"/>
              <a:t>Protocols and application security controls data </a:t>
            </a:r>
            <a:r>
              <a:rPr lang="en-US" sz="2400" dirty="0" smtClean="0"/>
              <a:t>structure</a:t>
            </a: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i="1" dirty="0" smtClean="0"/>
              <a:t>Part 6: </a:t>
            </a:r>
            <a:r>
              <a:rPr lang="en-US" sz="2400" i="1" dirty="0" smtClean="0"/>
              <a:t>Security </a:t>
            </a:r>
            <a:r>
              <a:rPr lang="en-US" sz="2400" i="1" dirty="0"/>
              <a:t>guidance for specific </a:t>
            </a:r>
            <a:r>
              <a:rPr lang="en-US" sz="2400" i="1" dirty="0" smtClean="0"/>
              <a:t>applications (if needed)</a:t>
            </a:r>
            <a:endParaRPr lang="en-CA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513554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Provides </a:t>
            </a:r>
            <a:r>
              <a:rPr lang="en-US" sz="2400" dirty="0"/>
              <a:t>guidance </a:t>
            </a:r>
            <a:r>
              <a:rPr lang="en-US" sz="2400" dirty="0" smtClean="0"/>
              <a:t>for organizations </a:t>
            </a:r>
            <a:r>
              <a:rPr lang="en-US" sz="2400" dirty="0"/>
              <a:t>in integrating security into the </a:t>
            </a:r>
            <a:r>
              <a:rPr lang="en-US" sz="2400" b="1" u="sng" dirty="0"/>
              <a:t>processes</a:t>
            </a:r>
            <a:r>
              <a:rPr lang="en-US" sz="2400" dirty="0"/>
              <a:t> used for managing their </a:t>
            </a:r>
            <a:r>
              <a:rPr lang="en-US" sz="2400" dirty="0" smtClean="0"/>
              <a:t>applications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Explicitly takes a </a:t>
            </a:r>
            <a:r>
              <a:rPr lang="en-US" sz="2400" b="1" u="sng" dirty="0"/>
              <a:t>process approach</a:t>
            </a:r>
            <a:r>
              <a:rPr lang="en-US" sz="2400" i="1" dirty="0"/>
              <a:t> </a:t>
            </a:r>
            <a:r>
              <a:rPr lang="en-US" sz="2400" dirty="0"/>
              <a:t>to specifying, designing, developing, testing, implementing and maintaining security functions and controls in application systems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Defines </a:t>
            </a:r>
            <a:r>
              <a:rPr lang="en-US" sz="2400" dirty="0"/>
              <a:t>application security </a:t>
            </a:r>
            <a:r>
              <a:rPr lang="en-US" sz="2400" b="1" u="sng" dirty="0"/>
              <a:t>not</a:t>
            </a:r>
            <a:r>
              <a:rPr lang="en-US" sz="2400" dirty="0"/>
              <a:t> as a</a:t>
            </a:r>
            <a:r>
              <a:rPr lang="en-US" sz="2400" dirty="0" smtClean="0"/>
              <a:t> </a:t>
            </a:r>
            <a:r>
              <a:rPr lang="en-US" sz="2400" dirty="0"/>
              <a:t>state of security </a:t>
            </a:r>
            <a:r>
              <a:rPr lang="en-US" sz="2400" dirty="0" smtClean="0"/>
              <a:t>but </a:t>
            </a:r>
            <a:r>
              <a:rPr lang="en-US" sz="2400" dirty="0"/>
              <a:t>as “a process an organization can perform for applying controls and measurements to its applications in order the manage the risk of using them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68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Overview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ISO/IEC 27034 is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Development standard for software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Application project management standard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Software Development Lifecycle (SDLC) standard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ISO/IEC 27034 does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Provide guidelines for physical and network security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Provide controls or measurements  (metrics)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Provide secure coding strategies for any programming language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500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ISO/IEC </a:t>
            </a:r>
            <a:r>
              <a:rPr lang="en-US" sz="2400" b="1" dirty="0" smtClean="0"/>
              <a:t>27034-1:2011 – Overview &amp; concepts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Published </a:t>
            </a:r>
            <a:r>
              <a:rPr lang="en-US" sz="2400" dirty="0"/>
              <a:t>November 21, </a:t>
            </a:r>
            <a:r>
              <a:rPr lang="en-US" sz="2400" dirty="0" smtClean="0"/>
              <a:t>2011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Provides and overview of application security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Introduces </a:t>
            </a:r>
            <a:r>
              <a:rPr lang="en-US" sz="2400" dirty="0"/>
              <a:t>definitions, concepts, principles and processes involved in application </a:t>
            </a:r>
            <a:r>
              <a:rPr lang="en-US" sz="2400" dirty="0" smtClean="0"/>
              <a:t>security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Designed </a:t>
            </a:r>
            <a:r>
              <a:rPr lang="en-US" sz="2400" dirty="0"/>
              <a:t>to be used </a:t>
            </a:r>
            <a:r>
              <a:rPr lang="en-US" sz="2400" dirty="0" smtClean="0"/>
              <a:t>in conjunction with </a:t>
            </a:r>
            <a:r>
              <a:rPr lang="en-US" sz="2400" dirty="0"/>
              <a:t>other standards in the ISO27000 </a:t>
            </a:r>
            <a:r>
              <a:rPr lang="en-US" sz="2400" dirty="0" smtClean="0"/>
              <a:t>family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" cy="9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711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1 -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Applicable to applications: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developed (in-house)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acquired </a:t>
            </a:r>
            <a:r>
              <a:rPr lang="en-US" sz="2400" dirty="0"/>
              <a:t>from third </a:t>
            </a:r>
            <a:r>
              <a:rPr lang="en-US" sz="2400" dirty="0" smtClean="0"/>
              <a:t>parties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where development </a:t>
            </a:r>
            <a:r>
              <a:rPr lang="en-US" sz="2400" dirty="0"/>
              <a:t>or </a:t>
            </a:r>
            <a:r>
              <a:rPr lang="en-US" sz="2400" dirty="0" smtClean="0"/>
              <a:t>operation is </a:t>
            </a:r>
            <a:r>
              <a:rPr lang="en-US" sz="2400" dirty="0"/>
              <a:t>outsourced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intended use and benefits are highlighted below: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25173"/>
              </p:ext>
            </p:extLst>
          </p:nvPr>
        </p:nvGraphicFramePr>
        <p:xfrm>
          <a:off x="762000" y="3886200"/>
          <a:ext cx="7696200" cy="22315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6800"/>
                <a:gridCol w="2895600"/>
                <a:gridCol w="3733800"/>
              </a:tblGrid>
              <a:tr h="3381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Roles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Responsibility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Benefit</a:t>
                      </a:r>
                      <a:endParaRPr lang="en-US" sz="1100" dirty="0"/>
                    </a:p>
                  </a:txBody>
                  <a:tcPr/>
                </a:tc>
              </a:tr>
              <a:tr h="583689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Managers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Manage the cost of implementing and maintaining application security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Leverage</a:t>
                      </a:r>
                      <a:r>
                        <a:rPr lang="en-US" sz="1100" baseline="0" dirty="0" smtClean="0"/>
                        <a:t> ISO/IEC 27034 processes to p</a:t>
                      </a:r>
                      <a:r>
                        <a:rPr lang="en-US" sz="1100" dirty="0" smtClean="0"/>
                        <a:t>rove that the application has attained and maintained a targeted level of trust</a:t>
                      </a:r>
                      <a:endParaRPr lang="en-US" sz="1100" dirty="0"/>
                    </a:p>
                  </a:txBody>
                  <a:tcPr/>
                </a:tc>
              </a:tr>
              <a:tr h="50361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Developers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Understand</a:t>
                      </a:r>
                      <a:r>
                        <a:rPr lang="en-US" sz="1100" baseline="0" dirty="0" smtClean="0"/>
                        <a:t> what </a:t>
                      </a:r>
                      <a:r>
                        <a:rPr lang="en-US" sz="1100" dirty="0" smtClean="0"/>
                        <a:t>security should be applied at each phase of the application life cycle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Leverage</a:t>
                      </a:r>
                      <a:r>
                        <a:rPr lang="en-US" sz="1100" baseline="0" dirty="0" smtClean="0"/>
                        <a:t> ISO/IEC 27034 processes to identify control points and safety functions to be implemented</a:t>
                      </a:r>
                      <a:endParaRPr lang="en-US" sz="11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Auditors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Verify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controls to prove the application has reached the required level of trust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Leverage ISO</a:t>
                      </a:r>
                      <a:r>
                        <a:rPr lang="en-US" sz="1100" baseline="0" dirty="0" smtClean="0"/>
                        <a:t>/IEC 27034</a:t>
                      </a:r>
                      <a:r>
                        <a:rPr lang="en-US" sz="1100" dirty="0" smtClean="0"/>
                        <a:t> processes to standardize the application security certification</a:t>
                      </a:r>
                      <a:endParaRPr lang="en-US" sz="1100" dirty="0"/>
                    </a:p>
                  </a:txBody>
                  <a:tcPr/>
                </a:tc>
              </a:tr>
              <a:tr h="338169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End users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N/A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Assurance that it is deemed secure to use the application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" cy="9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15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1 -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3999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 principles defined for this standard include: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1746602"/>
              </p:ext>
            </p:extLst>
          </p:nvPr>
        </p:nvGraphicFramePr>
        <p:xfrm>
          <a:off x="762000" y="2138064"/>
          <a:ext cx="7620000" cy="403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" cy="9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515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1 -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“Target application level of trust” definition: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Confidence level required by the organization using the application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Defined when establishing the </a:t>
            </a:r>
            <a:r>
              <a:rPr lang="en-US" sz="2400" dirty="0"/>
              <a:t>Organization Normative Framework (ONF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9726926"/>
              </p:ext>
            </p:extLst>
          </p:nvPr>
        </p:nvGraphicFramePr>
        <p:xfrm>
          <a:off x="1524000" y="4201656"/>
          <a:ext cx="6096000" cy="18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400" cy="9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920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ISO/IEC WD 27034-2 </a:t>
            </a:r>
            <a:r>
              <a:rPr lang="en-US" sz="2400" b="1" dirty="0" smtClean="0"/>
              <a:t>– Organization normative framework</a:t>
            </a:r>
          </a:p>
          <a:p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Standards under </a:t>
            </a:r>
            <a:r>
              <a:rPr lang="en-US" sz="2400" dirty="0" smtClean="0"/>
              <a:t>development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Describes the relationships and interdependencies between processes in the Organization Normative Framework (ONF)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/>
              <a:t>Processes include </a:t>
            </a:r>
            <a:r>
              <a:rPr lang="en-US" sz="2400" dirty="0"/>
              <a:t>creating, maintaining and adapting it to </a:t>
            </a:r>
            <a:r>
              <a:rPr lang="en-US" sz="2400" dirty="0" smtClean="0"/>
              <a:t>the organization’s </a:t>
            </a:r>
            <a:r>
              <a:rPr lang="en-US" sz="2400" dirty="0"/>
              <a:t>needs and </a:t>
            </a:r>
            <a:r>
              <a:rPr lang="en-US" sz="2400" dirty="0" smtClean="0"/>
              <a:t>contexts (e.g. business, regulatory, technological)</a:t>
            </a:r>
            <a:endParaRPr lang="en-CA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CA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4988" cy="9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595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2 -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Describes how to implement an Application </a:t>
            </a:r>
            <a:r>
              <a:rPr lang="en-US" sz="2400" dirty="0"/>
              <a:t>Security Management Process (ASMP) </a:t>
            </a:r>
            <a:r>
              <a:rPr lang="en-US" sz="2400" dirty="0" smtClean="0"/>
              <a:t>for an organization</a:t>
            </a:r>
            <a:endParaRPr lang="en-CA" sz="24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0561850"/>
              </p:ext>
            </p:extLst>
          </p:nvPr>
        </p:nvGraphicFramePr>
        <p:xfrm>
          <a:off x="457200" y="2438400"/>
          <a:ext cx="8153400" cy="3971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4988" cy="9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43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Speaker 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err="1"/>
              <a:t>Tak</a:t>
            </a:r>
            <a:r>
              <a:rPr lang="en-CA" sz="2400" dirty="0"/>
              <a:t> Chijiiwa </a:t>
            </a:r>
            <a:r>
              <a:rPr lang="en-CA" sz="2400" dirty="0" smtClean="0"/>
              <a:t>has 12+ </a:t>
            </a:r>
            <a:r>
              <a:rPr lang="en-CA" sz="2400" dirty="0"/>
              <a:t>years of IT security </a:t>
            </a:r>
            <a:r>
              <a:rPr lang="en-CA" sz="2400" dirty="0" smtClean="0"/>
              <a:t>experience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He </a:t>
            </a:r>
            <a:r>
              <a:rPr lang="en-CA" sz="2400" dirty="0"/>
              <a:t>has been involved in a wide spectrum of information security strategy and advisory engagements for various Fortune 500 </a:t>
            </a:r>
            <a:r>
              <a:rPr lang="en-CA" sz="2400" dirty="0" smtClean="0"/>
              <a:t>clients</a:t>
            </a:r>
            <a:endParaRPr lang="en-CA" sz="2400" dirty="0"/>
          </a:p>
          <a:p>
            <a:pPr marL="342900" indent="-342900">
              <a:buFont typeface="Arial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Prior </a:t>
            </a:r>
            <a:r>
              <a:rPr lang="en-CA" sz="2400" dirty="0"/>
              <a:t>to joining Security Compass, </a:t>
            </a:r>
            <a:r>
              <a:rPr lang="en-CA" sz="2400" dirty="0" smtClean="0"/>
              <a:t>he </a:t>
            </a:r>
            <a:r>
              <a:rPr lang="en-CA" sz="2400" dirty="0"/>
              <a:t>worked at Deloitte &amp; </a:t>
            </a:r>
            <a:r>
              <a:rPr lang="en-CA" sz="2400" dirty="0" err="1"/>
              <a:t>Touche</a:t>
            </a:r>
            <a:r>
              <a:rPr lang="en-CA" sz="2400" dirty="0"/>
              <a:t>, LLP as a Manager of the Vulnerability Management team in Toronto, Ontario for 6 years and at </a:t>
            </a:r>
            <a:r>
              <a:rPr lang="en-CA" sz="2400" dirty="0" err="1"/>
              <a:t>Kasten</a:t>
            </a:r>
            <a:r>
              <a:rPr lang="en-CA" sz="2400" dirty="0"/>
              <a:t> Chase Applied Research as a Development Manager in Mississauga, Ontario for 4 </a:t>
            </a:r>
            <a:r>
              <a:rPr lang="en-CA" sz="2400" dirty="0" smtClean="0"/>
              <a:t>years</a:t>
            </a:r>
            <a:r>
              <a:rPr lang="en-CA" sz="2400" dirty="0"/>
              <a:t>  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42554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ISO/IEC NP </a:t>
            </a:r>
            <a:r>
              <a:rPr lang="en-CA" sz="2400" b="1" dirty="0" smtClean="0"/>
              <a:t>27034-3 – Application security </a:t>
            </a:r>
            <a:r>
              <a:rPr lang="en-CA" sz="2400" b="1" dirty="0"/>
              <a:t>management process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Standards </a:t>
            </a:r>
            <a:r>
              <a:rPr lang="en-US" sz="2400" dirty="0"/>
              <a:t>under </a:t>
            </a:r>
            <a:r>
              <a:rPr lang="en-US" sz="2400" dirty="0" smtClean="0"/>
              <a:t>development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Considered to be </a:t>
            </a:r>
            <a:r>
              <a:rPr lang="en-US" sz="2400" u="sng" dirty="0" smtClean="0"/>
              <a:t>widely applicable</a:t>
            </a:r>
            <a:r>
              <a:rPr lang="en-US" sz="2400" dirty="0" smtClean="0"/>
              <a:t> and useful to organizations dealing with application security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Describes information security relevant processes within an </a:t>
            </a:r>
            <a:r>
              <a:rPr lang="en-US" sz="2400" u="sng" dirty="0" smtClean="0"/>
              <a:t>application development project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Attempts to highlight process </a:t>
            </a:r>
            <a:r>
              <a:rPr lang="en-US" sz="2400" u="sng" dirty="0" smtClean="0"/>
              <a:t>relationships</a:t>
            </a:r>
            <a:r>
              <a:rPr lang="en-US" sz="2400" dirty="0" smtClean="0"/>
              <a:t> and </a:t>
            </a:r>
            <a:r>
              <a:rPr lang="en-US" sz="2400" u="sng" dirty="0" smtClean="0"/>
              <a:t>interdependencies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4988" cy="9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09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ISO/IEC NP 27034-4 </a:t>
            </a:r>
            <a:r>
              <a:rPr lang="en-US" sz="2400" b="1" dirty="0" smtClean="0"/>
              <a:t>– </a:t>
            </a:r>
            <a:r>
              <a:rPr lang="en-CA" sz="2400" b="1" dirty="0" smtClean="0"/>
              <a:t>Application security validation</a:t>
            </a:r>
          </a:p>
          <a:p>
            <a:endParaRPr lang="en-CA" sz="24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Standards under </a:t>
            </a:r>
            <a:r>
              <a:rPr lang="en-US" sz="2400" dirty="0" smtClean="0"/>
              <a:t>development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Describes application security </a:t>
            </a:r>
            <a:r>
              <a:rPr lang="en-US" sz="2400" u="sng" dirty="0" smtClean="0"/>
              <a:t>certification and validation</a:t>
            </a:r>
            <a:r>
              <a:rPr lang="en-US" sz="2400" dirty="0" smtClean="0"/>
              <a:t> processes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/>
              <a:t>Methods for </a:t>
            </a:r>
            <a:r>
              <a:rPr lang="en-CA" sz="2400" u="sng" dirty="0" smtClean="0"/>
              <a:t>assessing and comparing</a:t>
            </a:r>
            <a:r>
              <a:rPr lang="en-CA" sz="2400" dirty="0" smtClean="0"/>
              <a:t> the Level of Trust against information security requirements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22"/>
            <a:ext cx="2434988" cy="9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21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ISO/IEC </a:t>
            </a:r>
            <a:r>
              <a:rPr lang="en-US" sz="2400" b="1" dirty="0"/>
              <a:t>NP </a:t>
            </a:r>
            <a:r>
              <a:rPr lang="en-US" sz="2400" b="1" dirty="0" smtClean="0"/>
              <a:t>27034-5 – Protocols and </a:t>
            </a:r>
            <a:r>
              <a:rPr lang="en-US" sz="2400" b="1" dirty="0"/>
              <a:t>application security controls data structure </a:t>
            </a:r>
            <a:endParaRPr lang="en-US" sz="2400" b="1" dirty="0" smtClean="0"/>
          </a:p>
          <a:p>
            <a:endParaRPr lang="en-CA" sz="24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Standards under </a:t>
            </a:r>
            <a:r>
              <a:rPr lang="en-US" sz="2400" dirty="0" smtClean="0"/>
              <a:t>development (preliminary text released recently ~April 2012)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/>
              <a:t>Defines the Application Security Control (ASC) data structure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CA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400" dirty="0" smtClean="0"/>
              <a:t>Electronic business </a:t>
            </a:r>
            <a:r>
              <a:rPr lang="en-CA" sz="2400" dirty="0" err="1" smtClean="0"/>
              <a:t>eXtensible</a:t>
            </a:r>
            <a:r>
              <a:rPr lang="en-CA" sz="2400" dirty="0" smtClean="0"/>
              <a:t> Markup Language (</a:t>
            </a:r>
            <a:r>
              <a:rPr lang="en-CA" sz="2400" dirty="0" err="1" smtClean="0"/>
              <a:t>ebXML</a:t>
            </a:r>
            <a:r>
              <a:rPr lang="en-CA" sz="2400" dirty="0" smtClean="0"/>
              <a:t>) designated as the format to </a:t>
            </a:r>
            <a:r>
              <a:rPr lang="en-US" sz="2400" dirty="0" smtClean="0"/>
              <a:t>establish libraries </a:t>
            </a:r>
            <a:r>
              <a:rPr lang="en-US" sz="2400" dirty="0"/>
              <a:t>of reusable </a:t>
            </a:r>
            <a:r>
              <a:rPr lang="en-US" sz="2400" dirty="0" smtClean="0"/>
              <a:t>security </a:t>
            </a:r>
            <a:r>
              <a:rPr lang="en-US" sz="2400" dirty="0"/>
              <a:t>functions that may be shared both within and between organizations</a:t>
            </a:r>
            <a:endParaRPr lang="en-C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0675" cy="9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24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5 - continued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An Application Security Control (ASC) may satisfy various aspects of information security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46539930"/>
              </p:ext>
            </p:extLst>
          </p:nvPr>
        </p:nvGraphicFramePr>
        <p:xfrm>
          <a:off x="1600200" y="248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0675" cy="9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754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Part 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ISO/IEC NP 27034-6 – Security guidance </a:t>
            </a:r>
            <a:r>
              <a:rPr lang="en-US" sz="2400" b="1" dirty="0"/>
              <a:t>for specific </a:t>
            </a:r>
            <a:r>
              <a:rPr lang="en-US" sz="2400" b="1" dirty="0" smtClean="0"/>
              <a:t>applications (if needed)</a:t>
            </a:r>
            <a:endParaRPr lang="en-CA" sz="2400" b="1" dirty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Standards under </a:t>
            </a:r>
            <a:r>
              <a:rPr lang="en-US" sz="2400" dirty="0" smtClean="0"/>
              <a:t>development and </a:t>
            </a:r>
            <a:r>
              <a:rPr lang="en-US" sz="2400" b="1" u="sng" dirty="0" smtClean="0"/>
              <a:t>may</a:t>
            </a:r>
            <a:r>
              <a:rPr lang="en-US" sz="2400" dirty="0" smtClean="0"/>
              <a:t> be considered for inclusion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Identifies Application </a:t>
            </a:r>
            <a:r>
              <a:rPr lang="en-US" sz="2400" dirty="0"/>
              <a:t>Security Controls </a:t>
            </a:r>
            <a:r>
              <a:rPr lang="en-US" sz="2400" dirty="0" smtClean="0"/>
              <a:t>corresponding to “</a:t>
            </a:r>
            <a:r>
              <a:rPr lang="en-US" sz="2400" dirty="0"/>
              <a:t>specific application security requirements</a:t>
            </a:r>
            <a:r>
              <a:rPr lang="en-US" sz="2400" dirty="0" smtClean="0"/>
              <a:t>” (if applicable)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For example: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N-Tier </a:t>
            </a:r>
            <a:r>
              <a:rPr lang="en-US" sz="2400" dirty="0"/>
              <a:t>and </a:t>
            </a:r>
            <a:r>
              <a:rPr lang="en-US" sz="2400" dirty="0" smtClean="0"/>
              <a:t>web applications security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Client/Server applications security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0675" cy="9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207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requirements and processes specified in ISO/IEC 27034 are </a:t>
            </a:r>
            <a:r>
              <a:rPr lang="en-US" sz="2400" b="1" u="sng" dirty="0"/>
              <a:t>not</a:t>
            </a:r>
            <a:r>
              <a:rPr lang="en-US" sz="2400" dirty="0"/>
              <a:t> intended to be implemented in </a:t>
            </a:r>
            <a:r>
              <a:rPr lang="en-US" sz="2400" dirty="0" smtClean="0"/>
              <a:t>isolation but </a:t>
            </a:r>
            <a:r>
              <a:rPr lang="en-US" sz="2400" dirty="0"/>
              <a:t>rather integrated into an organization's existing </a:t>
            </a:r>
            <a:r>
              <a:rPr lang="en-US" sz="2400" dirty="0" smtClean="0"/>
              <a:t>processes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Annex A of ISO/IEC 27034-1 presents a case study on how to </a:t>
            </a:r>
            <a:r>
              <a:rPr lang="en-US" sz="2400" b="1" u="sng" dirty="0" smtClean="0"/>
              <a:t>map</a:t>
            </a:r>
            <a:r>
              <a:rPr lang="en-US" sz="2400" dirty="0" smtClean="0"/>
              <a:t> an existing software development process to some of the components of ISO/IEC 27034 (to reduce overall effort to conform with this standard)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652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58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5956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Thank you!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tak@securitycompass.com</a:t>
            </a:r>
          </a:p>
          <a:p>
            <a:pPr marL="0" indent="0" algn="ctr">
              <a:buNone/>
            </a:pPr>
            <a:r>
              <a:rPr lang="en-US" sz="3200" dirty="0" smtClean="0"/>
              <a:t>Security Compass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Please let me know your comments and thoughts!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6915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35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/>
              <a:t>ISO/IEC 27034 - Part 1 was published in November 2011 and the remaining parts (Part 2-6) are expected to be published </a:t>
            </a:r>
            <a:r>
              <a:rPr lang="en-CA" sz="2400" dirty="0" smtClean="0"/>
              <a:t>soon</a:t>
            </a:r>
            <a:r>
              <a:rPr lang="en-CA" sz="2400" dirty="0"/>
              <a:t>  </a:t>
            </a: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What </a:t>
            </a:r>
            <a:r>
              <a:rPr lang="en-CA" sz="2400" dirty="0"/>
              <a:t>does this mean to your organization or your clients who wish to adopt or incorporate this ISO standard for their </a:t>
            </a:r>
            <a:r>
              <a:rPr lang="en-CA" sz="2400" dirty="0" smtClean="0"/>
              <a:t>application</a:t>
            </a:r>
            <a:r>
              <a:rPr lang="en-CA" sz="2400" dirty="0"/>
              <a:t>?  </a:t>
            </a: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This </a:t>
            </a:r>
            <a:r>
              <a:rPr lang="en-CA" sz="2400" dirty="0"/>
              <a:t>overview will walk through </a:t>
            </a:r>
            <a:r>
              <a:rPr lang="en-CA" sz="2400" dirty="0" smtClean="0"/>
              <a:t>the </a:t>
            </a:r>
            <a:r>
              <a:rPr lang="en-CA" sz="2400" dirty="0"/>
              <a:t>sections of standard and highlight the process approach to specifying, designing, developing, testing, implementing and maintaining security functions and controls in application </a:t>
            </a:r>
            <a:r>
              <a:rPr lang="en-CA" sz="2400" dirty="0" smtClean="0"/>
              <a:t>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4050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35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ISO Series 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ISO Stages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ISO 27034 Walkthrough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2554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 Series Background</a:t>
            </a:r>
          </a:p>
        </p:txBody>
      </p:sp>
    </p:spTree>
    <p:extLst>
      <p:ext uri="{BB962C8B-B14F-4D97-AF65-F5344CB8AC3E}">
        <p14:creationId xmlns:p14="http://schemas.microsoft.com/office/powerpoint/2010/main" val="3721235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9441"/>
          </a:xfrm>
        </p:spPr>
        <p:txBody>
          <a:bodyPr/>
          <a:lstStyle/>
          <a:p>
            <a:r>
              <a:rPr lang="en-US" dirty="0" smtClean="0"/>
              <a:t>ISO Series Background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77200" cy="5094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114320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Image from: </a:t>
            </a:r>
            <a:r>
              <a:rPr lang="en-CA" sz="1000" dirty="0" smtClean="0"/>
              <a:t>https</a:t>
            </a:r>
            <a:r>
              <a:rPr lang="en-CA" sz="1000" dirty="0"/>
              <a:t>://buildsecurityin.us-cert.gov/swa/presentations_032011/NadyaBartol-ICTSCRM-ISOStandardsUpdate.pdf</a:t>
            </a:r>
            <a:endParaRPr lang="en-CA" sz="1000" dirty="0" smtClean="0"/>
          </a:p>
        </p:txBody>
      </p:sp>
    </p:spTree>
    <p:extLst>
      <p:ext uri="{BB962C8B-B14F-4D97-AF65-F5344CB8AC3E}">
        <p14:creationId xmlns:p14="http://schemas.microsoft.com/office/powerpoint/2010/main" val="242554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droid_security_laura_6162011">
  <a:themeElements>
    <a:clrScheme name="Security Compass Colors">
      <a:dk1>
        <a:sysClr val="windowText" lastClr="000000"/>
      </a:dk1>
      <a:lt1>
        <a:sysClr val="window" lastClr="FFFFFF"/>
      </a:lt1>
      <a:dk2>
        <a:srgbClr val="012B56"/>
      </a:dk2>
      <a:lt2>
        <a:srgbClr val="EEECE1"/>
      </a:lt2>
      <a:accent1>
        <a:srgbClr val="014A92"/>
      </a:accent1>
      <a:accent2>
        <a:srgbClr val="560101"/>
      </a:accent2>
      <a:accent3>
        <a:srgbClr val="565601"/>
      </a:accent3>
      <a:accent4>
        <a:srgbClr val="560156"/>
      </a:accent4>
      <a:accent5>
        <a:srgbClr val="0269CF"/>
      </a:accent5>
      <a:accent6>
        <a:srgbClr val="CF6902"/>
      </a:accent6>
      <a:hlink>
        <a:srgbClr val="0000FF"/>
      </a:hlink>
      <a:folHlink>
        <a:srgbClr val="800080"/>
      </a:folHlink>
    </a:clrScheme>
    <a:fontScheme name="1_Default Design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ffectLst>
          <a:outerShdw blurRad="50800" dist="50800" dir="2700000" sx="1000" sy="1000" algn="tl" rotWithShape="0">
            <a:prstClr val="black"/>
          </a:outerShdw>
        </a:effectLst>
      </a:spPr>
      <a:bodyPr vert="horz" wrap="none" lIns="91440" tIns="45720" rIns="91440" bIns="45720" rtlCol="0" anchor="t" anchorCtr="0"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kern="0" cap="none" spc="0" normalizeH="0" baseline="0" noProof="0" dirty="0" smtClean="0">
            <a:ln w="0">
              <a:noFill/>
            </a:ln>
            <a:effectLst>
              <a:outerShdw sx="1000" sy="1000" algn="ctr" rotWithShape="0">
                <a:srgbClr val="000000"/>
              </a:outerShdw>
            </a:effectLst>
            <a:uLnTx/>
            <a:uFillTx/>
            <a:ea typeface="+mj-ea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android_security_laura_6162011</Template>
  <TotalTime>37464</TotalTime>
  <Words>1569</Words>
  <Application>Microsoft Office PowerPoint</Application>
  <PresentationFormat>On-screen Show (4:3)</PresentationFormat>
  <Paragraphs>324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android_security_laura_6162011</vt:lpstr>
      <vt:lpstr>Application Security ISO</vt:lpstr>
      <vt:lpstr>Introduction</vt:lpstr>
      <vt:lpstr>Speaker Introduction</vt:lpstr>
      <vt:lpstr>Abstract</vt:lpstr>
      <vt:lpstr>Abstract</vt:lpstr>
      <vt:lpstr>Agenda</vt:lpstr>
      <vt:lpstr>Agenda</vt:lpstr>
      <vt:lpstr>ISO Series Background</vt:lpstr>
      <vt:lpstr>ISO Series Background</vt:lpstr>
      <vt:lpstr>ISO Series Background - continued</vt:lpstr>
      <vt:lpstr>ISO Series Background - continued</vt:lpstr>
      <vt:lpstr>ISO Series Background - continued</vt:lpstr>
      <vt:lpstr>ISO Series Background - continued</vt:lpstr>
      <vt:lpstr>ISO Series Background - continued</vt:lpstr>
      <vt:lpstr>ISO Series Background - continued</vt:lpstr>
      <vt:lpstr>ISO Series Background - continued</vt:lpstr>
      <vt:lpstr>ISO Stages</vt:lpstr>
      <vt:lpstr>ISO Stages</vt:lpstr>
      <vt:lpstr>ISO Stages - continued</vt:lpstr>
      <vt:lpstr>ISO 27034 Walkthrough</vt:lpstr>
      <vt:lpstr>ISO 27034 Walkthrough</vt:lpstr>
      <vt:lpstr>Overview</vt:lpstr>
      <vt:lpstr>Overview - continued</vt:lpstr>
      <vt:lpstr>Part 1</vt:lpstr>
      <vt:lpstr>Part 1 - continued</vt:lpstr>
      <vt:lpstr>Part 1 - continued</vt:lpstr>
      <vt:lpstr>Part 1 - continued</vt:lpstr>
      <vt:lpstr>Part 2</vt:lpstr>
      <vt:lpstr>Part 2 - continued</vt:lpstr>
      <vt:lpstr>Part 3</vt:lpstr>
      <vt:lpstr>Part 4</vt:lpstr>
      <vt:lpstr>Part 5 </vt:lpstr>
      <vt:lpstr>Part 5 - continued </vt:lpstr>
      <vt:lpstr>Part 6</vt:lpstr>
      <vt:lpstr>Considerations</vt:lpstr>
      <vt:lpstr>Q&amp;A</vt:lpstr>
      <vt:lpstr>PowerPoint Presentation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 Veytsman</dc:creator>
  <cp:lastModifiedBy>securitycompass</cp:lastModifiedBy>
  <cp:revision>686</cp:revision>
  <dcterms:created xsi:type="dcterms:W3CDTF">2011-04-18T22:05:13Z</dcterms:created>
  <dcterms:modified xsi:type="dcterms:W3CDTF">2012-05-10T21:32:50Z</dcterms:modified>
</cp:coreProperties>
</file>