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xml" ContentType="application/vnd.openxmlformats-officedocument.presentationml.tags+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4.xml" ContentType="application/vnd.openxmlformats-officedocument.presentationml.tags+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5.xml" ContentType="application/vnd.openxmlformats-officedocument.presentationml.tags+xml"/>
  <Override PartName="/ppt/notesSlides/notesSlide1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6.xml" ContentType="application/vnd.openxmlformats-officedocument.presentationml.tags+xml"/>
  <Override PartName="/ppt/notesSlides/notesSlide15.xml" ContentType="application/vnd.openxmlformats-officedocument.presentationml.notesSlide+xml"/>
  <Override PartName="/ppt/tags/tag7.xml" ContentType="application/vnd.openxmlformats-officedocument.presentationml.tags+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tags/tag8.xml" ContentType="application/vnd.openxmlformats-officedocument.presentationml.tags+xml"/>
  <Override PartName="/ppt/notesSlides/notesSlide17.xml" ContentType="application/vnd.openxmlformats-officedocument.presentationml.notesSlide+xml"/>
  <Override PartName="/ppt/tags/tag9.xml" ContentType="application/vnd.openxmlformats-officedocument.presentationml.tags+xml"/>
  <Override PartName="/ppt/notesSlides/notesSlide1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2.xml" ContentType="application/vnd.openxmlformats-officedocument.presentationml.notesSlide+xml"/>
  <Override PartName="/ppt/tags/tag12.xml" ContentType="application/vnd.openxmlformats-officedocument.presentationml.tags+xml"/>
  <Override PartName="/ppt/notesSlides/notesSlide2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13.xml" ContentType="application/vnd.openxmlformats-officedocument.presentationml.tags+xml"/>
  <Override PartName="/ppt/notesSlides/notesSlide24.xml" ContentType="application/vnd.openxmlformats-officedocument.presentationml.notesSlide+xml"/>
  <Override PartName="/ppt/tags/tag14.xml" ContentType="application/vnd.openxmlformats-officedocument.presentationml.tags+xml"/>
  <Override PartName="/ppt/notesSlides/notesSlide2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tags/tag15.xml" ContentType="application/vnd.openxmlformats-officedocument.presentationml.tags+xml"/>
  <Override PartName="/ppt/notesSlides/notesSlide26.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tags/tag16.xml" ContentType="application/vnd.openxmlformats-officedocument.presentationml.tags+xml"/>
  <Override PartName="/ppt/notesSlides/notesSlide2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tags/tag17.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Lst>
  <p:notesMasterIdLst>
    <p:notesMasterId r:id="rId51"/>
  </p:notesMasterIdLst>
  <p:sldIdLst>
    <p:sldId id="278" r:id="rId3"/>
    <p:sldId id="290" r:id="rId4"/>
    <p:sldId id="291" r:id="rId5"/>
    <p:sldId id="292" r:id="rId6"/>
    <p:sldId id="293" r:id="rId7"/>
    <p:sldId id="296" r:id="rId8"/>
    <p:sldId id="294" r:id="rId9"/>
    <p:sldId id="348" r:id="rId10"/>
    <p:sldId id="297" r:id="rId11"/>
    <p:sldId id="300" r:id="rId12"/>
    <p:sldId id="301" r:id="rId13"/>
    <p:sldId id="302" r:id="rId14"/>
    <p:sldId id="303" r:id="rId15"/>
    <p:sldId id="306" r:id="rId16"/>
    <p:sldId id="307" r:id="rId17"/>
    <p:sldId id="350" r:id="rId18"/>
    <p:sldId id="311" r:id="rId19"/>
    <p:sldId id="313" r:id="rId20"/>
    <p:sldId id="314" r:id="rId21"/>
    <p:sldId id="316" r:id="rId22"/>
    <p:sldId id="317" r:id="rId23"/>
    <p:sldId id="319" r:id="rId24"/>
    <p:sldId id="320" r:id="rId25"/>
    <p:sldId id="322" r:id="rId26"/>
    <p:sldId id="352" r:id="rId27"/>
    <p:sldId id="325" r:id="rId28"/>
    <p:sldId id="326" r:id="rId29"/>
    <p:sldId id="353" r:id="rId30"/>
    <p:sldId id="328" r:id="rId31"/>
    <p:sldId id="329" r:id="rId32"/>
    <p:sldId id="331" r:id="rId33"/>
    <p:sldId id="349" r:id="rId34"/>
    <p:sldId id="334" r:id="rId35"/>
    <p:sldId id="354" r:id="rId36"/>
    <p:sldId id="337" r:id="rId37"/>
    <p:sldId id="351" r:id="rId38"/>
    <p:sldId id="340" r:id="rId39"/>
    <p:sldId id="289" r:id="rId40"/>
    <p:sldId id="342" r:id="rId41"/>
    <p:sldId id="344" r:id="rId42"/>
    <p:sldId id="345" r:id="rId43"/>
    <p:sldId id="346" r:id="rId44"/>
    <p:sldId id="355" r:id="rId45"/>
    <p:sldId id="356" r:id="rId46"/>
    <p:sldId id="347" r:id="rId47"/>
    <p:sldId id="341" r:id="rId48"/>
    <p:sldId id="280" r:id="rId49"/>
    <p:sldId id="288" r:id="rId50"/>
  </p:sldIdLst>
  <p:sldSz cx="13004800" cy="9753600"/>
  <p:notesSz cx="6858000" cy="9144000"/>
  <p:defaultTextStyle>
    <a:defPPr>
      <a:defRPr lang="en-US"/>
    </a:defPPr>
    <a:lvl1pPr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1pPr>
    <a:lvl2pPr marL="4572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2pPr>
    <a:lvl3pPr marL="9144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3pPr>
    <a:lvl4pPr marL="13716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4pPr>
    <a:lvl5pPr marL="18288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5pPr>
    <a:lvl6pPr marL="2286000" algn="l" defTabSz="9144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6pPr>
    <a:lvl7pPr marL="2743200" algn="l" defTabSz="9144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7pPr>
    <a:lvl8pPr marL="3200400" algn="l" defTabSz="9144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8pPr>
    <a:lvl9pPr marL="3657600" algn="l" defTabSz="9144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91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61" autoAdjust="0"/>
    <p:restoredTop sz="90929"/>
  </p:normalViewPr>
  <p:slideViewPr>
    <p:cSldViewPr>
      <p:cViewPr varScale="1">
        <p:scale>
          <a:sx n="78" d="100"/>
          <a:sy n="78" d="100"/>
        </p:scale>
        <p:origin x="-1374" y="-90"/>
      </p:cViewPr>
      <p:guideLst>
        <p:guide orient="horz" pos="3072"/>
        <p:guide pos="4096"/>
      </p:guideLst>
    </p:cSldViewPr>
  </p:slideViewPr>
  <p:outlineViewPr>
    <p:cViewPr>
      <p:scale>
        <a:sx n="25" d="100"/>
        <a:sy n="25"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7281CF-8B67-4D2B-AFDC-72ADEAA7440C}" type="doc">
      <dgm:prSet loTypeId="urn:microsoft.com/office/officeart/2005/8/layout/default#1" loCatId="list" qsTypeId="urn:microsoft.com/office/officeart/2005/8/quickstyle/3d6" qsCatId="3D" csTypeId="urn:microsoft.com/office/officeart/2005/8/colors/accent6_2" csCatId="accent6" phldr="1"/>
      <dgm:spPr/>
      <dgm:t>
        <a:bodyPr/>
        <a:lstStyle/>
        <a:p>
          <a:endParaRPr lang="en-US"/>
        </a:p>
      </dgm:t>
    </dgm:pt>
    <dgm:pt modelId="{64169CBD-621B-41AC-8098-190EB836285B}">
      <dgm:prSet phldrT="[Text]"/>
      <dgm:spPr>
        <a:solidFill>
          <a:schemeClr val="accent2"/>
        </a:solidFill>
      </dgm:spPr>
      <dgm:t>
        <a:bodyPr/>
        <a:lstStyle/>
        <a:p>
          <a:pPr rtl="0"/>
          <a:r>
            <a:rPr kumimoji="0" lang="en-US" b="1" i="0" u="none" strike="noStrike" cap="none" spc="0" normalizeH="0" baseline="0" noProof="0" dirty="0" smtClean="0">
              <a:ln/>
              <a:effectLst/>
              <a:uLnTx/>
              <a:uFillTx/>
              <a:latin typeface="+mn-lt"/>
            </a:rPr>
            <a:t>A1: Injection</a:t>
          </a:r>
          <a:endParaRPr lang="en-US" b="1" dirty="0"/>
        </a:p>
      </dgm:t>
    </dgm:pt>
    <dgm:pt modelId="{C2478B4C-85CC-4B56-8035-A1D085B2572C}" type="parTrans" cxnId="{E8FA1B3E-891C-44F5-8B95-213F7D5CE5C0}">
      <dgm:prSet/>
      <dgm:spPr/>
      <dgm:t>
        <a:bodyPr/>
        <a:lstStyle/>
        <a:p>
          <a:endParaRPr lang="en-US"/>
        </a:p>
      </dgm:t>
    </dgm:pt>
    <dgm:pt modelId="{55DCDCCE-3CAF-428A-ABFC-A8BC8FEF6AA5}" type="sibTrans" cxnId="{E8FA1B3E-891C-44F5-8B95-213F7D5CE5C0}">
      <dgm:prSet/>
      <dgm:spPr/>
      <dgm:t>
        <a:bodyPr/>
        <a:lstStyle/>
        <a:p>
          <a:endParaRPr lang="en-US"/>
        </a:p>
      </dgm:t>
    </dgm:pt>
    <dgm:pt modelId="{231AA091-BC50-4CB1-B212-84DF97C37E43}">
      <dgm:prSet/>
      <dgm:spPr>
        <a:solidFill>
          <a:srgbClr val="FF0000"/>
        </a:solidFill>
      </dgm:spPr>
      <dgm:t>
        <a:bodyPr/>
        <a:lstStyle/>
        <a:p>
          <a:r>
            <a:rPr lang="en-US" b="1" dirty="0" smtClean="0"/>
            <a:t>A10: </a:t>
          </a:r>
          <a:r>
            <a:rPr lang="en-US" altLang="ja-JP" b="1" dirty="0" err="1" smtClean="0">
              <a:ea typeface="ＭＳ Ｐゴシック" pitchFamily="1" charset="-128"/>
            </a:rPr>
            <a:t>Unvalidated</a:t>
          </a:r>
          <a:r>
            <a:rPr lang="en-US" altLang="ja-JP" b="1" dirty="0" smtClean="0">
              <a:ea typeface="ＭＳ Ｐゴシック" pitchFamily="1" charset="-128"/>
            </a:rPr>
            <a:t> Redirects and Forwards</a:t>
          </a:r>
          <a:endParaRPr lang="en-US" b="1" dirty="0"/>
        </a:p>
      </dgm:t>
    </dgm:pt>
    <dgm:pt modelId="{A9F48C2C-FB58-44F1-8762-0ACF43D4AFFD}" type="sibTrans" cxnId="{395778C8-53B7-4ABA-B003-A8A213D8106E}">
      <dgm:prSet/>
      <dgm:spPr/>
      <dgm:t>
        <a:bodyPr/>
        <a:lstStyle/>
        <a:p>
          <a:endParaRPr lang="en-US"/>
        </a:p>
      </dgm:t>
    </dgm:pt>
    <dgm:pt modelId="{DFD4E4B3-889C-44E4-98F7-CDE5F5A9E369}" type="parTrans" cxnId="{395778C8-53B7-4ABA-B003-A8A213D8106E}">
      <dgm:prSet/>
      <dgm:spPr/>
      <dgm:t>
        <a:bodyPr/>
        <a:lstStyle/>
        <a:p>
          <a:endParaRPr lang="en-US"/>
        </a:p>
      </dgm:t>
    </dgm:pt>
    <dgm:pt modelId="{FA4512F7-A63A-4F40-B5B4-6004D8EEA2E4}">
      <dgm:prSet/>
      <dgm:spPr>
        <a:gradFill flip="none" rotWithShape="0">
          <a:gsLst>
            <a:gs pos="0">
              <a:srgbClr val="0066CC">
                <a:shade val="30000"/>
                <a:satMod val="115000"/>
              </a:srgbClr>
            </a:gs>
            <a:gs pos="50000">
              <a:srgbClr val="0066CC">
                <a:shade val="67500"/>
                <a:satMod val="115000"/>
              </a:srgbClr>
            </a:gs>
            <a:gs pos="100000">
              <a:srgbClr val="0066CC">
                <a:shade val="100000"/>
                <a:satMod val="115000"/>
              </a:srgbClr>
            </a:gs>
          </a:gsLst>
          <a:lin ang="5400000" scaled="1"/>
          <a:tileRect/>
        </a:gradFill>
      </dgm:spPr>
      <dgm:t>
        <a:bodyPr/>
        <a:lstStyle/>
        <a:p>
          <a:r>
            <a:rPr lang="en-US" b="1" dirty="0" smtClean="0"/>
            <a:t>A7: </a:t>
          </a:r>
          <a:r>
            <a:rPr lang="en-US" altLang="ja-JP" b="1" dirty="0" smtClean="0">
              <a:ea typeface="ＭＳ Ｐゴシック" pitchFamily="1" charset="-128"/>
            </a:rPr>
            <a:t>Failure to Restrict URL Access</a:t>
          </a:r>
          <a:endParaRPr lang="en-US" b="1" dirty="0"/>
        </a:p>
      </dgm:t>
    </dgm:pt>
    <dgm:pt modelId="{F7E858A2-0BF8-451A-8FF3-814E21CFC0A2}" type="sibTrans" cxnId="{A25FC508-31D3-47AB-B526-F240B6F5C2DF}">
      <dgm:prSet/>
      <dgm:spPr/>
      <dgm:t>
        <a:bodyPr/>
        <a:lstStyle/>
        <a:p>
          <a:endParaRPr lang="en-US"/>
        </a:p>
      </dgm:t>
    </dgm:pt>
    <dgm:pt modelId="{D53CD27D-BDD3-444C-AE6A-2311E83F246A}" type="parTrans" cxnId="{A25FC508-31D3-47AB-B526-F240B6F5C2DF}">
      <dgm:prSet/>
      <dgm:spPr/>
      <dgm:t>
        <a:bodyPr/>
        <a:lstStyle/>
        <a:p>
          <a:endParaRPr lang="en-US"/>
        </a:p>
      </dgm:t>
    </dgm:pt>
    <dgm:pt modelId="{8BCDC084-67CA-4889-BB16-FDAA18262BAD}">
      <dgm:prSet phldrT="[Text]"/>
      <dgm:spPr>
        <a:solidFill>
          <a:srgbClr val="FF0000"/>
        </a:solidFill>
      </dgm:spPr>
      <dgm:t>
        <a:bodyPr/>
        <a:lstStyle/>
        <a:p>
          <a:r>
            <a:rPr lang="en-US" b="1" dirty="0" smtClean="0"/>
            <a:t>A6: Security </a:t>
          </a:r>
          <a:r>
            <a:rPr lang="en-US" b="1" dirty="0" err="1" smtClean="0"/>
            <a:t>Misconfiguration</a:t>
          </a:r>
          <a:endParaRPr lang="en-US" b="1" dirty="0" smtClean="0"/>
        </a:p>
      </dgm:t>
    </dgm:pt>
    <dgm:pt modelId="{C306F358-4A0E-4076-9570-D654E65D82B2}" type="sibTrans" cxnId="{87367C5A-800E-4ABA-8B2B-CF70A5C89137}">
      <dgm:prSet/>
      <dgm:spPr/>
      <dgm:t>
        <a:bodyPr/>
        <a:lstStyle/>
        <a:p>
          <a:endParaRPr lang="en-US"/>
        </a:p>
      </dgm:t>
    </dgm:pt>
    <dgm:pt modelId="{DFCC82B9-B307-4045-991F-0A63623D1F34}" type="parTrans" cxnId="{87367C5A-800E-4ABA-8B2B-CF70A5C89137}">
      <dgm:prSet/>
      <dgm:spPr/>
      <dgm:t>
        <a:bodyPr/>
        <a:lstStyle/>
        <a:p>
          <a:endParaRPr lang="en-US"/>
        </a:p>
      </dgm:t>
    </dgm:pt>
    <dgm:pt modelId="{C1059736-A6E2-4762-8F49-0456CD8B7C69}">
      <dgm:prSet/>
      <dgm:spPr>
        <a:solidFill>
          <a:schemeClr val="accent2"/>
        </a:solidFill>
      </dgm:spPr>
      <dgm:t>
        <a:bodyPr/>
        <a:lstStyle/>
        <a:p>
          <a:pPr rtl="0"/>
          <a:r>
            <a:rPr kumimoji="0" lang="en-US" b="1" i="0" u="none" strike="noStrike" cap="none" spc="0" normalizeH="0" baseline="0" noProof="0" dirty="0" smtClean="0">
              <a:ln/>
              <a:effectLst/>
              <a:uLnTx/>
              <a:uFillTx/>
              <a:latin typeface="+mn-lt"/>
            </a:rPr>
            <a:t>A5: </a:t>
          </a:r>
          <a:r>
            <a:rPr kumimoji="0" lang="en-US" altLang="ja-JP" b="1" i="0" u="none" strike="noStrike" cap="none" spc="0" normalizeH="0" baseline="0" noProof="0" dirty="0" smtClean="0">
              <a:ln/>
              <a:effectLst/>
              <a:uLnTx/>
              <a:uFillTx/>
              <a:latin typeface="+mn-lt"/>
              <a:ea typeface="ＭＳ Ｐゴシック" pitchFamily="1" charset="-128"/>
            </a:rPr>
            <a:t>Cross Site Request Forgery (CSRF) </a:t>
          </a:r>
          <a:endParaRPr kumimoji="0" lang="en-US" b="1" i="0" u="none" strike="noStrike" cap="none" spc="0" normalizeH="0" baseline="0" noProof="0" dirty="0">
            <a:ln/>
            <a:effectLst/>
            <a:uLnTx/>
            <a:uFillTx/>
            <a:latin typeface="+mn-lt"/>
          </a:endParaRPr>
        </a:p>
      </dgm:t>
    </dgm:pt>
    <dgm:pt modelId="{C998CC39-D1D3-43DE-8252-4B94A9279E42}" type="sibTrans" cxnId="{63E0B01F-E6B0-4341-846D-AEB7BCF19307}">
      <dgm:prSet/>
      <dgm:spPr/>
      <dgm:t>
        <a:bodyPr/>
        <a:lstStyle/>
        <a:p>
          <a:endParaRPr lang="en-US"/>
        </a:p>
      </dgm:t>
    </dgm:pt>
    <dgm:pt modelId="{DBCB215F-2702-4FBF-9B10-EE479A00694C}" type="parTrans" cxnId="{63E0B01F-E6B0-4341-846D-AEB7BCF19307}">
      <dgm:prSet/>
      <dgm:spPr/>
      <dgm:t>
        <a:bodyPr/>
        <a:lstStyle/>
        <a:p>
          <a:endParaRPr lang="en-US"/>
        </a:p>
      </dgm:t>
    </dgm:pt>
    <dgm:pt modelId="{7FBC627C-7A5D-4F89-A1E1-F66E815CA8A7}">
      <dgm:prSet/>
      <dgm:spPr>
        <a:solidFill>
          <a:schemeClr val="accent2"/>
        </a:solidFill>
      </dgm:spPr>
      <dgm:t>
        <a:bodyPr/>
        <a:lstStyle/>
        <a:p>
          <a:pPr rtl="0"/>
          <a:r>
            <a:rPr kumimoji="0" lang="en-US" b="1" i="0" u="none" strike="noStrike" cap="none" spc="0" normalizeH="0" baseline="0" noProof="0" dirty="0" smtClean="0">
              <a:ln/>
              <a:effectLst/>
              <a:uLnTx/>
              <a:uFillTx/>
              <a:latin typeface="+mn-lt"/>
            </a:rPr>
            <a:t>A4: </a:t>
          </a:r>
          <a:r>
            <a:rPr kumimoji="0" lang="en-US" altLang="ja-JP" b="1" i="0" u="none" strike="noStrike" cap="none" spc="0" normalizeH="0" baseline="0" noProof="0" dirty="0" smtClean="0">
              <a:ln/>
              <a:effectLst/>
              <a:uLnTx/>
              <a:uFillTx/>
              <a:latin typeface="+mn-lt"/>
              <a:ea typeface="ＭＳ Ｐゴシック" pitchFamily="1" charset="-128"/>
            </a:rPr>
            <a:t>Insecure Direct Object References </a:t>
          </a:r>
          <a:endParaRPr kumimoji="0" lang="en-US" b="1" i="0" u="none" strike="noStrike" cap="none" spc="0" normalizeH="0" baseline="0" noProof="0" dirty="0" smtClean="0">
            <a:ln/>
            <a:effectLst/>
            <a:uLnTx/>
            <a:uFillTx/>
            <a:latin typeface="+mn-lt"/>
          </a:endParaRPr>
        </a:p>
      </dgm:t>
    </dgm:pt>
    <dgm:pt modelId="{678EE478-5D87-49D0-AC29-0A904E85A9CD}" type="sibTrans" cxnId="{62F5A9D3-EBF9-4BEC-9613-FD255126CCE1}">
      <dgm:prSet/>
      <dgm:spPr/>
      <dgm:t>
        <a:bodyPr/>
        <a:lstStyle/>
        <a:p>
          <a:endParaRPr lang="en-US"/>
        </a:p>
      </dgm:t>
    </dgm:pt>
    <dgm:pt modelId="{C77C0D7A-4688-41D5-A7B6-ECC1745C80BA}" type="parTrans" cxnId="{62F5A9D3-EBF9-4BEC-9613-FD255126CCE1}">
      <dgm:prSet/>
      <dgm:spPr/>
      <dgm:t>
        <a:bodyPr/>
        <a:lstStyle/>
        <a:p>
          <a:endParaRPr lang="en-US"/>
        </a:p>
      </dgm:t>
    </dgm:pt>
    <dgm:pt modelId="{05B6A14E-A58A-427E-80F5-495E20005676}">
      <dgm:prSet/>
      <dgm:spPr>
        <a:solidFill>
          <a:schemeClr val="accent2"/>
        </a:solidFill>
      </dgm:spPr>
      <dgm:t>
        <a:bodyPr/>
        <a:lstStyle/>
        <a:p>
          <a:pPr rtl="0"/>
          <a:r>
            <a:rPr kumimoji="0" lang="en-US" b="1" i="0" u="none" strike="noStrike" cap="none" spc="0" normalizeH="0" baseline="0" noProof="0" dirty="0" smtClean="0">
              <a:ln/>
              <a:effectLst/>
              <a:uLnTx/>
              <a:uFillTx/>
              <a:latin typeface="+mn-lt"/>
            </a:rPr>
            <a:t>A3: </a:t>
          </a:r>
          <a:r>
            <a:rPr lang="en-US" altLang="ja-JP" b="1" dirty="0" smtClean="0">
              <a:ea typeface="ＭＳ Ｐゴシック" pitchFamily="1" charset="-128"/>
            </a:rPr>
            <a:t>Broken Authentication and Session Management</a:t>
          </a:r>
          <a:endParaRPr kumimoji="0" lang="en-US" b="1" i="0" u="none" strike="noStrike" cap="none" spc="0" normalizeH="0" baseline="0" noProof="0" dirty="0" smtClean="0">
            <a:ln/>
            <a:effectLst/>
            <a:uLnTx/>
            <a:uFillTx/>
            <a:latin typeface="+mn-lt"/>
          </a:endParaRPr>
        </a:p>
      </dgm:t>
    </dgm:pt>
    <dgm:pt modelId="{E232C4F9-D265-42B7-A469-2C93E3FE3984}" type="sibTrans" cxnId="{AE4E6705-38DF-4ECA-80E1-760699C4E255}">
      <dgm:prSet/>
      <dgm:spPr/>
      <dgm:t>
        <a:bodyPr/>
        <a:lstStyle/>
        <a:p>
          <a:endParaRPr lang="en-US"/>
        </a:p>
      </dgm:t>
    </dgm:pt>
    <dgm:pt modelId="{2F9BC56F-924A-4353-9F8F-40E52BE6F39F}" type="parTrans" cxnId="{AE4E6705-38DF-4ECA-80E1-760699C4E255}">
      <dgm:prSet/>
      <dgm:spPr/>
      <dgm:t>
        <a:bodyPr/>
        <a:lstStyle/>
        <a:p>
          <a:endParaRPr lang="en-US"/>
        </a:p>
      </dgm:t>
    </dgm:pt>
    <dgm:pt modelId="{267067DC-F960-471F-8C6E-E0A998CDE8CA}">
      <dgm:prSet phldrT="[Text]"/>
      <dgm:spPr>
        <a:solidFill>
          <a:schemeClr val="accent2"/>
        </a:solidFill>
      </dgm:spPr>
      <dgm:t>
        <a:bodyPr/>
        <a:lstStyle/>
        <a:p>
          <a:pPr rtl="0"/>
          <a:r>
            <a:rPr kumimoji="0" lang="en-US" b="1" i="0" u="none" strike="noStrike" cap="none" spc="0" normalizeH="0" baseline="0" noProof="0" dirty="0" smtClean="0">
              <a:ln/>
              <a:effectLst/>
              <a:uLnTx/>
              <a:uFillTx/>
              <a:latin typeface="+mn-lt"/>
            </a:rPr>
            <a:t>A2: Cross-Site Scripting (XSS)</a:t>
          </a:r>
          <a:endParaRPr lang="en-US" b="1" dirty="0"/>
        </a:p>
      </dgm:t>
    </dgm:pt>
    <dgm:pt modelId="{D761F71C-31BB-498F-A08E-70F30EB51CB4}" type="parTrans" cxnId="{376E3F9D-D0A5-4750-A982-6A39581A8CFA}">
      <dgm:prSet/>
      <dgm:spPr/>
      <dgm:t>
        <a:bodyPr/>
        <a:lstStyle/>
        <a:p>
          <a:endParaRPr lang="en-US"/>
        </a:p>
      </dgm:t>
    </dgm:pt>
    <dgm:pt modelId="{21C97EC3-34E8-4C93-8686-60A47A9C2802}" type="sibTrans" cxnId="{376E3F9D-D0A5-4750-A982-6A39581A8CFA}">
      <dgm:prSet/>
      <dgm:spPr/>
      <dgm:t>
        <a:bodyPr/>
        <a:lstStyle/>
        <a:p>
          <a:endParaRPr lang="en-US"/>
        </a:p>
      </dgm:t>
    </dgm:pt>
    <dgm:pt modelId="{4F33ADAD-0E7A-4CC4-926A-E1D695B40CC0}">
      <dgm:prSet/>
      <dgm:spPr>
        <a:gradFill flip="none" rotWithShape="0">
          <a:gsLst>
            <a:gs pos="0">
              <a:srgbClr val="0066CC">
                <a:shade val="30000"/>
                <a:satMod val="115000"/>
              </a:srgbClr>
            </a:gs>
            <a:gs pos="50000">
              <a:srgbClr val="0066CC">
                <a:shade val="67500"/>
                <a:satMod val="115000"/>
              </a:srgbClr>
            </a:gs>
            <a:gs pos="100000">
              <a:srgbClr val="0066CC">
                <a:shade val="100000"/>
                <a:satMod val="115000"/>
              </a:srgbClr>
            </a:gs>
          </a:gsLst>
          <a:lin ang="5400000" scaled="1"/>
          <a:tileRect/>
        </a:gradFill>
      </dgm:spPr>
      <dgm:t>
        <a:bodyPr/>
        <a:lstStyle/>
        <a:p>
          <a:r>
            <a:rPr lang="en-US" b="1" dirty="0" smtClean="0"/>
            <a:t>A8: Insecure Cryptographic Storage</a:t>
          </a:r>
          <a:endParaRPr lang="en-US" b="1" dirty="0"/>
        </a:p>
      </dgm:t>
    </dgm:pt>
    <dgm:pt modelId="{E7A793B8-03F9-44FB-B548-E39857E00497}" type="parTrans" cxnId="{76CF4293-369C-41CD-B754-A785EFCB9622}">
      <dgm:prSet/>
      <dgm:spPr/>
      <dgm:t>
        <a:bodyPr/>
        <a:lstStyle/>
        <a:p>
          <a:endParaRPr lang="en-US"/>
        </a:p>
      </dgm:t>
    </dgm:pt>
    <dgm:pt modelId="{91422C4A-3296-4DFB-AE5C-9EA4E27DD597}" type="sibTrans" cxnId="{76CF4293-369C-41CD-B754-A785EFCB9622}">
      <dgm:prSet/>
      <dgm:spPr/>
      <dgm:t>
        <a:bodyPr/>
        <a:lstStyle/>
        <a:p>
          <a:endParaRPr lang="en-US"/>
        </a:p>
      </dgm:t>
    </dgm:pt>
    <dgm:pt modelId="{1425CBBF-4498-4BCE-BC74-DC76A4124027}">
      <dgm:prSet/>
      <dgm:spPr>
        <a:gradFill flip="none" rotWithShape="0">
          <a:gsLst>
            <a:gs pos="0">
              <a:srgbClr val="0066CC">
                <a:shade val="30000"/>
                <a:satMod val="115000"/>
              </a:srgbClr>
            </a:gs>
            <a:gs pos="50000">
              <a:srgbClr val="0066CC">
                <a:shade val="67500"/>
                <a:satMod val="115000"/>
              </a:srgbClr>
            </a:gs>
            <a:gs pos="100000">
              <a:srgbClr val="0066CC">
                <a:shade val="100000"/>
                <a:satMod val="115000"/>
              </a:srgbClr>
            </a:gs>
          </a:gsLst>
          <a:lin ang="5400000" scaled="1"/>
          <a:tileRect/>
        </a:gradFill>
      </dgm:spPr>
      <dgm:t>
        <a:bodyPr/>
        <a:lstStyle/>
        <a:p>
          <a:r>
            <a:rPr lang="en-US" altLang="ja-JP" b="1" dirty="0" smtClean="0">
              <a:ea typeface="ＭＳ Ｐゴシック" pitchFamily="1" charset="-128"/>
            </a:rPr>
            <a:t>A9: </a:t>
          </a:r>
          <a:r>
            <a:rPr lang="en-US" b="1" i="0" u="none" dirty="0" smtClean="0"/>
            <a:t>Insufficient Transport Layer Protection</a:t>
          </a:r>
          <a:endParaRPr lang="en-US" b="1" dirty="0"/>
        </a:p>
      </dgm:t>
    </dgm:pt>
    <dgm:pt modelId="{19134321-D03B-461B-8751-7D003E0AC7D7}" type="parTrans" cxnId="{5A3A9910-884E-4824-B114-A7BC95B09EB8}">
      <dgm:prSet/>
      <dgm:spPr/>
      <dgm:t>
        <a:bodyPr/>
        <a:lstStyle/>
        <a:p>
          <a:endParaRPr lang="nl-BE"/>
        </a:p>
      </dgm:t>
    </dgm:pt>
    <dgm:pt modelId="{666FBC44-2286-4F44-B1F4-A1DAA3A49E32}" type="sibTrans" cxnId="{5A3A9910-884E-4824-B114-A7BC95B09EB8}">
      <dgm:prSet/>
      <dgm:spPr/>
      <dgm:t>
        <a:bodyPr/>
        <a:lstStyle/>
        <a:p>
          <a:endParaRPr lang="nl-BE"/>
        </a:p>
      </dgm:t>
    </dgm:pt>
    <dgm:pt modelId="{E1CE3EE4-2936-4D8B-92A3-E104BE0FAA24}" type="pres">
      <dgm:prSet presAssocID="{267281CF-8B67-4D2B-AFDC-72ADEAA7440C}" presName="diagram" presStyleCnt="0">
        <dgm:presLayoutVars>
          <dgm:dir/>
          <dgm:resizeHandles val="exact"/>
        </dgm:presLayoutVars>
      </dgm:prSet>
      <dgm:spPr/>
      <dgm:t>
        <a:bodyPr/>
        <a:lstStyle/>
        <a:p>
          <a:endParaRPr lang="en-US"/>
        </a:p>
      </dgm:t>
    </dgm:pt>
    <dgm:pt modelId="{AD2E9B06-A06B-443C-83A3-58564550A9C4}" type="pres">
      <dgm:prSet presAssocID="{64169CBD-621B-41AC-8098-190EB836285B}" presName="node" presStyleLbl="node1" presStyleIdx="0" presStyleCnt="10">
        <dgm:presLayoutVars>
          <dgm:bulletEnabled val="1"/>
        </dgm:presLayoutVars>
      </dgm:prSet>
      <dgm:spPr/>
      <dgm:t>
        <a:bodyPr/>
        <a:lstStyle/>
        <a:p>
          <a:endParaRPr lang="en-US"/>
        </a:p>
      </dgm:t>
    </dgm:pt>
    <dgm:pt modelId="{A30A05D7-A3A0-471E-BE40-D9A5641B2C43}" type="pres">
      <dgm:prSet presAssocID="{55DCDCCE-3CAF-428A-ABFC-A8BC8FEF6AA5}" presName="sibTrans" presStyleCnt="0"/>
      <dgm:spPr/>
    </dgm:pt>
    <dgm:pt modelId="{BA79777C-83D7-4A20-8C72-9B06E33970B3}" type="pres">
      <dgm:prSet presAssocID="{267067DC-F960-471F-8C6E-E0A998CDE8CA}" presName="node" presStyleLbl="node1" presStyleIdx="1" presStyleCnt="10">
        <dgm:presLayoutVars>
          <dgm:bulletEnabled val="1"/>
        </dgm:presLayoutVars>
      </dgm:prSet>
      <dgm:spPr/>
      <dgm:t>
        <a:bodyPr/>
        <a:lstStyle/>
        <a:p>
          <a:endParaRPr lang="en-US"/>
        </a:p>
      </dgm:t>
    </dgm:pt>
    <dgm:pt modelId="{8507AF65-B6FE-4008-8A2F-CDD834EC50CF}" type="pres">
      <dgm:prSet presAssocID="{21C97EC3-34E8-4C93-8686-60A47A9C2802}" presName="sibTrans" presStyleCnt="0"/>
      <dgm:spPr/>
    </dgm:pt>
    <dgm:pt modelId="{049F4145-C84A-42C6-8C4A-A73F5D1F13B1}" type="pres">
      <dgm:prSet presAssocID="{05B6A14E-A58A-427E-80F5-495E20005676}" presName="node" presStyleLbl="node1" presStyleIdx="2" presStyleCnt="10" custLinFactNeighborX="-163" custLinFactNeighborY="208">
        <dgm:presLayoutVars>
          <dgm:bulletEnabled val="1"/>
        </dgm:presLayoutVars>
      </dgm:prSet>
      <dgm:spPr/>
      <dgm:t>
        <a:bodyPr/>
        <a:lstStyle/>
        <a:p>
          <a:endParaRPr lang="en-US"/>
        </a:p>
      </dgm:t>
    </dgm:pt>
    <dgm:pt modelId="{83238806-E393-4882-A18C-F18C628330C0}" type="pres">
      <dgm:prSet presAssocID="{E232C4F9-D265-42B7-A469-2C93E3FE3984}" presName="sibTrans" presStyleCnt="0"/>
      <dgm:spPr/>
    </dgm:pt>
    <dgm:pt modelId="{C3E7A39C-1CAB-4280-9674-550D9EBD3664}" type="pres">
      <dgm:prSet presAssocID="{7FBC627C-7A5D-4F89-A1E1-F66E815CA8A7}" presName="node" presStyleLbl="node1" presStyleIdx="3" presStyleCnt="10" custLinFactNeighborY="-1132">
        <dgm:presLayoutVars>
          <dgm:bulletEnabled val="1"/>
        </dgm:presLayoutVars>
      </dgm:prSet>
      <dgm:spPr/>
      <dgm:t>
        <a:bodyPr/>
        <a:lstStyle/>
        <a:p>
          <a:endParaRPr lang="en-US"/>
        </a:p>
      </dgm:t>
    </dgm:pt>
    <dgm:pt modelId="{931C115E-C0A7-4720-AB3F-606E25B53088}" type="pres">
      <dgm:prSet presAssocID="{678EE478-5D87-49D0-AC29-0A904E85A9CD}" presName="sibTrans" presStyleCnt="0"/>
      <dgm:spPr/>
    </dgm:pt>
    <dgm:pt modelId="{E75F8F30-3FA0-429A-A777-BC11F620C600}" type="pres">
      <dgm:prSet presAssocID="{C1059736-A6E2-4762-8F49-0456CD8B7C69}" presName="node" presStyleLbl="node1" presStyleIdx="4" presStyleCnt="10">
        <dgm:presLayoutVars>
          <dgm:bulletEnabled val="1"/>
        </dgm:presLayoutVars>
      </dgm:prSet>
      <dgm:spPr/>
      <dgm:t>
        <a:bodyPr/>
        <a:lstStyle/>
        <a:p>
          <a:endParaRPr lang="en-US"/>
        </a:p>
      </dgm:t>
    </dgm:pt>
    <dgm:pt modelId="{52B5463B-623E-4AEB-A7DB-47178B6C71AF}" type="pres">
      <dgm:prSet presAssocID="{C998CC39-D1D3-43DE-8252-4B94A9279E42}" presName="sibTrans" presStyleCnt="0"/>
      <dgm:spPr/>
    </dgm:pt>
    <dgm:pt modelId="{764C6158-AD60-4271-9C65-2ABDF85CAA50}" type="pres">
      <dgm:prSet presAssocID="{8BCDC084-67CA-4889-BB16-FDAA18262BAD}" presName="node" presStyleLbl="node1" presStyleIdx="5" presStyleCnt="10">
        <dgm:presLayoutVars>
          <dgm:bulletEnabled val="1"/>
        </dgm:presLayoutVars>
      </dgm:prSet>
      <dgm:spPr/>
      <dgm:t>
        <a:bodyPr/>
        <a:lstStyle/>
        <a:p>
          <a:endParaRPr lang="en-US"/>
        </a:p>
      </dgm:t>
    </dgm:pt>
    <dgm:pt modelId="{14B07B39-8E48-404A-8551-E175E2765349}" type="pres">
      <dgm:prSet presAssocID="{C306F358-4A0E-4076-9570-D654E65D82B2}" presName="sibTrans" presStyleCnt="0"/>
      <dgm:spPr/>
    </dgm:pt>
    <dgm:pt modelId="{EA75EA57-6CCA-4563-87BD-023630ABCFA8}" type="pres">
      <dgm:prSet presAssocID="{FA4512F7-A63A-4F40-B5B4-6004D8EEA2E4}" presName="node" presStyleLbl="node1" presStyleIdx="6" presStyleCnt="10">
        <dgm:presLayoutVars>
          <dgm:bulletEnabled val="1"/>
        </dgm:presLayoutVars>
      </dgm:prSet>
      <dgm:spPr/>
      <dgm:t>
        <a:bodyPr/>
        <a:lstStyle/>
        <a:p>
          <a:endParaRPr lang="en-US"/>
        </a:p>
      </dgm:t>
    </dgm:pt>
    <dgm:pt modelId="{3D5A4703-D8B9-4D1C-8A2E-D5D54AE747D3}" type="pres">
      <dgm:prSet presAssocID="{F7E858A2-0BF8-451A-8FF3-814E21CFC0A2}" presName="sibTrans" presStyleCnt="0"/>
      <dgm:spPr/>
    </dgm:pt>
    <dgm:pt modelId="{41C906C3-FECE-4AA6-9B2E-E742275892E7}" type="pres">
      <dgm:prSet presAssocID="{4F33ADAD-0E7A-4CC4-926A-E1D695B40CC0}" presName="node" presStyleLbl="node1" presStyleIdx="7" presStyleCnt="10">
        <dgm:presLayoutVars>
          <dgm:bulletEnabled val="1"/>
        </dgm:presLayoutVars>
      </dgm:prSet>
      <dgm:spPr/>
      <dgm:t>
        <a:bodyPr/>
        <a:lstStyle/>
        <a:p>
          <a:endParaRPr lang="en-US"/>
        </a:p>
      </dgm:t>
    </dgm:pt>
    <dgm:pt modelId="{8ECC9BA1-2FE2-4A13-AE32-C8596A65EAFD}" type="pres">
      <dgm:prSet presAssocID="{91422C4A-3296-4DFB-AE5C-9EA4E27DD597}" presName="sibTrans" presStyleCnt="0"/>
      <dgm:spPr/>
    </dgm:pt>
    <dgm:pt modelId="{0E5BD108-059F-48AE-801C-18529182DE42}" type="pres">
      <dgm:prSet presAssocID="{1425CBBF-4498-4BCE-BC74-DC76A4124027}" presName="node" presStyleLbl="node1" presStyleIdx="8" presStyleCnt="10">
        <dgm:presLayoutVars>
          <dgm:bulletEnabled val="1"/>
        </dgm:presLayoutVars>
      </dgm:prSet>
      <dgm:spPr/>
      <dgm:t>
        <a:bodyPr/>
        <a:lstStyle/>
        <a:p>
          <a:endParaRPr lang="en-US"/>
        </a:p>
      </dgm:t>
    </dgm:pt>
    <dgm:pt modelId="{11F16691-C99F-4C33-BA9A-69AB3E50019C}" type="pres">
      <dgm:prSet presAssocID="{666FBC44-2286-4F44-B1F4-A1DAA3A49E32}" presName="sibTrans" presStyleCnt="0"/>
      <dgm:spPr/>
    </dgm:pt>
    <dgm:pt modelId="{AB8EC8CA-2DD9-43B0-BAC8-DBF5D6A86196}" type="pres">
      <dgm:prSet presAssocID="{231AA091-BC50-4CB1-B212-84DF97C37E43}" presName="node" presStyleLbl="node1" presStyleIdx="9" presStyleCnt="10">
        <dgm:presLayoutVars>
          <dgm:bulletEnabled val="1"/>
        </dgm:presLayoutVars>
      </dgm:prSet>
      <dgm:spPr/>
      <dgm:t>
        <a:bodyPr/>
        <a:lstStyle/>
        <a:p>
          <a:endParaRPr lang="en-US"/>
        </a:p>
      </dgm:t>
    </dgm:pt>
  </dgm:ptLst>
  <dgm:cxnLst>
    <dgm:cxn modelId="{D2C59F5C-F9B6-4B2A-A806-7210EF2DE8C9}" type="presOf" srcId="{1425CBBF-4498-4BCE-BC74-DC76A4124027}" destId="{0E5BD108-059F-48AE-801C-18529182DE42}" srcOrd="0" destOrd="0" presId="urn:microsoft.com/office/officeart/2005/8/layout/default#1"/>
    <dgm:cxn modelId="{0B6A945C-D1DC-4950-9655-17950EFDC772}" type="presOf" srcId="{231AA091-BC50-4CB1-B212-84DF97C37E43}" destId="{AB8EC8CA-2DD9-43B0-BAC8-DBF5D6A86196}" srcOrd="0" destOrd="0" presId="urn:microsoft.com/office/officeart/2005/8/layout/default#1"/>
    <dgm:cxn modelId="{AE4E6705-38DF-4ECA-80E1-760699C4E255}" srcId="{267281CF-8B67-4D2B-AFDC-72ADEAA7440C}" destId="{05B6A14E-A58A-427E-80F5-495E20005676}" srcOrd="2" destOrd="0" parTransId="{2F9BC56F-924A-4353-9F8F-40E52BE6F39F}" sibTransId="{E232C4F9-D265-42B7-A469-2C93E3FE3984}"/>
    <dgm:cxn modelId="{87367C5A-800E-4ABA-8B2B-CF70A5C89137}" srcId="{267281CF-8B67-4D2B-AFDC-72ADEAA7440C}" destId="{8BCDC084-67CA-4889-BB16-FDAA18262BAD}" srcOrd="5" destOrd="0" parTransId="{DFCC82B9-B307-4045-991F-0A63623D1F34}" sibTransId="{C306F358-4A0E-4076-9570-D654E65D82B2}"/>
    <dgm:cxn modelId="{E8FA1B3E-891C-44F5-8B95-213F7D5CE5C0}" srcId="{267281CF-8B67-4D2B-AFDC-72ADEAA7440C}" destId="{64169CBD-621B-41AC-8098-190EB836285B}" srcOrd="0" destOrd="0" parTransId="{C2478B4C-85CC-4B56-8035-A1D085B2572C}" sibTransId="{55DCDCCE-3CAF-428A-ABFC-A8BC8FEF6AA5}"/>
    <dgm:cxn modelId="{EDC980A0-45B8-4FAF-A746-1240FF744787}" type="presOf" srcId="{C1059736-A6E2-4762-8F49-0456CD8B7C69}" destId="{E75F8F30-3FA0-429A-A777-BC11F620C600}" srcOrd="0" destOrd="0" presId="urn:microsoft.com/office/officeart/2005/8/layout/default#1"/>
    <dgm:cxn modelId="{26D5CA82-71CD-4F3F-9043-DA4733358FC8}" type="presOf" srcId="{8BCDC084-67CA-4889-BB16-FDAA18262BAD}" destId="{764C6158-AD60-4271-9C65-2ABDF85CAA50}" srcOrd="0" destOrd="0" presId="urn:microsoft.com/office/officeart/2005/8/layout/default#1"/>
    <dgm:cxn modelId="{1FCB70C1-BED7-4120-9DE3-ADEFF6F06A4E}" type="presOf" srcId="{7FBC627C-7A5D-4F89-A1E1-F66E815CA8A7}" destId="{C3E7A39C-1CAB-4280-9674-550D9EBD3664}" srcOrd="0" destOrd="0" presId="urn:microsoft.com/office/officeart/2005/8/layout/default#1"/>
    <dgm:cxn modelId="{450A9FCA-1E93-4F49-A719-E959FD2FB0BC}" type="presOf" srcId="{05B6A14E-A58A-427E-80F5-495E20005676}" destId="{049F4145-C84A-42C6-8C4A-A73F5D1F13B1}" srcOrd="0" destOrd="0" presId="urn:microsoft.com/office/officeart/2005/8/layout/default#1"/>
    <dgm:cxn modelId="{0DC056AE-8035-449D-9DE0-1167138BDA5B}" type="presOf" srcId="{FA4512F7-A63A-4F40-B5B4-6004D8EEA2E4}" destId="{EA75EA57-6CCA-4563-87BD-023630ABCFA8}" srcOrd="0" destOrd="0" presId="urn:microsoft.com/office/officeart/2005/8/layout/default#1"/>
    <dgm:cxn modelId="{395778C8-53B7-4ABA-B003-A8A213D8106E}" srcId="{267281CF-8B67-4D2B-AFDC-72ADEAA7440C}" destId="{231AA091-BC50-4CB1-B212-84DF97C37E43}" srcOrd="9" destOrd="0" parTransId="{DFD4E4B3-889C-44E4-98F7-CDE5F5A9E369}" sibTransId="{A9F48C2C-FB58-44F1-8762-0ACF43D4AFFD}"/>
    <dgm:cxn modelId="{62F5A9D3-EBF9-4BEC-9613-FD255126CCE1}" srcId="{267281CF-8B67-4D2B-AFDC-72ADEAA7440C}" destId="{7FBC627C-7A5D-4F89-A1E1-F66E815CA8A7}" srcOrd="3" destOrd="0" parTransId="{C77C0D7A-4688-41D5-A7B6-ECC1745C80BA}" sibTransId="{678EE478-5D87-49D0-AC29-0A904E85A9CD}"/>
    <dgm:cxn modelId="{76CF4293-369C-41CD-B754-A785EFCB9622}" srcId="{267281CF-8B67-4D2B-AFDC-72ADEAA7440C}" destId="{4F33ADAD-0E7A-4CC4-926A-E1D695B40CC0}" srcOrd="7" destOrd="0" parTransId="{E7A793B8-03F9-44FB-B548-E39857E00497}" sibTransId="{91422C4A-3296-4DFB-AE5C-9EA4E27DD597}"/>
    <dgm:cxn modelId="{533F4E26-1188-4CFD-9B24-DC91847B27CB}" type="presOf" srcId="{64169CBD-621B-41AC-8098-190EB836285B}" destId="{AD2E9B06-A06B-443C-83A3-58564550A9C4}" srcOrd="0" destOrd="0" presId="urn:microsoft.com/office/officeart/2005/8/layout/default#1"/>
    <dgm:cxn modelId="{7BF6EE21-AAE2-4A10-9994-DBD87FB0D2EF}" type="presOf" srcId="{4F33ADAD-0E7A-4CC4-926A-E1D695B40CC0}" destId="{41C906C3-FECE-4AA6-9B2E-E742275892E7}" srcOrd="0" destOrd="0" presId="urn:microsoft.com/office/officeart/2005/8/layout/default#1"/>
    <dgm:cxn modelId="{376E3F9D-D0A5-4750-A982-6A39581A8CFA}" srcId="{267281CF-8B67-4D2B-AFDC-72ADEAA7440C}" destId="{267067DC-F960-471F-8C6E-E0A998CDE8CA}" srcOrd="1" destOrd="0" parTransId="{D761F71C-31BB-498F-A08E-70F30EB51CB4}" sibTransId="{21C97EC3-34E8-4C93-8686-60A47A9C2802}"/>
    <dgm:cxn modelId="{A25FC508-31D3-47AB-B526-F240B6F5C2DF}" srcId="{267281CF-8B67-4D2B-AFDC-72ADEAA7440C}" destId="{FA4512F7-A63A-4F40-B5B4-6004D8EEA2E4}" srcOrd="6" destOrd="0" parTransId="{D53CD27D-BDD3-444C-AE6A-2311E83F246A}" sibTransId="{F7E858A2-0BF8-451A-8FF3-814E21CFC0A2}"/>
    <dgm:cxn modelId="{F1889656-657B-4E66-AD05-8697873F4EE9}" type="presOf" srcId="{267067DC-F960-471F-8C6E-E0A998CDE8CA}" destId="{BA79777C-83D7-4A20-8C72-9B06E33970B3}" srcOrd="0" destOrd="0" presId="urn:microsoft.com/office/officeart/2005/8/layout/default#1"/>
    <dgm:cxn modelId="{5A3A9910-884E-4824-B114-A7BC95B09EB8}" srcId="{267281CF-8B67-4D2B-AFDC-72ADEAA7440C}" destId="{1425CBBF-4498-4BCE-BC74-DC76A4124027}" srcOrd="8" destOrd="0" parTransId="{19134321-D03B-461B-8751-7D003E0AC7D7}" sibTransId="{666FBC44-2286-4F44-B1F4-A1DAA3A49E32}"/>
    <dgm:cxn modelId="{E34A65AA-3088-484B-9B76-29C0A13B8063}" type="presOf" srcId="{267281CF-8B67-4D2B-AFDC-72ADEAA7440C}" destId="{E1CE3EE4-2936-4D8B-92A3-E104BE0FAA24}" srcOrd="0" destOrd="0" presId="urn:microsoft.com/office/officeart/2005/8/layout/default#1"/>
    <dgm:cxn modelId="{63E0B01F-E6B0-4341-846D-AEB7BCF19307}" srcId="{267281CF-8B67-4D2B-AFDC-72ADEAA7440C}" destId="{C1059736-A6E2-4762-8F49-0456CD8B7C69}" srcOrd="4" destOrd="0" parTransId="{DBCB215F-2702-4FBF-9B10-EE479A00694C}" sibTransId="{C998CC39-D1D3-43DE-8252-4B94A9279E42}"/>
    <dgm:cxn modelId="{92B82CB8-5AE5-42A3-9F69-58DAAD21CC9F}" type="presParOf" srcId="{E1CE3EE4-2936-4D8B-92A3-E104BE0FAA24}" destId="{AD2E9B06-A06B-443C-83A3-58564550A9C4}" srcOrd="0" destOrd="0" presId="urn:microsoft.com/office/officeart/2005/8/layout/default#1"/>
    <dgm:cxn modelId="{CAE2E34B-1511-408E-9642-2F24A6E3DDDA}" type="presParOf" srcId="{E1CE3EE4-2936-4D8B-92A3-E104BE0FAA24}" destId="{A30A05D7-A3A0-471E-BE40-D9A5641B2C43}" srcOrd="1" destOrd="0" presId="urn:microsoft.com/office/officeart/2005/8/layout/default#1"/>
    <dgm:cxn modelId="{EF3EFF6E-ACB2-4D1B-A408-69E7D2BEC58D}" type="presParOf" srcId="{E1CE3EE4-2936-4D8B-92A3-E104BE0FAA24}" destId="{BA79777C-83D7-4A20-8C72-9B06E33970B3}" srcOrd="2" destOrd="0" presId="urn:microsoft.com/office/officeart/2005/8/layout/default#1"/>
    <dgm:cxn modelId="{92B8EF51-4975-4C44-8463-9C015056B947}" type="presParOf" srcId="{E1CE3EE4-2936-4D8B-92A3-E104BE0FAA24}" destId="{8507AF65-B6FE-4008-8A2F-CDD834EC50CF}" srcOrd="3" destOrd="0" presId="urn:microsoft.com/office/officeart/2005/8/layout/default#1"/>
    <dgm:cxn modelId="{429BA920-E9C8-4CB7-8AEA-7B08DF250CD5}" type="presParOf" srcId="{E1CE3EE4-2936-4D8B-92A3-E104BE0FAA24}" destId="{049F4145-C84A-42C6-8C4A-A73F5D1F13B1}" srcOrd="4" destOrd="0" presId="urn:microsoft.com/office/officeart/2005/8/layout/default#1"/>
    <dgm:cxn modelId="{30E84D36-73DB-42A8-AA21-979512768ACA}" type="presParOf" srcId="{E1CE3EE4-2936-4D8B-92A3-E104BE0FAA24}" destId="{83238806-E393-4882-A18C-F18C628330C0}" srcOrd="5" destOrd="0" presId="urn:microsoft.com/office/officeart/2005/8/layout/default#1"/>
    <dgm:cxn modelId="{79135F55-987B-4763-80FD-D1ADFB495D06}" type="presParOf" srcId="{E1CE3EE4-2936-4D8B-92A3-E104BE0FAA24}" destId="{C3E7A39C-1CAB-4280-9674-550D9EBD3664}" srcOrd="6" destOrd="0" presId="urn:microsoft.com/office/officeart/2005/8/layout/default#1"/>
    <dgm:cxn modelId="{E647F94E-3034-4DB1-93AD-B722CE809334}" type="presParOf" srcId="{E1CE3EE4-2936-4D8B-92A3-E104BE0FAA24}" destId="{931C115E-C0A7-4720-AB3F-606E25B53088}" srcOrd="7" destOrd="0" presId="urn:microsoft.com/office/officeart/2005/8/layout/default#1"/>
    <dgm:cxn modelId="{03B1E9D2-8727-4B8D-9CCA-07869DD423E5}" type="presParOf" srcId="{E1CE3EE4-2936-4D8B-92A3-E104BE0FAA24}" destId="{E75F8F30-3FA0-429A-A777-BC11F620C600}" srcOrd="8" destOrd="0" presId="urn:microsoft.com/office/officeart/2005/8/layout/default#1"/>
    <dgm:cxn modelId="{870499CE-CB6C-4FAF-9553-B1594FD97353}" type="presParOf" srcId="{E1CE3EE4-2936-4D8B-92A3-E104BE0FAA24}" destId="{52B5463B-623E-4AEB-A7DB-47178B6C71AF}" srcOrd="9" destOrd="0" presId="urn:microsoft.com/office/officeart/2005/8/layout/default#1"/>
    <dgm:cxn modelId="{78A58CBB-E2CF-4AC1-A893-76809D20B7D9}" type="presParOf" srcId="{E1CE3EE4-2936-4D8B-92A3-E104BE0FAA24}" destId="{764C6158-AD60-4271-9C65-2ABDF85CAA50}" srcOrd="10" destOrd="0" presId="urn:microsoft.com/office/officeart/2005/8/layout/default#1"/>
    <dgm:cxn modelId="{C18955D2-64D7-4AD4-8DBE-BC96574D082C}" type="presParOf" srcId="{E1CE3EE4-2936-4D8B-92A3-E104BE0FAA24}" destId="{14B07B39-8E48-404A-8551-E175E2765349}" srcOrd="11" destOrd="0" presId="urn:microsoft.com/office/officeart/2005/8/layout/default#1"/>
    <dgm:cxn modelId="{AF46B635-7137-4299-9526-353EBBFB5FA4}" type="presParOf" srcId="{E1CE3EE4-2936-4D8B-92A3-E104BE0FAA24}" destId="{EA75EA57-6CCA-4563-87BD-023630ABCFA8}" srcOrd="12" destOrd="0" presId="urn:microsoft.com/office/officeart/2005/8/layout/default#1"/>
    <dgm:cxn modelId="{CB79DEF8-4996-4B51-ACD0-471815BD3F58}" type="presParOf" srcId="{E1CE3EE4-2936-4D8B-92A3-E104BE0FAA24}" destId="{3D5A4703-D8B9-4D1C-8A2E-D5D54AE747D3}" srcOrd="13" destOrd="0" presId="urn:microsoft.com/office/officeart/2005/8/layout/default#1"/>
    <dgm:cxn modelId="{45572F2D-9511-4098-829E-B0C3DED17907}" type="presParOf" srcId="{E1CE3EE4-2936-4D8B-92A3-E104BE0FAA24}" destId="{41C906C3-FECE-4AA6-9B2E-E742275892E7}" srcOrd="14" destOrd="0" presId="urn:microsoft.com/office/officeart/2005/8/layout/default#1"/>
    <dgm:cxn modelId="{E803A3B3-4AAC-45DC-BF71-AC3EF0C7FB73}" type="presParOf" srcId="{E1CE3EE4-2936-4D8B-92A3-E104BE0FAA24}" destId="{8ECC9BA1-2FE2-4A13-AE32-C8596A65EAFD}" srcOrd="15" destOrd="0" presId="urn:microsoft.com/office/officeart/2005/8/layout/default#1"/>
    <dgm:cxn modelId="{D00CE113-CD13-482C-A10C-87724E07E058}" type="presParOf" srcId="{E1CE3EE4-2936-4D8B-92A3-E104BE0FAA24}" destId="{0E5BD108-059F-48AE-801C-18529182DE42}" srcOrd="16" destOrd="0" presId="urn:microsoft.com/office/officeart/2005/8/layout/default#1"/>
    <dgm:cxn modelId="{1F64E238-4FFB-4E38-BDE9-13061D42ADDC}" type="presParOf" srcId="{E1CE3EE4-2936-4D8B-92A3-E104BE0FAA24}" destId="{11F16691-C99F-4C33-BA9A-69AB3E50019C}" srcOrd="17" destOrd="0" presId="urn:microsoft.com/office/officeart/2005/8/layout/default#1"/>
    <dgm:cxn modelId="{2A0A8A0F-523C-4209-B46B-01A0317C6268}" type="presParOf" srcId="{E1CE3EE4-2936-4D8B-92A3-E104BE0FAA24}" destId="{AB8EC8CA-2DD9-43B0-BAC8-DBF5D6A86196}" srcOrd="18" destOrd="0" presId="urn:microsoft.com/office/officeart/2005/8/layout/defaul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2F7D656B-03EA-4DDE-846E-BAE0A613A56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D7F9AF76-4469-4429-AEAA-FA62F8CCF9AC}">
      <dgm:prSet phldrT="[Text]" custT="1"/>
      <dgm:spPr>
        <a:solidFill>
          <a:schemeClr val="accent2"/>
        </a:solidFill>
      </dgm:spPr>
      <dgm:t>
        <a:bodyPr/>
        <a:lstStyle/>
        <a:p>
          <a:r>
            <a:rPr lang="en-US" sz="2000" dirty="0" smtClean="0"/>
            <a:t>Transmitting sensitive data insecurely</a:t>
          </a:r>
          <a:endParaRPr lang="en-US" sz="2000" dirty="0"/>
        </a:p>
      </dgm:t>
    </dgm:pt>
    <dgm:pt modelId="{5BA3EEEF-470C-4E01-9810-4CC0FE7E9E22}" type="parTrans" cxnId="{FF44E5AF-52F2-474A-9EB5-1CF2E7077854}">
      <dgm:prSet/>
      <dgm:spPr/>
      <dgm:t>
        <a:bodyPr/>
        <a:lstStyle/>
        <a:p>
          <a:endParaRPr lang="en-US"/>
        </a:p>
      </dgm:t>
    </dgm:pt>
    <dgm:pt modelId="{C742137A-BEB9-4F0E-80A0-F85B66C3F15F}" type="sibTrans" cxnId="{FF44E5AF-52F2-474A-9EB5-1CF2E7077854}">
      <dgm:prSet/>
      <dgm:spPr/>
      <dgm:t>
        <a:bodyPr/>
        <a:lstStyle/>
        <a:p>
          <a:endParaRPr lang="en-US"/>
        </a:p>
      </dgm:t>
    </dgm:pt>
    <dgm:pt modelId="{C21ABC6E-75AA-476B-974A-0720435A00C4}">
      <dgm:prSet/>
      <dgm:spPr/>
      <dgm:t>
        <a:bodyPr/>
        <a:lstStyle/>
        <a:p>
          <a:r>
            <a:rPr lang="en-US" sz="1800" dirty="0" smtClean="0"/>
            <a:t>Failure to identify all sensitive data</a:t>
          </a:r>
        </a:p>
      </dgm:t>
    </dgm:pt>
    <dgm:pt modelId="{9AD3CF06-47A9-44C9-AFFC-589C6106099F}" type="parTrans" cxnId="{21F4B50B-E2F4-4E2B-AF89-B5A28023995D}">
      <dgm:prSet/>
      <dgm:spPr/>
      <dgm:t>
        <a:bodyPr/>
        <a:lstStyle/>
        <a:p>
          <a:endParaRPr lang="en-US"/>
        </a:p>
      </dgm:t>
    </dgm:pt>
    <dgm:pt modelId="{B81D4951-40D0-402F-974C-00D808E57A0D}" type="sibTrans" cxnId="{21F4B50B-E2F4-4E2B-AF89-B5A28023995D}">
      <dgm:prSet/>
      <dgm:spPr/>
      <dgm:t>
        <a:bodyPr/>
        <a:lstStyle/>
        <a:p>
          <a:endParaRPr lang="en-US"/>
        </a:p>
      </dgm:t>
    </dgm:pt>
    <dgm:pt modelId="{1ACCAB68-43C6-4249-82B1-3B4D7D4E8C99}">
      <dgm:prSet/>
      <dgm:spPr/>
      <dgm:t>
        <a:bodyPr/>
        <a:lstStyle/>
        <a:p>
          <a:r>
            <a:rPr lang="en-US" sz="1800" dirty="0" smtClean="0"/>
            <a:t>Failure to identify all the places that this sensitive data is sent</a:t>
          </a:r>
        </a:p>
      </dgm:t>
    </dgm:pt>
    <dgm:pt modelId="{7A036C4B-3F78-4B8F-A3C2-6B49BCA14137}" type="parTrans" cxnId="{D8C72E8A-F5BD-49F3-BE7E-87A390BBAD53}">
      <dgm:prSet/>
      <dgm:spPr/>
      <dgm:t>
        <a:bodyPr/>
        <a:lstStyle/>
        <a:p>
          <a:endParaRPr lang="en-US"/>
        </a:p>
      </dgm:t>
    </dgm:pt>
    <dgm:pt modelId="{3E4A3B8E-5020-4C00-9A40-7C0D0DBC8CC6}" type="sibTrans" cxnId="{D8C72E8A-F5BD-49F3-BE7E-87A390BBAD53}">
      <dgm:prSet/>
      <dgm:spPr/>
      <dgm:t>
        <a:bodyPr/>
        <a:lstStyle/>
        <a:p>
          <a:endParaRPr lang="en-US"/>
        </a:p>
      </dgm:t>
    </dgm:pt>
    <dgm:pt modelId="{4034F3F5-8289-4956-8808-9A0D4E294390}">
      <dgm:prSet custT="1"/>
      <dgm:spPr/>
      <dgm:t>
        <a:bodyPr/>
        <a:lstStyle/>
        <a:p>
          <a:r>
            <a:rPr lang="en-US" sz="1600" dirty="0" smtClean="0"/>
            <a:t>On the web, to backend databases, to business partners, internal communications</a:t>
          </a:r>
        </a:p>
      </dgm:t>
    </dgm:pt>
    <dgm:pt modelId="{A7945E36-D45A-499A-81F4-5F9C95F454CB}" type="parTrans" cxnId="{D314CA38-B89D-431C-943D-00BB17E345D6}">
      <dgm:prSet/>
      <dgm:spPr/>
      <dgm:t>
        <a:bodyPr/>
        <a:lstStyle/>
        <a:p>
          <a:endParaRPr lang="en-US"/>
        </a:p>
      </dgm:t>
    </dgm:pt>
    <dgm:pt modelId="{6116F77B-49D8-4A18-B361-6EEA71E3E20D}" type="sibTrans" cxnId="{D314CA38-B89D-431C-943D-00BB17E345D6}">
      <dgm:prSet/>
      <dgm:spPr/>
      <dgm:t>
        <a:bodyPr/>
        <a:lstStyle/>
        <a:p>
          <a:endParaRPr lang="en-US"/>
        </a:p>
      </dgm:t>
    </dgm:pt>
    <dgm:pt modelId="{4DB90978-3564-41EE-93D9-0CCE196554F2}">
      <dgm:prSet/>
      <dgm:spPr/>
      <dgm:t>
        <a:bodyPr/>
        <a:lstStyle/>
        <a:p>
          <a:r>
            <a:rPr lang="en-US" sz="1800" dirty="0" smtClean="0"/>
            <a:t>Failure to properly protect this data in every location</a:t>
          </a:r>
        </a:p>
      </dgm:t>
    </dgm:pt>
    <dgm:pt modelId="{7CD33A2C-786F-4B2A-8DA1-B518CE0F0524}" type="parTrans" cxnId="{4B929ED8-F3BE-4A14-91D9-FF61E14EBCD7}">
      <dgm:prSet/>
      <dgm:spPr/>
      <dgm:t>
        <a:bodyPr/>
        <a:lstStyle/>
        <a:p>
          <a:endParaRPr lang="en-US"/>
        </a:p>
      </dgm:t>
    </dgm:pt>
    <dgm:pt modelId="{70FFF9A4-0BFE-4EC4-A515-F78385860859}" type="sibTrans" cxnId="{4B929ED8-F3BE-4A14-91D9-FF61E14EBCD7}">
      <dgm:prSet/>
      <dgm:spPr/>
      <dgm:t>
        <a:bodyPr/>
        <a:lstStyle/>
        <a:p>
          <a:endParaRPr lang="en-US"/>
        </a:p>
      </dgm:t>
    </dgm:pt>
    <dgm:pt modelId="{10E0AF1B-3E35-40A2-A706-0E04F76DC001}">
      <dgm:prSet custT="1"/>
      <dgm:spPr>
        <a:solidFill>
          <a:schemeClr val="accent2"/>
        </a:solidFill>
      </dgm:spPr>
      <dgm:t>
        <a:bodyPr/>
        <a:lstStyle/>
        <a:p>
          <a:r>
            <a:rPr lang="en-US" sz="2000" dirty="0" smtClean="0"/>
            <a:t>Typical Impact</a:t>
          </a:r>
        </a:p>
      </dgm:t>
    </dgm:pt>
    <dgm:pt modelId="{100AA5F8-FB9D-4F89-8D64-E2F3B4ED6BB6}" type="parTrans" cxnId="{54359322-1AED-45DF-964E-2B560296A5E2}">
      <dgm:prSet/>
      <dgm:spPr/>
      <dgm:t>
        <a:bodyPr/>
        <a:lstStyle/>
        <a:p>
          <a:endParaRPr lang="en-US"/>
        </a:p>
      </dgm:t>
    </dgm:pt>
    <dgm:pt modelId="{8474E688-1B1B-4376-9503-C78EC20D45B2}" type="sibTrans" cxnId="{54359322-1AED-45DF-964E-2B560296A5E2}">
      <dgm:prSet/>
      <dgm:spPr/>
      <dgm:t>
        <a:bodyPr/>
        <a:lstStyle/>
        <a:p>
          <a:endParaRPr lang="en-US"/>
        </a:p>
      </dgm:t>
    </dgm:pt>
    <dgm:pt modelId="{24194C0C-DFF6-4DBD-BA1D-0176922C6BB7}">
      <dgm:prSet custT="1"/>
      <dgm:spPr/>
      <dgm:t>
        <a:bodyPr/>
        <a:lstStyle/>
        <a:p>
          <a:r>
            <a:rPr lang="en-US" sz="1800" dirty="0" smtClean="0"/>
            <a:t>Attackers access or modify confidential or private information</a:t>
          </a:r>
        </a:p>
      </dgm:t>
    </dgm:pt>
    <dgm:pt modelId="{B8853856-E6B5-455E-90CB-91650FD239B2}" type="parTrans" cxnId="{E63E00DC-1B62-4A59-8AEB-C66D6229A948}">
      <dgm:prSet/>
      <dgm:spPr/>
      <dgm:t>
        <a:bodyPr/>
        <a:lstStyle/>
        <a:p>
          <a:endParaRPr lang="en-US"/>
        </a:p>
      </dgm:t>
    </dgm:pt>
    <dgm:pt modelId="{A2185A34-CB43-4586-8C9B-CA211E8E6391}" type="sibTrans" cxnId="{E63E00DC-1B62-4A59-8AEB-C66D6229A948}">
      <dgm:prSet/>
      <dgm:spPr/>
      <dgm:t>
        <a:bodyPr/>
        <a:lstStyle/>
        <a:p>
          <a:endParaRPr lang="en-US"/>
        </a:p>
      </dgm:t>
    </dgm:pt>
    <dgm:pt modelId="{13512707-ABE7-432C-9C5D-A2434A2FC25E}">
      <dgm:prSet custT="1"/>
      <dgm:spPr/>
      <dgm:t>
        <a:bodyPr/>
        <a:lstStyle/>
        <a:p>
          <a:r>
            <a:rPr lang="en-US" sz="1600" dirty="0" err="1" smtClean="0"/>
            <a:t>e.g</a:t>
          </a:r>
          <a:r>
            <a:rPr lang="en-US" sz="1600" dirty="0" smtClean="0"/>
            <a:t>, credit cards, health care records, financial data (yours or your customers)</a:t>
          </a:r>
        </a:p>
      </dgm:t>
    </dgm:pt>
    <dgm:pt modelId="{794A22AE-3C20-45C2-930F-9FD16A9EC4CC}" type="parTrans" cxnId="{FA0E056B-50DF-4C2A-98C7-C3D6ABB1AF2A}">
      <dgm:prSet/>
      <dgm:spPr/>
      <dgm:t>
        <a:bodyPr/>
        <a:lstStyle/>
        <a:p>
          <a:endParaRPr lang="en-US"/>
        </a:p>
      </dgm:t>
    </dgm:pt>
    <dgm:pt modelId="{587C25E5-8BA2-4DEB-A879-FE4ACA662565}" type="sibTrans" cxnId="{FA0E056B-50DF-4C2A-98C7-C3D6ABB1AF2A}">
      <dgm:prSet/>
      <dgm:spPr/>
      <dgm:t>
        <a:bodyPr/>
        <a:lstStyle/>
        <a:p>
          <a:endParaRPr lang="en-US"/>
        </a:p>
      </dgm:t>
    </dgm:pt>
    <dgm:pt modelId="{8BBC8A86-79C8-4CDD-913A-3A3B9D42FC5D}">
      <dgm:prSet custT="1"/>
      <dgm:spPr/>
      <dgm:t>
        <a:bodyPr/>
        <a:lstStyle/>
        <a:p>
          <a:r>
            <a:rPr lang="en-US" sz="1800" dirty="0" smtClean="0"/>
            <a:t>Attackers extract secrets to use in additional attacks</a:t>
          </a:r>
        </a:p>
      </dgm:t>
    </dgm:pt>
    <dgm:pt modelId="{405D2B49-0864-449B-8024-5E690C79A25B}" type="parTrans" cxnId="{B676BC73-BBBA-457C-BEFE-A3CBCA04F71B}">
      <dgm:prSet/>
      <dgm:spPr/>
      <dgm:t>
        <a:bodyPr/>
        <a:lstStyle/>
        <a:p>
          <a:endParaRPr lang="en-US"/>
        </a:p>
      </dgm:t>
    </dgm:pt>
    <dgm:pt modelId="{B63FD9AC-696F-4B5E-AE97-43B997EE7579}" type="sibTrans" cxnId="{B676BC73-BBBA-457C-BEFE-A3CBCA04F71B}">
      <dgm:prSet/>
      <dgm:spPr/>
      <dgm:t>
        <a:bodyPr/>
        <a:lstStyle/>
        <a:p>
          <a:endParaRPr lang="en-US"/>
        </a:p>
      </dgm:t>
    </dgm:pt>
    <dgm:pt modelId="{E31CE13E-D69F-413C-A78D-CB6C5513F412}">
      <dgm:prSet custT="1"/>
      <dgm:spPr/>
      <dgm:t>
        <a:bodyPr/>
        <a:lstStyle/>
        <a:p>
          <a:r>
            <a:rPr lang="en-US" sz="1800" dirty="0" smtClean="0"/>
            <a:t>Company embarrassment, customer dissatisfaction, and loss of trust</a:t>
          </a:r>
        </a:p>
      </dgm:t>
    </dgm:pt>
    <dgm:pt modelId="{2E44586E-C99C-479D-B10E-DB2C5C5FFCFF}" type="parTrans" cxnId="{8BB536A3-8A59-4B36-A09C-49D0A9B5F166}">
      <dgm:prSet/>
      <dgm:spPr/>
      <dgm:t>
        <a:bodyPr/>
        <a:lstStyle/>
        <a:p>
          <a:endParaRPr lang="en-US"/>
        </a:p>
      </dgm:t>
    </dgm:pt>
    <dgm:pt modelId="{1C6C122C-8FDA-40EA-B3E9-EC4B98D4D84E}" type="sibTrans" cxnId="{8BB536A3-8A59-4B36-A09C-49D0A9B5F166}">
      <dgm:prSet/>
      <dgm:spPr/>
      <dgm:t>
        <a:bodyPr/>
        <a:lstStyle/>
        <a:p>
          <a:endParaRPr lang="en-US"/>
        </a:p>
      </dgm:t>
    </dgm:pt>
    <dgm:pt modelId="{0F77CACC-BACB-4C1B-A4F3-66B4908AFCC1}">
      <dgm:prSet custT="1"/>
      <dgm:spPr/>
      <dgm:t>
        <a:bodyPr/>
        <a:lstStyle/>
        <a:p>
          <a:r>
            <a:rPr lang="en-US" sz="1800" dirty="0" smtClean="0"/>
            <a:t>Expense of cleaning up the incident</a:t>
          </a:r>
        </a:p>
      </dgm:t>
    </dgm:pt>
    <dgm:pt modelId="{AABDCB07-C9BF-4F5B-B298-7851840E9E54}" type="parTrans" cxnId="{98536A0C-87FA-411C-B35A-79E588AF36D1}">
      <dgm:prSet/>
      <dgm:spPr/>
      <dgm:t>
        <a:bodyPr/>
        <a:lstStyle/>
        <a:p>
          <a:endParaRPr lang="en-US"/>
        </a:p>
      </dgm:t>
    </dgm:pt>
    <dgm:pt modelId="{B9DF10DA-ED1B-4CF9-B81C-45F6DB3CDE20}" type="sibTrans" cxnId="{98536A0C-87FA-411C-B35A-79E588AF36D1}">
      <dgm:prSet/>
      <dgm:spPr/>
      <dgm:t>
        <a:bodyPr/>
        <a:lstStyle/>
        <a:p>
          <a:endParaRPr lang="en-US"/>
        </a:p>
      </dgm:t>
    </dgm:pt>
    <dgm:pt modelId="{2122F3D0-01A7-4DD5-A947-C3BFD253B296}">
      <dgm:prSet custT="1"/>
      <dgm:spPr/>
      <dgm:t>
        <a:bodyPr/>
        <a:lstStyle/>
        <a:p>
          <a:r>
            <a:rPr lang="en-US" sz="1800" dirty="0" smtClean="0"/>
            <a:t>Business gets sued and/or fined</a:t>
          </a:r>
        </a:p>
      </dgm:t>
    </dgm:pt>
    <dgm:pt modelId="{2D2E2E3C-F1E5-4AF8-A3EE-A2D3B70C43B7}" type="parTrans" cxnId="{9E043EC8-9989-450F-A373-BAA96FE469F5}">
      <dgm:prSet/>
      <dgm:spPr/>
      <dgm:t>
        <a:bodyPr/>
        <a:lstStyle/>
        <a:p>
          <a:endParaRPr lang="en-US"/>
        </a:p>
      </dgm:t>
    </dgm:pt>
    <dgm:pt modelId="{61FD086B-DE2F-4EBB-8AF6-9367368F4806}" type="sibTrans" cxnId="{9E043EC8-9989-450F-A373-BAA96FE469F5}">
      <dgm:prSet/>
      <dgm:spPr/>
      <dgm:t>
        <a:bodyPr/>
        <a:lstStyle/>
        <a:p>
          <a:endParaRPr lang="en-US"/>
        </a:p>
      </dgm:t>
    </dgm:pt>
    <dgm:pt modelId="{02A74329-3C3D-401D-B0AA-4A7F1CDA8D0B}" type="pres">
      <dgm:prSet presAssocID="{2F7D656B-03EA-4DDE-846E-BAE0A613A56A}" presName="linear" presStyleCnt="0">
        <dgm:presLayoutVars>
          <dgm:dir/>
          <dgm:animLvl val="lvl"/>
          <dgm:resizeHandles val="exact"/>
        </dgm:presLayoutVars>
      </dgm:prSet>
      <dgm:spPr/>
      <dgm:t>
        <a:bodyPr/>
        <a:lstStyle/>
        <a:p>
          <a:endParaRPr lang="en-US"/>
        </a:p>
      </dgm:t>
    </dgm:pt>
    <dgm:pt modelId="{A9C7D624-A33B-40D0-A235-76D4910A146F}" type="pres">
      <dgm:prSet presAssocID="{D7F9AF76-4469-4429-AEAA-FA62F8CCF9AC}" presName="parentLin" presStyleCnt="0"/>
      <dgm:spPr/>
    </dgm:pt>
    <dgm:pt modelId="{18B2EBBA-F3B0-4E48-BF0B-479DA5562706}" type="pres">
      <dgm:prSet presAssocID="{D7F9AF76-4469-4429-AEAA-FA62F8CCF9AC}" presName="parentLeftMargin" presStyleLbl="node1" presStyleIdx="0" presStyleCnt="2"/>
      <dgm:spPr/>
      <dgm:t>
        <a:bodyPr/>
        <a:lstStyle/>
        <a:p>
          <a:endParaRPr lang="en-US"/>
        </a:p>
      </dgm:t>
    </dgm:pt>
    <dgm:pt modelId="{FA3D2824-F4E6-40BD-9E5A-9E1A65B0DC5C}" type="pres">
      <dgm:prSet presAssocID="{D7F9AF76-4469-4429-AEAA-FA62F8CCF9AC}" presName="parentText" presStyleLbl="node1" presStyleIdx="0" presStyleCnt="2">
        <dgm:presLayoutVars>
          <dgm:chMax val="0"/>
          <dgm:bulletEnabled val="1"/>
        </dgm:presLayoutVars>
      </dgm:prSet>
      <dgm:spPr/>
      <dgm:t>
        <a:bodyPr/>
        <a:lstStyle/>
        <a:p>
          <a:endParaRPr lang="en-US"/>
        </a:p>
      </dgm:t>
    </dgm:pt>
    <dgm:pt modelId="{718B85A9-74EA-4FE7-9B9E-6AD4E66E7BE5}" type="pres">
      <dgm:prSet presAssocID="{D7F9AF76-4469-4429-AEAA-FA62F8CCF9AC}" presName="negativeSpace" presStyleCnt="0"/>
      <dgm:spPr/>
    </dgm:pt>
    <dgm:pt modelId="{96A96571-BC41-451B-AD1A-D933A62EFD35}" type="pres">
      <dgm:prSet presAssocID="{D7F9AF76-4469-4429-AEAA-FA62F8CCF9AC}" presName="childText" presStyleLbl="conFgAcc1" presStyleIdx="0" presStyleCnt="2">
        <dgm:presLayoutVars>
          <dgm:bulletEnabled val="1"/>
        </dgm:presLayoutVars>
      </dgm:prSet>
      <dgm:spPr/>
      <dgm:t>
        <a:bodyPr/>
        <a:lstStyle/>
        <a:p>
          <a:endParaRPr lang="en-US"/>
        </a:p>
      </dgm:t>
    </dgm:pt>
    <dgm:pt modelId="{355C8084-7CA2-48FA-A748-E20601A5B12D}" type="pres">
      <dgm:prSet presAssocID="{C742137A-BEB9-4F0E-80A0-F85B66C3F15F}" presName="spaceBetweenRectangles" presStyleCnt="0"/>
      <dgm:spPr/>
    </dgm:pt>
    <dgm:pt modelId="{FD693A9E-5DB8-4A53-BDC7-0492A5A14F1E}" type="pres">
      <dgm:prSet presAssocID="{10E0AF1B-3E35-40A2-A706-0E04F76DC001}" presName="parentLin" presStyleCnt="0"/>
      <dgm:spPr/>
    </dgm:pt>
    <dgm:pt modelId="{472217BF-0BCF-469D-86C1-3289645B8120}" type="pres">
      <dgm:prSet presAssocID="{10E0AF1B-3E35-40A2-A706-0E04F76DC001}" presName="parentLeftMargin" presStyleLbl="node1" presStyleIdx="0" presStyleCnt="2"/>
      <dgm:spPr/>
      <dgm:t>
        <a:bodyPr/>
        <a:lstStyle/>
        <a:p>
          <a:endParaRPr lang="en-US"/>
        </a:p>
      </dgm:t>
    </dgm:pt>
    <dgm:pt modelId="{755694C0-0414-4F0E-93CF-C0609002B924}" type="pres">
      <dgm:prSet presAssocID="{10E0AF1B-3E35-40A2-A706-0E04F76DC001}" presName="parentText" presStyleLbl="node1" presStyleIdx="1" presStyleCnt="2">
        <dgm:presLayoutVars>
          <dgm:chMax val="0"/>
          <dgm:bulletEnabled val="1"/>
        </dgm:presLayoutVars>
      </dgm:prSet>
      <dgm:spPr/>
      <dgm:t>
        <a:bodyPr/>
        <a:lstStyle/>
        <a:p>
          <a:endParaRPr lang="en-US"/>
        </a:p>
      </dgm:t>
    </dgm:pt>
    <dgm:pt modelId="{074A7711-F40F-4E80-8B64-4931FC31A2A1}" type="pres">
      <dgm:prSet presAssocID="{10E0AF1B-3E35-40A2-A706-0E04F76DC001}" presName="negativeSpace" presStyleCnt="0"/>
      <dgm:spPr/>
    </dgm:pt>
    <dgm:pt modelId="{35E30AFE-27A5-4400-8A49-EA7E99E9329B}" type="pres">
      <dgm:prSet presAssocID="{10E0AF1B-3E35-40A2-A706-0E04F76DC001}" presName="childText" presStyleLbl="conFgAcc1" presStyleIdx="1" presStyleCnt="2">
        <dgm:presLayoutVars>
          <dgm:bulletEnabled val="1"/>
        </dgm:presLayoutVars>
      </dgm:prSet>
      <dgm:spPr/>
      <dgm:t>
        <a:bodyPr/>
        <a:lstStyle/>
        <a:p>
          <a:endParaRPr lang="en-US"/>
        </a:p>
      </dgm:t>
    </dgm:pt>
  </dgm:ptLst>
  <dgm:cxnLst>
    <dgm:cxn modelId="{FA0E056B-50DF-4C2A-98C7-C3D6ABB1AF2A}" srcId="{24194C0C-DFF6-4DBD-BA1D-0176922C6BB7}" destId="{13512707-ABE7-432C-9C5D-A2434A2FC25E}" srcOrd="0" destOrd="0" parTransId="{794A22AE-3C20-45C2-930F-9FD16A9EC4CC}" sibTransId="{587C25E5-8BA2-4DEB-A879-FE4ACA662565}"/>
    <dgm:cxn modelId="{B676BC73-BBBA-457C-BEFE-A3CBCA04F71B}" srcId="{10E0AF1B-3E35-40A2-A706-0E04F76DC001}" destId="{8BBC8A86-79C8-4CDD-913A-3A3B9D42FC5D}" srcOrd="1" destOrd="0" parTransId="{405D2B49-0864-449B-8024-5E690C79A25B}" sibTransId="{B63FD9AC-696F-4B5E-AE97-43B997EE7579}"/>
    <dgm:cxn modelId="{E63E00DC-1B62-4A59-8AEB-C66D6229A948}" srcId="{10E0AF1B-3E35-40A2-A706-0E04F76DC001}" destId="{24194C0C-DFF6-4DBD-BA1D-0176922C6BB7}" srcOrd="0" destOrd="0" parTransId="{B8853856-E6B5-455E-90CB-91650FD239B2}" sibTransId="{A2185A34-CB43-4586-8C9B-CA211E8E6391}"/>
    <dgm:cxn modelId="{11B4DED4-33A2-4B02-90AC-43389FE9A509}" type="presOf" srcId="{2122F3D0-01A7-4DD5-A947-C3BFD253B296}" destId="{35E30AFE-27A5-4400-8A49-EA7E99E9329B}" srcOrd="0" destOrd="5" presId="urn:microsoft.com/office/officeart/2005/8/layout/list1"/>
    <dgm:cxn modelId="{8BB536A3-8A59-4B36-A09C-49D0A9B5F166}" srcId="{10E0AF1B-3E35-40A2-A706-0E04F76DC001}" destId="{E31CE13E-D69F-413C-A78D-CB6C5513F412}" srcOrd="2" destOrd="0" parTransId="{2E44586E-C99C-479D-B10E-DB2C5C5FFCFF}" sibTransId="{1C6C122C-8FDA-40EA-B3E9-EC4B98D4D84E}"/>
    <dgm:cxn modelId="{54359322-1AED-45DF-964E-2B560296A5E2}" srcId="{2F7D656B-03EA-4DDE-846E-BAE0A613A56A}" destId="{10E0AF1B-3E35-40A2-A706-0E04F76DC001}" srcOrd="1" destOrd="0" parTransId="{100AA5F8-FB9D-4F89-8D64-E2F3B4ED6BB6}" sibTransId="{8474E688-1B1B-4376-9503-C78EC20D45B2}"/>
    <dgm:cxn modelId="{FF44E5AF-52F2-474A-9EB5-1CF2E7077854}" srcId="{2F7D656B-03EA-4DDE-846E-BAE0A613A56A}" destId="{D7F9AF76-4469-4429-AEAA-FA62F8CCF9AC}" srcOrd="0" destOrd="0" parTransId="{5BA3EEEF-470C-4E01-9810-4CC0FE7E9E22}" sibTransId="{C742137A-BEB9-4F0E-80A0-F85B66C3F15F}"/>
    <dgm:cxn modelId="{4B929ED8-F3BE-4A14-91D9-FF61E14EBCD7}" srcId="{D7F9AF76-4469-4429-AEAA-FA62F8CCF9AC}" destId="{4DB90978-3564-41EE-93D9-0CCE196554F2}" srcOrd="2" destOrd="0" parTransId="{7CD33A2C-786F-4B2A-8DA1-B518CE0F0524}" sibTransId="{70FFF9A4-0BFE-4EC4-A515-F78385860859}"/>
    <dgm:cxn modelId="{A4A74EFF-675D-4AEC-9C74-4A7BA54125D8}" type="presOf" srcId="{D7F9AF76-4469-4429-AEAA-FA62F8CCF9AC}" destId="{18B2EBBA-F3B0-4E48-BF0B-479DA5562706}" srcOrd="0" destOrd="0" presId="urn:microsoft.com/office/officeart/2005/8/layout/list1"/>
    <dgm:cxn modelId="{A0FEC823-4EEA-4374-9DF9-003C2E36253C}" type="presOf" srcId="{0F77CACC-BACB-4C1B-A4F3-66B4908AFCC1}" destId="{35E30AFE-27A5-4400-8A49-EA7E99E9329B}" srcOrd="0" destOrd="4" presId="urn:microsoft.com/office/officeart/2005/8/layout/list1"/>
    <dgm:cxn modelId="{21F4B50B-E2F4-4E2B-AF89-B5A28023995D}" srcId="{D7F9AF76-4469-4429-AEAA-FA62F8CCF9AC}" destId="{C21ABC6E-75AA-476B-974A-0720435A00C4}" srcOrd="0" destOrd="0" parTransId="{9AD3CF06-47A9-44C9-AFFC-589C6106099F}" sibTransId="{B81D4951-40D0-402F-974C-00D808E57A0D}"/>
    <dgm:cxn modelId="{D8C72E8A-F5BD-49F3-BE7E-87A390BBAD53}" srcId="{D7F9AF76-4469-4429-AEAA-FA62F8CCF9AC}" destId="{1ACCAB68-43C6-4249-82B1-3B4D7D4E8C99}" srcOrd="1" destOrd="0" parTransId="{7A036C4B-3F78-4B8F-A3C2-6B49BCA14137}" sibTransId="{3E4A3B8E-5020-4C00-9A40-7C0D0DBC8CC6}"/>
    <dgm:cxn modelId="{325AA8B7-5A47-4C78-9D09-4330FE79A0A7}" type="presOf" srcId="{4034F3F5-8289-4956-8808-9A0D4E294390}" destId="{96A96571-BC41-451B-AD1A-D933A62EFD35}" srcOrd="0" destOrd="2" presId="urn:microsoft.com/office/officeart/2005/8/layout/list1"/>
    <dgm:cxn modelId="{D314CA38-B89D-431C-943D-00BB17E345D6}" srcId="{1ACCAB68-43C6-4249-82B1-3B4D7D4E8C99}" destId="{4034F3F5-8289-4956-8808-9A0D4E294390}" srcOrd="0" destOrd="0" parTransId="{A7945E36-D45A-499A-81F4-5F9C95F454CB}" sibTransId="{6116F77B-49D8-4A18-B361-6EEA71E3E20D}"/>
    <dgm:cxn modelId="{0D0D3E71-247E-4B20-9165-F5D133FC1565}" type="presOf" srcId="{D7F9AF76-4469-4429-AEAA-FA62F8CCF9AC}" destId="{FA3D2824-F4E6-40BD-9E5A-9E1A65B0DC5C}" srcOrd="1" destOrd="0" presId="urn:microsoft.com/office/officeart/2005/8/layout/list1"/>
    <dgm:cxn modelId="{4FC81240-2A20-442A-AFA6-C1BB12CC0E13}" type="presOf" srcId="{24194C0C-DFF6-4DBD-BA1D-0176922C6BB7}" destId="{35E30AFE-27A5-4400-8A49-EA7E99E9329B}" srcOrd="0" destOrd="0" presId="urn:microsoft.com/office/officeart/2005/8/layout/list1"/>
    <dgm:cxn modelId="{D4704955-D9B6-4DB6-8071-F5BD56D2F8FF}" type="presOf" srcId="{E31CE13E-D69F-413C-A78D-CB6C5513F412}" destId="{35E30AFE-27A5-4400-8A49-EA7E99E9329B}" srcOrd="0" destOrd="3" presId="urn:microsoft.com/office/officeart/2005/8/layout/list1"/>
    <dgm:cxn modelId="{23883758-A0E3-48B2-8F0E-A8207AE702AE}" type="presOf" srcId="{C21ABC6E-75AA-476B-974A-0720435A00C4}" destId="{96A96571-BC41-451B-AD1A-D933A62EFD35}" srcOrd="0" destOrd="0" presId="urn:microsoft.com/office/officeart/2005/8/layout/list1"/>
    <dgm:cxn modelId="{18371C63-ED47-49F8-9C5B-934DB8133776}" type="presOf" srcId="{2F7D656B-03EA-4DDE-846E-BAE0A613A56A}" destId="{02A74329-3C3D-401D-B0AA-4A7F1CDA8D0B}" srcOrd="0" destOrd="0" presId="urn:microsoft.com/office/officeart/2005/8/layout/list1"/>
    <dgm:cxn modelId="{BCE27459-3A4C-459F-AB4E-9496A75D5ACC}" type="presOf" srcId="{10E0AF1B-3E35-40A2-A706-0E04F76DC001}" destId="{472217BF-0BCF-469D-86C1-3289645B8120}" srcOrd="0" destOrd="0" presId="urn:microsoft.com/office/officeart/2005/8/layout/list1"/>
    <dgm:cxn modelId="{9E043EC8-9989-450F-A373-BAA96FE469F5}" srcId="{10E0AF1B-3E35-40A2-A706-0E04F76DC001}" destId="{2122F3D0-01A7-4DD5-A947-C3BFD253B296}" srcOrd="4" destOrd="0" parTransId="{2D2E2E3C-F1E5-4AF8-A3EE-A2D3B70C43B7}" sibTransId="{61FD086B-DE2F-4EBB-8AF6-9367368F4806}"/>
    <dgm:cxn modelId="{98536A0C-87FA-411C-B35A-79E588AF36D1}" srcId="{10E0AF1B-3E35-40A2-A706-0E04F76DC001}" destId="{0F77CACC-BACB-4C1B-A4F3-66B4908AFCC1}" srcOrd="3" destOrd="0" parTransId="{AABDCB07-C9BF-4F5B-B298-7851840E9E54}" sibTransId="{B9DF10DA-ED1B-4CF9-B81C-45F6DB3CDE20}"/>
    <dgm:cxn modelId="{E849912A-FB56-487A-B9D5-984A507507A8}" type="presOf" srcId="{8BBC8A86-79C8-4CDD-913A-3A3B9D42FC5D}" destId="{35E30AFE-27A5-4400-8A49-EA7E99E9329B}" srcOrd="0" destOrd="2" presId="urn:microsoft.com/office/officeart/2005/8/layout/list1"/>
    <dgm:cxn modelId="{99502216-90FA-4009-A1A8-FF9E2B1CD797}" type="presOf" srcId="{10E0AF1B-3E35-40A2-A706-0E04F76DC001}" destId="{755694C0-0414-4F0E-93CF-C0609002B924}" srcOrd="1" destOrd="0" presId="urn:microsoft.com/office/officeart/2005/8/layout/list1"/>
    <dgm:cxn modelId="{1A6FAE18-CF5B-4B40-AB0C-C9463E797D6E}" type="presOf" srcId="{4DB90978-3564-41EE-93D9-0CCE196554F2}" destId="{96A96571-BC41-451B-AD1A-D933A62EFD35}" srcOrd="0" destOrd="3" presId="urn:microsoft.com/office/officeart/2005/8/layout/list1"/>
    <dgm:cxn modelId="{ACFC9616-27A5-415E-849C-0348556D0A79}" type="presOf" srcId="{1ACCAB68-43C6-4249-82B1-3B4D7D4E8C99}" destId="{96A96571-BC41-451B-AD1A-D933A62EFD35}" srcOrd="0" destOrd="1" presId="urn:microsoft.com/office/officeart/2005/8/layout/list1"/>
    <dgm:cxn modelId="{B761B614-C6C9-4FA5-9087-8B9886B941F9}" type="presOf" srcId="{13512707-ABE7-432C-9C5D-A2434A2FC25E}" destId="{35E30AFE-27A5-4400-8A49-EA7E99E9329B}" srcOrd="0" destOrd="1" presId="urn:microsoft.com/office/officeart/2005/8/layout/list1"/>
    <dgm:cxn modelId="{EF9E5985-B647-4771-98FC-ED2D6150EA6C}" type="presParOf" srcId="{02A74329-3C3D-401D-B0AA-4A7F1CDA8D0B}" destId="{A9C7D624-A33B-40D0-A235-76D4910A146F}" srcOrd="0" destOrd="0" presId="urn:microsoft.com/office/officeart/2005/8/layout/list1"/>
    <dgm:cxn modelId="{A69615BB-7CD5-4EDE-B040-ED7E8ED2B3CF}" type="presParOf" srcId="{A9C7D624-A33B-40D0-A235-76D4910A146F}" destId="{18B2EBBA-F3B0-4E48-BF0B-479DA5562706}" srcOrd="0" destOrd="0" presId="urn:microsoft.com/office/officeart/2005/8/layout/list1"/>
    <dgm:cxn modelId="{E3C14A89-A294-4655-976D-8DECAB15B03E}" type="presParOf" srcId="{A9C7D624-A33B-40D0-A235-76D4910A146F}" destId="{FA3D2824-F4E6-40BD-9E5A-9E1A65B0DC5C}" srcOrd="1" destOrd="0" presId="urn:microsoft.com/office/officeart/2005/8/layout/list1"/>
    <dgm:cxn modelId="{9F47B13F-2DE4-482E-A5B3-3E632684DDC5}" type="presParOf" srcId="{02A74329-3C3D-401D-B0AA-4A7F1CDA8D0B}" destId="{718B85A9-74EA-4FE7-9B9E-6AD4E66E7BE5}" srcOrd="1" destOrd="0" presId="urn:microsoft.com/office/officeart/2005/8/layout/list1"/>
    <dgm:cxn modelId="{12AD12DF-0DE8-4DA5-9F7D-A43AC87A0726}" type="presParOf" srcId="{02A74329-3C3D-401D-B0AA-4A7F1CDA8D0B}" destId="{96A96571-BC41-451B-AD1A-D933A62EFD35}" srcOrd="2" destOrd="0" presId="urn:microsoft.com/office/officeart/2005/8/layout/list1"/>
    <dgm:cxn modelId="{EA2982F8-B2AE-4E1B-AFE6-4B55C2AED045}" type="presParOf" srcId="{02A74329-3C3D-401D-B0AA-4A7F1CDA8D0B}" destId="{355C8084-7CA2-48FA-A748-E20601A5B12D}" srcOrd="3" destOrd="0" presId="urn:microsoft.com/office/officeart/2005/8/layout/list1"/>
    <dgm:cxn modelId="{73E6DA14-D73B-4AE6-ADB4-A0C2D4404B5E}" type="presParOf" srcId="{02A74329-3C3D-401D-B0AA-4A7F1CDA8D0B}" destId="{FD693A9E-5DB8-4A53-BDC7-0492A5A14F1E}" srcOrd="4" destOrd="0" presId="urn:microsoft.com/office/officeart/2005/8/layout/list1"/>
    <dgm:cxn modelId="{1B07A61B-2878-4A72-802E-66F571159318}" type="presParOf" srcId="{FD693A9E-5DB8-4A53-BDC7-0492A5A14F1E}" destId="{472217BF-0BCF-469D-86C1-3289645B8120}" srcOrd="0" destOrd="0" presId="urn:microsoft.com/office/officeart/2005/8/layout/list1"/>
    <dgm:cxn modelId="{87204FDA-60BC-41BB-A2F3-0727ACE74D68}" type="presParOf" srcId="{FD693A9E-5DB8-4A53-BDC7-0492A5A14F1E}" destId="{755694C0-0414-4F0E-93CF-C0609002B924}" srcOrd="1" destOrd="0" presId="urn:microsoft.com/office/officeart/2005/8/layout/list1"/>
    <dgm:cxn modelId="{36D57433-C1C3-4F3B-94BB-1206B8C34719}" type="presParOf" srcId="{02A74329-3C3D-401D-B0AA-4A7F1CDA8D0B}" destId="{074A7711-F40F-4E80-8B64-4931FC31A2A1}" srcOrd="5" destOrd="0" presId="urn:microsoft.com/office/officeart/2005/8/layout/list1"/>
    <dgm:cxn modelId="{6E07944C-EB0D-47E9-A7B2-C8E686C65A75}" type="presParOf" srcId="{02A74329-3C3D-401D-B0AA-4A7F1CDA8D0B}" destId="{35E30AFE-27A5-4400-8A49-EA7E99E9329B}" srcOrd="6"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4D770AC2-7F77-4CBE-AC66-DCB51983D4F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921CAA07-372A-442C-8EEB-4D78DFC065FD}">
      <dgm:prSet phldrT="[Text]"/>
      <dgm:spPr>
        <a:solidFill>
          <a:schemeClr val="accent2"/>
        </a:solidFill>
      </dgm:spPr>
      <dgm:t>
        <a:bodyPr/>
        <a:lstStyle/>
        <a:p>
          <a:r>
            <a:rPr lang="en-US" dirty="0" smtClean="0"/>
            <a:t>Web application redirects are very common</a:t>
          </a:r>
          <a:endParaRPr lang="en-US" dirty="0"/>
        </a:p>
      </dgm:t>
    </dgm:pt>
    <dgm:pt modelId="{94D3654C-CA11-4932-88FC-5BFC5FEAF4AF}" type="parTrans" cxnId="{B48A86E8-6D07-4C11-BA71-3955EEE600EE}">
      <dgm:prSet/>
      <dgm:spPr/>
      <dgm:t>
        <a:bodyPr/>
        <a:lstStyle/>
        <a:p>
          <a:endParaRPr lang="en-US"/>
        </a:p>
      </dgm:t>
    </dgm:pt>
    <dgm:pt modelId="{85866F3E-B42B-47FE-8498-795891432F28}" type="sibTrans" cxnId="{B48A86E8-6D07-4C11-BA71-3955EEE600EE}">
      <dgm:prSet/>
      <dgm:spPr/>
      <dgm:t>
        <a:bodyPr/>
        <a:lstStyle/>
        <a:p>
          <a:endParaRPr lang="en-US"/>
        </a:p>
      </dgm:t>
    </dgm:pt>
    <dgm:pt modelId="{36B659D2-1555-4DE8-89F6-F88932864E2D}">
      <dgm:prSet/>
      <dgm:spPr/>
      <dgm:t>
        <a:bodyPr/>
        <a:lstStyle/>
        <a:p>
          <a:r>
            <a:rPr lang="en-US" dirty="0" smtClean="0"/>
            <a:t>And frequently include user supplied parameters in the destination URL</a:t>
          </a:r>
        </a:p>
      </dgm:t>
    </dgm:pt>
    <dgm:pt modelId="{0B799272-71AE-45FA-8AAC-675BD31FE6F8}" type="parTrans" cxnId="{8188B2C3-322B-4C09-86F9-BC964BBA2BDB}">
      <dgm:prSet/>
      <dgm:spPr/>
      <dgm:t>
        <a:bodyPr/>
        <a:lstStyle/>
        <a:p>
          <a:endParaRPr lang="en-US"/>
        </a:p>
      </dgm:t>
    </dgm:pt>
    <dgm:pt modelId="{8EC9006A-E94C-462C-971D-ED946FA33354}" type="sibTrans" cxnId="{8188B2C3-322B-4C09-86F9-BC964BBA2BDB}">
      <dgm:prSet/>
      <dgm:spPr/>
      <dgm:t>
        <a:bodyPr/>
        <a:lstStyle/>
        <a:p>
          <a:endParaRPr lang="en-US"/>
        </a:p>
      </dgm:t>
    </dgm:pt>
    <dgm:pt modelId="{42D9F7D2-4CD4-4595-966E-E6EFEAF417AB}">
      <dgm:prSet/>
      <dgm:spPr/>
      <dgm:t>
        <a:bodyPr/>
        <a:lstStyle/>
        <a:p>
          <a:r>
            <a:rPr lang="en-US" dirty="0" smtClean="0"/>
            <a:t>If they aren’t validated, attacker can send victim to a site of their choice</a:t>
          </a:r>
        </a:p>
      </dgm:t>
    </dgm:pt>
    <dgm:pt modelId="{9B091BDB-DBC4-48F3-AE7C-12486CB28094}" type="parTrans" cxnId="{3C2E0EB9-C361-4FE8-9D4B-05910113D0B2}">
      <dgm:prSet/>
      <dgm:spPr/>
      <dgm:t>
        <a:bodyPr/>
        <a:lstStyle/>
        <a:p>
          <a:endParaRPr lang="en-US"/>
        </a:p>
      </dgm:t>
    </dgm:pt>
    <dgm:pt modelId="{8FF3B180-6974-4B13-8EFB-FC4FA55D3A5C}" type="sibTrans" cxnId="{3C2E0EB9-C361-4FE8-9D4B-05910113D0B2}">
      <dgm:prSet/>
      <dgm:spPr/>
      <dgm:t>
        <a:bodyPr/>
        <a:lstStyle/>
        <a:p>
          <a:endParaRPr lang="en-US"/>
        </a:p>
      </dgm:t>
    </dgm:pt>
    <dgm:pt modelId="{E90F77E3-7BD8-4006-B00E-34E43321C413}">
      <dgm:prSet custT="1"/>
      <dgm:spPr>
        <a:solidFill>
          <a:schemeClr val="accent2"/>
        </a:solidFill>
      </dgm:spPr>
      <dgm:t>
        <a:bodyPr/>
        <a:lstStyle/>
        <a:p>
          <a:r>
            <a:rPr lang="en-US" sz="1800" dirty="0" smtClean="0"/>
            <a:t>Forwards (</a:t>
          </a:r>
          <a:r>
            <a:rPr lang="en-US" sz="1400" dirty="0" smtClean="0"/>
            <a:t>aka Transfer in .NET</a:t>
          </a:r>
          <a:r>
            <a:rPr lang="en-US" sz="1800" dirty="0" smtClean="0"/>
            <a:t>) are common too</a:t>
          </a:r>
        </a:p>
      </dgm:t>
    </dgm:pt>
    <dgm:pt modelId="{D4768BFD-E20F-48C3-9F20-31B0E18A5CA9}" type="parTrans" cxnId="{232889ED-3339-4288-AB83-B265134AB6C6}">
      <dgm:prSet/>
      <dgm:spPr/>
      <dgm:t>
        <a:bodyPr/>
        <a:lstStyle/>
        <a:p>
          <a:endParaRPr lang="en-US"/>
        </a:p>
      </dgm:t>
    </dgm:pt>
    <dgm:pt modelId="{67579B1A-589F-4CEA-BE98-BB1A3B5A2ED3}" type="sibTrans" cxnId="{232889ED-3339-4288-AB83-B265134AB6C6}">
      <dgm:prSet/>
      <dgm:spPr/>
      <dgm:t>
        <a:bodyPr/>
        <a:lstStyle/>
        <a:p>
          <a:endParaRPr lang="en-US"/>
        </a:p>
      </dgm:t>
    </dgm:pt>
    <dgm:pt modelId="{97614980-C798-4E21-A63F-78068A03D4CF}">
      <dgm:prSet/>
      <dgm:spPr/>
      <dgm:t>
        <a:bodyPr/>
        <a:lstStyle/>
        <a:p>
          <a:r>
            <a:rPr lang="en-US" dirty="0" smtClean="0"/>
            <a:t>They internally send the request to a new page in the same application</a:t>
          </a:r>
        </a:p>
      </dgm:t>
    </dgm:pt>
    <dgm:pt modelId="{D0313E7C-0DDF-4C06-9A69-987DDA38517C}" type="parTrans" cxnId="{6EA2B77F-D808-4714-929C-8F4FD7025919}">
      <dgm:prSet/>
      <dgm:spPr/>
      <dgm:t>
        <a:bodyPr/>
        <a:lstStyle/>
        <a:p>
          <a:endParaRPr lang="en-US"/>
        </a:p>
      </dgm:t>
    </dgm:pt>
    <dgm:pt modelId="{304CD475-5837-4A8D-8067-684659AB4A44}" type="sibTrans" cxnId="{6EA2B77F-D808-4714-929C-8F4FD7025919}">
      <dgm:prSet/>
      <dgm:spPr/>
      <dgm:t>
        <a:bodyPr/>
        <a:lstStyle/>
        <a:p>
          <a:endParaRPr lang="en-US"/>
        </a:p>
      </dgm:t>
    </dgm:pt>
    <dgm:pt modelId="{B1BC917F-AFEF-450D-AF52-F37E9809B6C3}">
      <dgm:prSet/>
      <dgm:spPr/>
      <dgm:t>
        <a:bodyPr/>
        <a:lstStyle/>
        <a:p>
          <a:r>
            <a:rPr lang="en-US" dirty="0" smtClean="0"/>
            <a:t>Sometimes parameters define the target page</a:t>
          </a:r>
        </a:p>
      </dgm:t>
    </dgm:pt>
    <dgm:pt modelId="{3D772109-5CAD-4DC6-8776-F9BF576B6A95}" type="parTrans" cxnId="{9A0AF3F1-92D7-49D1-8360-125B153FC367}">
      <dgm:prSet/>
      <dgm:spPr/>
      <dgm:t>
        <a:bodyPr/>
        <a:lstStyle/>
        <a:p>
          <a:endParaRPr lang="en-US"/>
        </a:p>
      </dgm:t>
    </dgm:pt>
    <dgm:pt modelId="{F1E1530A-4A93-42AA-A590-F87C493349C9}" type="sibTrans" cxnId="{9A0AF3F1-92D7-49D1-8360-125B153FC367}">
      <dgm:prSet/>
      <dgm:spPr/>
      <dgm:t>
        <a:bodyPr/>
        <a:lstStyle/>
        <a:p>
          <a:endParaRPr lang="en-US"/>
        </a:p>
      </dgm:t>
    </dgm:pt>
    <dgm:pt modelId="{4F062FF8-DA3B-42BD-8EF5-92D1B1DBC446}">
      <dgm:prSet/>
      <dgm:spPr/>
      <dgm:t>
        <a:bodyPr/>
        <a:lstStyle/>
        <a:p>
          <a:r>
            <a:rPr lang="en-US" dirty="0" smtClean="0"/>
            <a:t>If not validated, attacker may be able to use </a:t>
          </a:r>
          <a:r>
            <a:rPr lang="en-US" dirty="0" err="1" smtClean="0"/>
            <a:t>unvalidated</a:t>
          </a:r>
          <a:r>
            <a:rPr lang="en-US" dirty="0" smtClean="0"/>
            <a:t> forward to bypass authentication or authorization checks</a:t>
          </a:r>
        </a:p>
      </dgm:t>
    </dgm:pt>
    <dgm:pt modelId="{2A6785BC-15F7-4B6B-8E51-826159EB5B4B}" type="parTrans" cxnId="{9BEAD05D-601C-40FF-BE48-E3A1D1317666}">
      <dgm:prSet/>
      <dgm:spPr/>
      <dgm:t>
        <a:bodyPr/>
        <a:lstStyle/>
        <a:p>
          <a:endParaRPr lang="en-US"/>
        </a:p>
      </dgm:t>
    </dgm:pt>
    <dgm:pt modelId="{BE8416F2-12DB-41DC-9812-3DE08419F5A6}" type="sibTrans" cxnId="{9BEAD05D-601C-40FF-BE48-E3A1D1317666}">
      <dgm:prSet/>
      <dgm:spPr/>
      <dgm:t>
        <a:bodyPr/>
        <a:lstStyle/>
        <a:p>
          <a:endParaRPr lang="en-US"/>
        </a:p>
      </dgm:t>
    </dgm:pt>
    <dgm:pt modelId="{ACD718EE-16B7-49AB-950A-0CE7C3F60711}">
      <dgm:prSet/>
      <dgm:spPr>
        <a:solidFill>
          <a:schemeClr val="accent2"/>
        </a:solidFill>
      </dgm:spPr>
      <dgm:t>
        <a:bodyPr/>
        <a:lstStyle/>
        <a:p>
          <a:r>
            <a:rPr lang="en-US" dirty="0" smtClean="0"/>
            <a:t>Typical Impact</a:t>
          </a:r>
        </a:p>
      </dgm:t>
    </dgm:pt>
    <dgm:pt modelId="{0D69B4AF-2456-45D3-B878-B4AC373CB3FF}" type="parTrans" cxnId="{C6CAFB11-8BAE-422D-89C8-57072630FDD5}">
      <dgm:prSet/>
      <dgm:spPr/>
      <dgm:t>
        <a:bodyPr/>
        <a:lstStyle/>
        <a:p>
          <a:endParaRPr lang="en-US"/>
        </a:p>
      </dgm:t>
    </dgm:pt>
    <dgm:pt modelId="{D680E67F-B44F-4CDD-A1F7-CFFC2135D15F}" type="sibTrans" cxnId="{C6CAFB11-8BAE-422D-89C8-57072630FDD5}">
      <dgm:prSet/>
      <dgm:spPr/>
      <dgm:t>
        <a:bodyPr/>
        <a:lstStyle/>
        <a:p>
          <a:endParaRPr lang="en-US"/>
        </a:p>
      </dgm:t>
    </dgm:pt>
    <dgm:pt modelId="{5D8EF362-6786-4F15-80D1-A2291851F303}">
      <dgm:prSet/>
      <dgm:spPr/>
      <dgm:t>
        <a:bodyPr/>
        <a:lstStyle/>
        <a:p>
          <a:r>
            <a:rPr lang="en-US" dirty="0" smtClean="0"/>
            <a:t>Redirect victim to phishing or malware site</a:t>
          </a:r>
        </a:p>
      </dgm:t>
    </dgm:pt>
    <dgm:pt modelId="{A095B9AF-EE29-41F7-B5E2-D55CE789295E}" type="parTrans" cxnId="{BF5C3125-4AFA-47D9-952A-174283FF6EBC}">
      <dgm:prSet/>
      <dgm:spPr/>
      <dgm:t>
        <a:bodyPr/>
        <a:lstStyle/>
        <a:p>
          <a:endParaRPr lang="en-US"/>
        </a:p>
      </dgm:t>
    </dgm:pt>
    <dgm:pt modelId="{70682F13-BA80-40C4-AFA1-34AEB796D75E}" type="sibTrans" cxnId="{BF5C3125-4AFA-47D9-952A-174283FF6EBC}">
      <dgm:prSet/>
      <dgm:spPr/>
      <dgm:t>
        <a:bodyPr/>
        <a:lstStyle/>
        <a:p>
          <a:endParaRPr lang="en-US"/>
        </a:p>
      </dgm:t>
    </dgm:pt>
    <dgm:pt modelId="{D4C5227B-1A15-4436-9822-3694C5D6F4AE}">
      <dgm:prSet/>
      <dgm:spPr/>
      <dgm:t>
        <a:bodyPr/>
        <a:lstStyle/>
        <a:p>
          <a:r>
            <a:rPr lang="en-US" dirty="0" smtClean="0"/>
            <a:t>Attacker’s request is forwarded past security checks, allowing unauthorized function or data access</a:t>
          </a:r>
          <a:endParaRPr lang="en-US" dirty="0"/>
        </a:p>
      </dgm:t>
    </dgm:pt>
    <dgm:pt modelId="{F0BF14A2-A8C4-4B7C-9D69-38F1AAC22091}" type="parTrans" cxnId="{0CA3F38A-2177-4C72-91D8-CFCB9FA4CFE1}">
      <dgm:prSet/>
      <dgm:spPr/>
      <dgm:t>
        <a:bodyPr/>
        <a:lstStyle/>
        <a:p>
          <a:endParaRPr lang="en-US"/>
        </a:p>
      </dgm:t>
    </dgm:pt>
    <dgm:pt modelId="{C6A730C6-0961-47AF-B107-E37EA30FBD14}" type="sibTrans" cxnId="{0CA3F38A-2177-4C72-91D8-CFCB9FA4CFE1}">
      <dgm:prSet/>
      <dgm:spPr/>
      <dgm:t>
        <a:bodyPr/>
        <a:lstStyle/>
        <a:p>
          <a:endParaRPr lang="en-US"/>
        </a:p>
      </dgm:t>
    </dgm:pt>
    <dgm:pt modelId="{9CD7385B-C819-4000-96A3-B26CE6417179}" type="pres">
      <dgm:prSet presAssocID="{4D770AC2-7F77-4CBE-AC66-DCB51983D4F8}" presName="linear" presStyleCnt="0">
        <dgm:presLayoutVars>
          <dgm:dir/>
          <dgm:animLvl val="lvl"/>
          <dgm:resizeHandles val="exact"/>
        </dgm:presLayoutVars>
      </dgm:prSet>
      <dgm:spPr/>
      <dgm:t>
        <a:bodyPr/>
        <a:lstStyle/>
        <a:p>
          <a:endParaRPr lang="en-US"/>
        </a:p>
      </dgm:t>
    </dgm:pt>
    <dgm:pt modelId="{EFDF76DC-FCD9-4393-982B-BC9E6E2C4928}" type="pres">
      <dgm:prSet presAssocID="{921CAA07-372A-442C-8EEB-4D78DFC065FD}" presName="parentLin" presStyleCnt="0"/>
      <dgm:spPr/>
    </dgm:pt>
    <dgm:pt modelId="{7AFB2E35-15E8-4828-8771-2FD506670641}" type="pres">
      <dgm:prSet presAssocID="{921CAA07-372A-442C-8EEB-4D78DFC065FD}" presName="parentLeftMargin" presStyleLbl="node1" presStyleIdx="0" presStyleCnt="3"/>
      <dgm:spPr/>
      <dgm:t>
        <a:bodyPr/>
        <a:lstStyle/>
        <a:p>
          <a:endParaRPr lang="en-US"/>
        </a:p>
      </dgm:t>
    </dgm:pt>
    <dgm:pt modelId="{81A8D53A-045C-48B3-8F34-733007B211D3}" type="pres">
      <dgm:prSet presAssocID="{921CAA07-372A-442C-8EEB-4D78DFC065FD}" presName="parentText" presStyleLbl="node1" presStyleIdx="0" presStyleCnt="3">
        <dgm:presLayoutVars>
          <dgm:chMax val="0"/>
          <dgm:bulletEnabled val="1"/>
        </dgm:presLayoutVars>
      </dgm:prSet>
      <dgm:spPr/>
      <dgm:t>
        <a:bodyPr/>
        <a:lstStyle/>
        <a:p>
          <a:endParaRPr lang="en-US"/>
        </a:p>
      </dgm:t>
    </dgm:pt>
    <dgm:pt modelId="{1537CA45-9F49-4708-9891-64C4DAACA661}" type="pres">
      <dgm:prSet presAssocID="{921CAA07-372A-442C-8EEB-4D78DFC065FD}" presName="negativeSpace" presStyleCnt="0"/>
      <dgm:spPr/>
    </dgm:pt>
    <dgm:pt modelId="{64F40EA1-93B0-41A9-AB58-A512C231CA02}" type="pres">
      <dgm:prSet presAssocID="{921CAA07-372A-442C-8EEB-4D78DFC065FD}" presName="childText" presStyleLbl="conFgAcc1" presStyleIdx="0" presStyleCnt="3" custLinFactNeighborY="-2453">
        <dgm:presLayoutVars>
          <dgm:bulletEnabled val="1"/>
        </dgm:presLayoutVars>
      </dgm:prSet>
      <dgm:spPr/>
      <dgm:t>
        <a:bodyPr/>
        <a:lstStyle/>
        <a:p>
          <a:endParaRPr lang="en-US"/>
        </a:p>
      </dgm:t>
    </dgm:pt>
    <dgm:pt modelId="{3EBB101F-08AB-402B-B78A-27E5B8D17D36}" type="pres">
      <dgm:prSet presAssocID="{85866F3E-B42B-47FE-8498-795891432F28}" presName="spaceBetweenRectangles" presStyleCnt="0"/>
      <dgm:spPr/>
    </dgm:pt>
    <dgm:pt modelId="{04665652-1E69-46EB-9233-4EC9EAE6D3EB}" type="pres">
      <dgm:prSet presAssocID="{E90F77E3-7BD8-4006-B00E-34E43321C413}" presName="parentLin" presStyleCnt="0"/>
      <dgm:spPr/>
    </dgm:pt>
    <dgm:pt modelId="{0E4700F7-DB03-465B-9D0F-26E463512BE8}" type="pres">
      <dgm:prSet presAssocID="{E90F77E3-7BD8-4006-B00E-34E43321C413}" presName="parentLeftMargin" presStyleLbl="node1" presStyleIdx="0" presStyleCnt="3"/>
      <dgm:spPr/>
      <dgm:t>
        <a:bodyPr/>
        <a:lstStyle/>
        <a:p>
          <a:endParaRPr lang="en-US"/>
        </a:p>
      </dgm:t>
    </dgm:pt>
    <dgm:pt modelId="{113676CA-F308-4C84-A887-F499B3FF5A9B}" type="pres">
      <dgm:prSet presAssocID="{E90F77E3-7BD8-4006-B00E-34E43321C413}" presName="parentText" presStyleLbl="node1" presStyleIdx="1" presStyleCnt="3">
        <dgm:presLayoutVars>
          <dgm:chMax val="0"/>
          <dgm:bulletEnabled val="1"/>
        </dgm:presLayoutVars>
      </dgm:prSet>
      <dgm:spPr/>
      <dgm:t>
        <a:bodyPr/>
        <a:lstStyle/>
        <a:p>
          <a:endParaRPr lang="en-US"/>
        </a:p>
      </dgm:t>
    </dgm:pt>
    <dgm:pt modelId="{E4C4F2CF-0AEB-4902-AF42-02193A2A0C92}" type="pres">
      <dgm:prSet presAssocID="{E90F77E3-7BD8-4006-B00E-34E43321C413}" presName="negativeSpace" presStyleCnt="0"/>
      <dgm:spPr/>
    </dgm:pt>
    <dgm:pt modelId="{283E2ADF-9E12-4337-96DE-E31FAE70CFE0}" type="pres">
      <dgm:prSet presAssocID="{E90F77E3-7BD8-4006-B00E-34E43321C413}" presName="childText" presStyleLbl="conFgAcc1" presStyleIdx="1" presStyleCnt="3">
        <dgm:presLayoutVars>
          <dgm:bulletEnabled val="1"/>
        </dgm:presLayoutVars>
      </dgm:prSet>
      <dgm:spPr/>
      <dgm:t>
        <a:bodyPr/>
        <a:lstStyle/>
        <a:p>
          <a:endParaRPr lang="en-US"/>
        </a:p>
      </dgm:t>
    </dgm:pt>
    <dgm:pt modelId="{1295F5BD-F977-49D6-96E6-F6E1F534E57D}" type="pres">
      <dgm:prSet presAssocID="{67579B1A-589F-4CEA-BE98-BB1A3B5A2ED3}" presName="spaceBetweenRectangles" presStyleCnt="0"/>
      <dgm:spPr/>
    </dgm:pt>
    <dgm:pt modelId="{9C726ADF-69A1-42F2-BEEC-C26E1AC6C767}" type="pres">
      <dgm:prSet presAssocID="{ACD718EE-16B7-49AB-950A-0CE7C3F60711}" presName="parentLin" presStyleCnt="0"/>
      <dgm:spPr/>
    </dgm:pt>
    <dgm:pt modelId="{491EF20B-4B96-4975-A899-4C4F423BB968}" type="pres">
      <dgm:prSet presAssocID="{ACD718EE-16B7-49AB-950A-0CE7C3F60711}" presName="parentLeftMargin" presStyleLbl="node1" presStyleIdx="1" presStyleCnt="3"/>
      <dgm:spPr/>
      <dgm:t>
        <a:bodyPr/>
        <a:lstStyle/>
        <a:p>
          <a:endParaRPr lang="en-US"/>
        </a:p>
      </dgm:t>
    </dgm:pt>
    <dgm:pt modelId="{16705340-0965-4EB0-9C8F-0B8BAEF7B685}" type="pres">
      <dgm:prSet presAssocID="{ACD718EE-16B7-49AB-950A-0CE7C3F60711}" presName="parentText" presStyleLbl="node1" presStyleIdx="2" presStyleCnt="3">
        <dgm:presLayoutVars>
          <dgm:chMax val="0"/>
          <dgm:bulletEnabled val="1"/>
        </dgm:presLayoutVars>
      </dgm:prSet>
      <dgm:spPr/>
      <dgm:t>
        <a:bodyPr/>
        <a:lstStyle/>
        <a:p>
          <a:endParaRPr lang="en-US"/>
        </a:p>
      </dgm:t>
    </dgm:pt>
    <dgm:pt modelId="{F51154E8-020F-49DA-9CA7-16BD2698B012}" type="pres">
      <dgm:prSet presAssocID="{ACD718EE-16B7-49AB-950A-0CE7C3F60711}" presName="negativeSpace" presStyleCnt="0"/>
      <dgm:spPr/>
    </dgm:pt>
    <dgm:pt modelId="{3EE93D49-400E-44AF-8E6B-7B9430869BBE}" type="pres">
      <dgm:prSet presAssocID="{ACD718EE-16B7-49AB-950A-0CE7C3F60711}" presName="childText" presStyleLbl="conFgAcc1" presStyleIdx="2" presStyleCnt="3">
        <dgm:presLayoutVars>
          <dgm:bulletEnabled val="1"/>
        </dgm:presLayoutVars>
      </dgm:prSet>
      <dgm:spPr/>
      <dgm:t>
        <a:bodyPr/>
        <a:lstStyle/>
        <a:p>
          <a:endParaRPr lang="en-US"/>
        </a:p>
      </dgm:t>
    </dgm:pt>
  </dgm:ptLst>
  <dgm:cxnLst>
    <dgm:cxn modelId="{9BEAD05D-601C-40FF-BE48-E3A1D1317666}" srcId="{E90F77E3-7BD8-4006-B00E-34E43321C413}" destId="{4F062FF8-DA3B-42BD-8EF5-92D1B1DBC446}" srcOrd="2" destOrd="0" parTransId="{2A6785BC-15F7-4B6B-8E51-826159EB5B4B}" sibTransId="{BE8416F2-12DB-41DC-9812-3DE08419F5A6}"/>
    <dgm:cxn modelId="{73274C9A-C6A3-4CBD-B870-9A8FA33B5DCE}" type="presOf" srcId="{D4C5227B-1A15-4436-9822-3694C5D6F4AE}" destId="{3EE93D49-400E-44AF-8E6B-7B9430869BBE}" srcOrd="0" destOrd="1" presId="urn:microsoft.com/office/officeart/2005/8/layout/list1"/>
    <dgm:cxn modelId="{6DAEF7E2-1B14-4A0C-8A79-C99FC95917AC}" type="presOf" srcId="{921CAA07-372A-442C-8EEB-4D78DFC065FD}" destId="{7AFB2E35-15E8-4828-8771-2FD506670641}" srcOrd="0" destOrd="0" presId="urn:microsoft.com/office/officeart/2005/8/layout/list1"/>
    <dgm:cxn modelId="{4F754004-CE78-4ABE-BF33-9F25D9E2A4C7}" type="presOf" srcId="{ACD718EE-16B7-49AB-950A-0CE7C3F60711}" destId="{16705340-0965-4EB0-9C8F-0B8BAEF7B685}" srcOrd="1" destOrd="0" presId="urn:microsoft.com/office/officeart/2005/8/layout/list1"/>
    <dgm:cxn modelId="{88EA63F7-BC5D-408A-A946-F8F56E1800BA}" type="presOf" srcId="{921CAA07-372A-442C-8EEB-4D78DFC065FD}" destId="{81A8D53A-045C-48B3-8F34-733007B211D3}" srcOrd="1" destOrd="0" presId="urn:microsoft.com/office/officeart/2005/8/layout/list1"/>
    <dgm:cxn modelId="{7E77DF0D-E8A7-48DF-99F9-3452249E2459}" type="presOf" srcId="{5D8EF362-6786-4F15-80D1-A2291851F303}" destId="{3EE93D49-400E-44AF-8E6B-7B9430869BBE}" srcOrd="0" destOrd="0" presId="urn:microsoft.com/office/officeart/2005/8/layout/list1"/>
    <dgm:cxn modelId="{3C2E0EB9-C361-4FE8-9D4B-05910113D0B2}" srcId="{921CAA07-372A-442C-8EEB-4D78DFC065FD}" destId="{42D9F7D2-4CD4-4595-966E-E6EFEAF417AB}" srcOrd="1" destOrd="0" parTransId="{9B091BDB-DBC4-48F3-AE7C-12486CB28094}" sibTransId="{8FF3B180-6974-4B13-8EFB-FC4FA55D3A5C}"/>
    <dgm:cxn modelId="{6EA2B77F-D808-4714-929C-8F4FD7025919}" srcId="{E90F77E3-7BD8-4006-B00E-34E43321C413}" destId="{97614980-C798-4E21-A63F-78068A03D4CF}" srcOrd="0" destOrd="0" parTransId="{D0313E7C-0DDF-4C06-9A69-987DDA38517C}" sibTransId="{304CD475-5837-4A8D-8067-684659AB4A44}"/>
    <dgm:cxn modelId="{3CD40644-926F-439B-BD6F-BB5AFF4B74D8}" type="presOf" srcId="{42D9F7D2-4CD4-4595-966E-E6EFEAF417AB}" destId="{64F40EA1-93B0-41A9-AB58-A512C231CA02}" srcOrd="0" destOrd="1" presId="urn:microsoft.com/office/officeart/2005/8/layout/list1"/>
    <dgm:cxn modelId="{9FB4CB64-A0BC-4C3B-B9F7-123399060E32}" type="presOf" srcId="{E90F77E3-7BD8-4006-B00E-34E43321C413}" destId="{0E4700F7-DB03-465B-9D0F-26E463512BE8}" srcOrd="0" destOrd="0" presId="urn:microsoft.com/office/officeart/2005/8/layout/list1"/>
    <dgm:cxn modelId="{232889ED-3339-4288-AB83-B265134AB6C6}" srcId="{4D770AC2-7F77-4CBE-AC66-DCB51983D4F8}" destId="{E90F77E3-7BD8-4006-B00E-34E43321C413}" srcOrd="1" destOrd="0" parTransId="{D4768BFD-E20F-48C3-9F20-31B0E18A5CA9}" sibTransId="{67579B1A-589F-4CEA-BE98-BB1A3B5A2ED3}"/>
    <dgm:cxn modelId="{C6CAFB11-8BAE-422D-89C8-57072630FDD5}" srcId="{4D770AC2-7F77-4CBE-AC66-DCB51983D4F8}" destId="{ACD718EE-16B7-49AB-950A-0CE7C3F60711}" srcOrd="2" destOrd="0" parTransId="{0D69B4AF-2456-45D3-B878-B4AC373CB3FF}" sibTransId="{D680E67F-B44F-4CDD-A1F7-CFFC2135D15F}"/>
    <dgm:cxn modelId="{A28DD89F-07C8-4358-ACBE-095CE633FDC2}" type="presOf" srcId="{ACD718EE-16B7-49AB-950A-0CE7C3F60711}" destId="{491EF20B-4B96-4975-A899-4C4F423BB968}" srcOrd="0" destOrd="0" presId="urn:microsoft.com/office/officeart/2005/8/layout/list1"/>
    <dgm:cxn modelId="{560A7DF4-351C-4CF9-A6A6-7C83D006E33A}" type="presOf" srcId="{36B659D2-1555-4DE8-89F6-F88932864E2D}" destId="{64F40EA1-93B0-41A9-AB58-A512C231CA02}" srcOrd="0" destOrd="0" presId="urn:microsoft.com/office/officeart/2005/8/layout/list1"/>
    <dgm:cxn modelId="{200CC380-38BA-43D5-9236-45EF74072E26}" type="presOf" srcId="{E90F77E3-7BD8-4006-B00E-34E43321C413}" destId="{113676CA-F308-4C84-A887-F499B3FF5A9B}" srcOrd="1" destOrd="0" presId="urn:microsoft.com/office/officeart/2005/8/layout/list1"/>
    <dgm:cxn modelId="{4F1DD0B2-2B9A-4821-ADB5-C62DD14581EE}" type="presOf" srcId="{B1BC917F-AFEF-450D-AF52-F37E9809B6C3}" destId="{283E2ADF-9E12-4337-96DE-E31FAE70CFE0}" srcOrd="0" destOrd="1" presId="urn:microsoft.com/office/officeart/2005/8/layout/list1"/>
    <dgm:cxn modelId="{BF5C3125-4AFA-47D9-952A-174283FF6EBC}" srcId="{ACD718EE-16B7-49AB-950A-0CE7C3F60711}" destId="{5D8EF362-6786-4F15-80D1-A2291851F303}" srcOrd="0" destOrd="0" parTransId="{A095B9AF-EE29-41F7-B5E2-D55CE789295E}" sibTransId="{70682F13-BA80-40C4-AFA1-34AEB796D75E}"/>
    <dgm:cxn modelId="{A57025BD-6D10-4DE7-8D52-BC7C5D2CE0B0}" type="presOf" srcId="{97614980-C798-4E21-A63F-78068A03D4CF}" destId="{283E2ADF-9E12-4337-96DE-E31FAE70CFE0}" srcOrd="0" destOrd="0" presId="urn:microsoft.com/office/officeart/2005/8/layout/list1"/>
    <dgm:cxn modelId="{B48A86E8-6D07-4C11-BA71-3955EEE600EE}" srcId="{4D770AC2-7F77-4CBE-AC66-DCB51983D4F8}" destId="{921CAA07-372A-442C-8EEB-4D78DFC065FD}" srcOrd="0" destOrd="0" parTransId="{94D3654C-CA11-4932-88FC-5BFC5FEAF4AF}" sibTransId="{85866F3E-B42B-47FE-8498-795891432F28}"/>
    <dgm:cxn modelId="{8188B2C3-322B-4C09-86F9-BC964BBA2BDB}" srcId="{921CAA07-372A-442C-8EEB-4D78DFC065FD}" destId="{36B659D2-1555-4DE8-89F6-F88932864E2D}" srcOrd="0" destOrd="0" parTransId="{0B799272-71AE-45FA-8AAC-675BD31FE6F8}" sibTransId="{8EC9006A-E94C-462C-971D-ED946FA33354}"/>
    <dgm:cxn modelId="{9A0AF3F1-92D7-49D1-8360-125B153FC367}" srcId="{E90F77E3-7BD8-4006-B00E-34E43321C413}" destId="{B1BC917F-AFEF-450D-AF52-F37E9809B6C3}" srcOrd="1" destOrd="0" parTransId="{3D772109-5CAD-4DC6-8776-F9BF576B6A95}" sibTransId="{F1E1530A-4A93-42AA-A590-F87C493349C9}"/>
    <dgm:cxn modelId="{0CA3F38A-2177-4C72-91D8-CFCB9FA4CFE1}" srcId="{ACD718EE-16B7-49AB-950A-0CE7C3F60711}" destId="{D4C5227B-1A15-4436-9822-3694C5D6F4AE}" srcOrd="1" destOrd="0" parTransId="{F0BF14A2-A8C4-4B7C-9D69-38F1AAC22091}" sibTransId="{C6A730C6-0961-47AF-B107-E37EA30FBD14}"/>
    <dgm:cxn modelId="{8136E148-C513-4524-A956-93A5166EDA13}" type="presOf" srcId="{4F062FF8-DA3B-42BD-8EF5-92D1B1DBC446}" destId="{283E2ADF-9E12-4337-96DE-E31FAE70CFE0}" srcOrd="0" destOrd="2" presId="urn:microsoft.com/office/officeart/2005/8/layout/list1"/>
    <dgm:cxn modelId="{169CCA1F-AA2F-45DD-9660-C22FE26E202F}" type="presOf" srcId="{4D770AC2-7F77-4CBE-AC66-DCB51983D4F8}" destId="{9CD7385B-C819-4000-96A3-B26CE6417179}" srcOrd="0" destOrd="0" presId="urn:microsoft.com/office/officeart/2005/8/layout/list1"/>
    <dgm:cxn modelId="{DBA791D5-41A3-4619-B561-C327C7D2B76A}" type="presParOf" srcId="{9CD7385B-C819-4000-96A3-B26CE6417179}" destId="{EFDF76DC-FCD9-4393-982B-BC9E6E2C4928}" srcOrd="0" destOrd="0" presId="urn:microsoft.com/office/officeart/2005/8/layout/list1"/>
    <dgm:cxn modelId="{719707D5-4F09-40B5-A625-FC114579ABF4}" type="presParOf" srcId="{EFDF76DC-FCD9-4393-982B-BC9E6E2C4928}" destId="{7AFB2E35-15E8-4828-8771-2FD506670641}" srcOrd="0" destOrd="0" presId="urn:microsoft.com/office/officeart/2005/8/layout/list1"/>
    <dgm:cxn modelId="{1E73A5D9-182C-427C-9512-C7EEB66DFAF2}" type="presParOf" srcId="{EFDF76DC-FCD9-4393-982B-BC9E6E2C4928}" destId="{81A8D53A-045C-48B3-8F34-733007B211D3}" srcOrd="1" destOrd="0" presId="urn:microsoft.com/office/officeart/2005/8/layout/list1"/>
    <dgm:cxn modelId="{D0BD1B13-CFED-40BF-A07B-93845FB37006}" type="presParOf" srcId="{9CD7385B-C819-4000-96A3-B26CE6417179}" destId="{1537CA45-9F49-4708-9891-64C4DAACA661}" srcOrd="1" destOrd="0" presId="urn:microsoft.com/office/officeart/2005/8/layout/list1"/>
    <dgm:cxn modelId="{6346A957-1D1C-4663-A83E-BA7795808A27}" type="presParOf" srcId="{9CD7385B-C819-4000-96A3-B26CE6417179}" destId="{64F40EA1-93B0-41A9-AB58-A512C231CA02}" srcOrd="2" destOrd="0" presId="urn:microsoft.com/office/officeart/2005/8/layout/list1"/>
    <dgm:cxn modelId="{03881ED2-FBD6-4295-AD3B-D30AC42F398C}" type="presParOf" srcId="{9CD7385B-C819-4000-96A3-B26CE6417179}" destId="{3EBB101F-08AB-402B-B78A-27E5B8D17D36}" srcOrd="3" destOrd="0" presId="urn:microsoft.com/office/officeart/2005/8/layout/list1"/>
    <dgm:cxn modelId="{C93F5033-8CA1-46E9-BE06-18B1CF8F33F0}" type="presParOf" srcId="{9CD7385B-C819-4000-96A3-B26CE6417179}" destId="{04665652-1E69-46EB-9233-4EC9EAE6D3EB}" srcOrd="4" destOrd="0" presId="urn:microsoft.com/office/officeart/2005/8/layout/list1"/>
    <dgm:cxn modelId="{DF752786-3E82-4476-8DFD-09276AF96706}" type="presParOf" srcId="{04665652-1E69-46EB-9233-4EC9EAE6D3EB}" destId="{0E4700F7-DB03-465B-9D0F-26E463512BE8}" srcOrd="0" destOrd="0" presId="urn:microsoft.com/office/officeart/2005/8/layout/list1"/>
    <dgm:cxn modelId="{7B662B67-6FF6-4369-AD65-0449A3E78BBC}" type="presParOf" srcId="{04665652-1E69-46EB-9233-4EC9EAE6D3EB}" destId="{113676CA-F308-4C84-A887-F499B3FF5A9B}" srcOrd="1" destOrd="0" presId="urn:microsoft.com/office/officeart/2005/8/layout/list1"/>
    <dgm:cxn modelId="{1D6478F0-B36D-45AF-84F6-30B95CF2DD66}" type="presParOf" srcId="{9CD7385B-C819-4000-96A3-B26CE6417179}" destId="{E4C4F2CF-0AEB-4902-AF42-02193A2A0C92}" srcOrd="5" destOrd="0" presId="urn:microsoft.com/office/officeart/2005/8/layout/list1"/>
    <dgm:cxn modelId="{643EC39A-6649-4630-9379-789214E26D68}" type="presParOf" srcId="{9CD7385B-C819-4000-96A3-B26CE6417179}" destId="{283E2ADF-9E12-4337-96DE-E31FAE70CFE0}" srcOrd="6" destOrd="0" presId="urn:microsoft.com/office/officeart/2005/8/layout/list1"/>
    <dgm:cxn modelId="{B191BF38-A920-4D08-829C-72317461F319}" type="presParOf" srcId="{9CD7385B-C819-4000-96A3-B26CE6417179}" destId="{1295F5BD-F977-49D6-96E6-F6E1F534E57D}" srcOrd="7" destOrd="0" presId="urn:microsoft.com/office/officeart/2005/8/layout/list1"/>
    <dgm:cxn modelId="{1ECD6CDD-F702-45E0-9D03-87BE2654BAE9}" type="presParOf" srcId="{9CD7385B-C819-4000-96A3-B26CE6417179}" destId="{9C726ADF-69A1-42F2-BEEC-C26E1AC6C767}" srcOrd="8" destOrd="0" presId="urn:microsoft.com/office/officeart/2005/8/layout/list1"/>
    <dgm:cxn modelId="{16130087-FAD2-4873-A328-71E921458FB2}" type="presParOf" srcId="{9C726ADF-69A1-42F2-BEEC-C26E1AC6C767}" destId="{491EF20B-4B96-4975-A899-4C4F423BB968}" srcOrd="0" destOrd="0" presId="urn:microsoft.com/office/officeart/2005/8/layout/list1"/>
    <dgm:cxn modelId="{1E06C946-BD80-4DA0-89EC-649D83FC64BB}" type="presParOf" srcId="{9C726ADF-69A1-42F2-BEEC-C26E1AC6C767}" destId="{16705340-0965-4EB0-9C8F-0B8BAEF7B685}" srcOrd="1" destOrd="0" presId="urn:microsoft.com/office/officeart/2005/8/layout/list1"/>
    <dgm:cxn modelId="{0F453EFE-AC79-466B-BC62-86CDB46813BC}" type="presParOf" srcId="{9CD7385B-C819-4000-96A3-B26CE6417179}" destId="{F51154E8-020F-49DA-9CA7-16BD2698B012}" srcOrd="9" destOrd="0" presId="urn:microsoft.com/office/officeart/2005/8/layout/list1"/>
    <dgm:cxn modelId="{6E2D9B71-B6E5-4BB3-A585-458448745AF7}" type="presParOf" srcId="{9CD7385B-C819-4000-96A3-B26CE6417179}" destId="{3EE93D49-400E-44AF-8E6B-7B9430869BBE}" srcOrd="10"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4DC7E71-3952-440F-B01A-9936EDB996F7}"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nl-BE"/>
        </a:p>
      </dgm:t>
    </dgm:pt>
    <dgm:pt modelId="{64514742-5AC5-416C-B358-6190E5ECA5FA}">
      <dgm:prSet/>
      <dgm:spPr/>
      <dgm:t>
        <a:bodyPr/>
        <a:lstStyle/>
        <a:p>
          <a:pPr rtl="0"/>
          <a:r>
            <a:rPr lang="nl-BE" dirty="0" smtClean="0"/>
            <a:t>People</a:t>
          </a:r>
          <a:endParaRPr lang="nl-BE" dirty="0"/>
        </a:p>
      </dgm:t>
    </dgm:pt>
    <dgm:pt modelId="{C915DCC6-8EA3-45D1-BD1F-B8288093D219}" type="parTrans" cxnId="{6B3E6767-1287-4294-97D3-1B7C4108F5FE}">
      <dgm:prSet/>
      <dgm:spPr/>
      <dgm:t>
        <a:bodyPr/>
        <a:lstStyle/>
        <a:p>
          <a:endParaRPr lang="nl-BE"/>
        </a:p>
      </dgm:t>
    </dgm:pt>
    <dgm:pt modelId="{D633E751-A7CC-4AC7-BE8E-6E677FE166B9}" type="sibTrans" cxnId="{6B3E6767-1287-4294-97D3-1B7C4108F5FE}">
      <dgm:prSet/>
      <dgm:spPr/>
      <dgm:t>
        <a:bodyPr/>
        <a:lstStyle/>
        <a:p>
          <a:endParaRPr lang="nl-BE"/>
        </a:p>
      </dgm:t>
    </dgm:pt>
    <dgm:pt modelId="{12A50BBA-D8CE-4AEA-A0A4-411F73DB93F0}">
      <dgm:prSet custT="1"/>
      <dgm:spPr/>
      <dgm:t>
        <a:bodyPr/>
        <a:lstStyle/>
        <a:p>
          <a:pPr rtl="0"/>
          <a:r>
            <a:rPr lang="nl-BE" sz="2000" smtClean="0"/>
            <a:t>Education</a:t>
          </a:r>
          <a:endParaRPr lang="nl-BE" sz="2000"/>
        </a:p>
      </dgm:t>
    </dgm:pt>
    <dgm:pt modelId="{232DD81F-2A49-439D-ADBE-DB716A88847E}" type="parTrans" cxnId="{5F8DFC43-41F2-49B1-9251-BFE9FCE7FA08}">
      <dgm:prSet/>
      <dgm:spPr/>
      <dgm:t>
        <a:bodyPr/>
        <a:lstStyle/>
        <a:p>
          <a:endParaRPr lang="nl-BE"/>
        </a:p>
      </dgm:t>
    </dgm:pt>
    <dgm:pt modelId="{95B95318-A632-451C-819A-240BB8B1EAC6}" type="sibTrans" cxnId="{5F8DFC43-41F2-49B1-9251-BFE9FCE7FA08}">
      <dgm:prSet/>
      <dgm:spPr/>
      <dgm:t>
        <a:bodyPr/>
        <a:lstStyle/>
        <a:p>
          <a:endParaRPr lang="nl-BE"/>
        </a:p>
      </dgm:t>
    </dgm:pt>
    <dgm:pt modelId="{24BF08D1-E9A5-4099-B3A5-F3FDC3E16FD6}">
      <dgm:prSet custT="1"/>
      <dgm:spPr/>
      <dgm:t>
        <a:bodyPr/>
        <a:lstStyle/>
        <a:p>
          <a:pPr rtl="0"/>
          <a:r>
            <a:rPr lang="nl-BE" sz="2000" dirty="0" smtClean="0"/>
            <a:t>Guides (build, test, code review)</a:t>
          </a:r>
          <a:endParaRPr lang="nl-BE" sz="2000" dirty="0"/>
        </a:p>
      </dgm:t>
    </dgm:pt>
    <dgm:pt modelId="{F1D6A53E-9EF8-45D1-B411-2D4893EB7C75}" type="parTrans" cxnId="{C10CD1F5-ECD6-48BA-9F7D-9C4E54C8F5F7}">
      <dgm:prSet/>
      <dgm:spPr/>
      <dgm:t>
        <a:bodyPr/>
        <a:lstStyle/>
        <a:p>
          <a:endParaRPr lang="nl-BE"/>
        </a:p>
      </dgm:t>
    </dgm:pt>
    <dgm:pt modelId="{30561D4A-0E6F-426A-BBDB-AB96CBE810B5}" type="sibTrans" cxnId="{C10CD1F5-ECD6-48BA-9F7D-9C4E54C8F5F7}">
      <dgm:prSet/>
      <dgm:spPr/>
      <dgm:t>
        <a:bodyPr/>
        <a:lstStyle/>
        <a:p>
          <a:endParaRPr lang="nl-BE"/>
        </a:p>
      </dgm:t>
    </dgm:pt>
    <dgm:pt modelId="{56AC0E28-58E9-4710-AEED-21CA3EE7B8C9}">
      <dgm:prSet custT="1"/>
      <dgm:spPr/>
      <dgm:t>
        <a:bodyPr/>
        <a:lstStyle/>
        <a:p>
          <a:pPr rtl="0"/>
          <a:r>
            <a:rPr lang="nl-BE" sz="2000" dirty="0" smtClean="0"/>
            <a:t>Events</a:t>
          </a:r>
          <a:endParaRPr lang="nl-BE" sz="2000" dirty="0"/>
        </a:p>
      </dgm:t>
    </dgm:pt>
    <dgm:pt modelId="{5EAEF35C-3F8C-4693-9692-A000B0F8C45E}" type="parTrans" cxnId="{40462F3F-2B28-468A-99C2-5D03D1BE68C0}">
      <dgm:prSet/>
      <dgm:spPr/>
      <dgm:t>
        <a:bodyPr/>
        <a:lstStyle/>
        <a:p>
          <a:endParaRPr lang="nl-BE"/>
        </a:p>
      </dgm:t>
    </dgm:pt>
    <dgm:pt modelId="{31F7F8A4-CE44-4985-87C1-129CDA6999F2}" type="sibTrans" cxnId="{40462F3F-2B28-468A-99C2-5D03D1BE68C0}">
      <dgm:prSet/>
      <dgm:spPr/>
      <dgm:t>
        <a:bodyPr/>
        <a:lstStyle/>
        <a:p>
          <a:endParaRPr lang="nl-BE"/>
        </a:p>
      </dgm:t>
    </dgm:pt>
    <dgm:pt modelId="{F8466EE1-11D2-4F6F-B517-3338B13316D6}">
      <dgm:prSet/>
      <dgm:spPr/>
      <dgm:t>
        <a:bodyPr/>
        <a:lstStyle/>
        <a:p>
          <a:pPr rtl="0"/>
          <a:r>
            <a:rPr lang="nl-BE" dirty="0" smtClean="0"/>
            <a:t>Tools</a:t>
          </a:r>
          <a:endParaRPr lang="nl-BE" dirty="0"/>
        </a:p>
      </dgm:t>
    </dgm:pt>
    <dgm:pt modelId="{CBAFB211-C5E2-4EC2-A924-8862846FF225}" type="parTrans" cxnId="{8FC10E72-8A45-4CDC-A4BA-DE9481D5316D}">
      <dgm:prSet/>
      <dgm:spPr/>
      <dgm:t>
        <a:bodyPr/>
        <a:lstStyle/>
        <a:p>
          <a:endParaRPr lang="nl-BE"/>
        </a:p>
      </dgm:t>
    </dgm:pt>
    <dgm:pt modelId="{C4FAB690-4B50-4E46-8109-A66C737CB426}" type="sibTrans" cxnId="{8FC10E72-8A45-4CDC-A4BA-DE9481D5316D}">
      <dgm:prSet/>
      <dgm:spPr/>
      <dgm:t>
        <a:bodyPr/>
        <a:lstStyle/>
        <a:p>
          <a:endParaRPr lang="nl-BE"/>
        </a:p>
      </dgm:t>
    </dgm:pt>
    <dgm:pt modelId="{2C4F735E-15B4-45D7-8177-DD7BE763270B}">
      <dgm:prSet custT="1"/>
      <dgm:spPr/>
      <dgm:t>
        <a:bodyPr/>
        <a:lstStyle/>
        <a:p>
          <a:pPr rtl="0"/>
          <a:r>
            <a:rPr lang="nl-BE" sz="2000" smtClean="0"/>
            <a:t>Webgoat</a:t>
          </a:r>
          <a:endParaRPr lang="nl-BE" sz="2000"/>
        </a:p>
      </dgm:t>
    </dgm:pt>
    <dgm:pt modelId="{3C57B582-C517-4539-AE3E-B996C7E0510D}" type="parTrans" cxnId="{7777B195-2383-47A2-9C02-E7AF4AC113F6}">
      <dgm:prSet/>
      <dgm:spPr/>
      <dgm:t>
        <a:bodyPr/>
        <a:lstStyle/>
        <a:p>
          <a:endParaRPr lang="nl-BE"/>
        </a:p>
      </dgm:t>
    </dgm:pt>
    <dgm:pt modelId="{55B236A9-A539-4ACD-9AE6-1FC32E46D33F}" type="sibTrans" cxnId="{7777B195-2383-47A2-9C02-E7AF4AC113F6}">
      <dgm:prSet/>
      <dgm:spPr/>
      <dgm:t>
        <a:bodyPr/>
        <a:lstStyle/>
        <a:p>
          <a:endParaRPr lang="nl-BE"/>
        </a:p>
      </dgm:t>
    </dgm:pt>
    <dgm:pt modelId="{86D97732-E1B0-4CAF-9EF8-52E7FBBBED1A}">
      <dgm:prSet custT="1"/>
      <dgm:spPr/>
      <dgm:t>
        <a:bodyPr/>
        <a:lstStyle/>
        <a:p>
          <a:pPr rtl="0"/>
          <a:r>
            <a:rPr lang="nl-BE" sz="2000" smtClean="0"/>
            <a:t>WebScarab</a:t>
          </a:r>
          <a:endParaRPr lang="nl-BE" sz="2000"/>
        </a:p>
      </dgm:t>
    </dgm:pt>
    <dgm:pt modelId="{C2EC4C56-D3DC-4AED-9023-18CA8D40290A}" type="parTrans" cxnId="{A7FDB344-31A0-4EF5-972B-603E6528704E}">
      <dgm:prSet/>
      <dgm:spPr/>
      <dgm:t>
        <a:bodyPr/>
        <a:lstStyle/>
        <a:p>
          <a:endParaRPr lang="nl-BE"/>
        </a:p>
      </dgm:t>
    </dgm:pt>
    <dgm:pt modelId="{4A032153-BE14-4CAD-8FEE-9FF993BFF4B6}" type="sibTrans" cxnId="{A7FDB344-31A0-4EF5-972B-603E6528704E}">
      <dgm:prSet/>
      <dgm:spPr/>
      <dgm:t>
        <a:bodyPr/>
        <a:lstStyle/>
        <a:p>
          <a:endParaRPr lang="nl-BE"/>
        </a:p>
      </dgm:t>
    </dgm:pt>
    <dgm:pt modelId="{445AC61A-83FB-4CA5-AE03-F4AE6070B9BE}">
      <dgm:prSet custT="1"/>
      <dgm:spPr/>
      <dgm:t>
        <a:bodyPr/>
        <a:lstStyle/>
        <a:p>
          <a:pPr rtl="0"/>
          <a:r>
            <a:rPr lang="nl-BE" sz="2000" smtClean="0"/>
            <a:t>ESAPI</a:t>
          </a:r>
          <a:endParaRPr lang="nl-BE" sz="2000"/>
        </a:p>
      </dgm:t>
    </dgm:pt>
    <dgm:pt modelId="{07144C12-7624-4BB9-969C-4A48BE8654A2}" type="parTrans" cxnId="{777A1EFE-F758-43A7-A5CC-190C8F1B68E9}">
      <dgm:prSet/>
      <dgm:spPr/>
      <dgm:t>
        <a:bodyPr/>
        <a:lstStyle/>
        <a:p>
          <a:endParaRPr lang="nl-BE"/>
        </a:p>
      </dgm:t>
    </dgm:pt>
    <dgm:pt modelId="{70DAFE3A-FFAB-4584-AB97-BE59859F96D3}" type="sibTrans" cxnId="{777A1EFE-F758-43A7-A5CC-190C8F1B68E9}">
      <dgm:prSet/>
      <dgm:spPr/>
      <dgm:t>
        <a:bodyPr/>
        <a:lstStyle/>
        <a:p>
          <a:endParaRPr lang="nl-BE"/>
        </a:p>
      </dgm:t>
    </dgm:pt>
    <dgm:pt modelId="{D496C79E-1A0D-4AB3-B2B4-E4EC52436B73}">
      <dgm:prSet custT="1"/>
      <dgm:spPr/>
      <dgm:t>
        <a:bodyPr/>
        <a:lstStyle/>
        <a:p>
          <a:pPr rtl="0"/>
          <a:r>
            <a:rPr lang="nl-BE" sz="2000" smtClean="0"/>
            <a:t>...</a:t>
          </a:r>
          <a:endParaRPr lang="nl-BE" sz="2000"/>
        </a:p>
      </dgm:t>
    </dgm:pt>
    <dgm:pt modelId="{044AA1E5-5440-4AB7-B2A7-9A3D1268856D}" type="parTrans" cxnId="{51AE068A-F54F-44AC-88C0-5DBCB32C4E15}">
      <dgm:prSet/>
      <dgm:spPr/>
      <dgm:t>
        <a:bodyPr/>
        <a:lstStyle/>
        <a:p>
          <a:endParaRPr lang="nl-BE"/>
        </a:p>
      </dgm:t>
    </dgm:pt>
    <dgm:pt modelId="{52B45C86-A596-4777-B5B9-573BDCEFEDF7}" type="sibTrans" cxnId="{51AE068A-F54F-44AC-88C0-5DBCB32C4E15}">
      <dgm:prSet/>
      <dgm:spPr/>
      <dgm:t>
        <a:bodyPr/>
        <a:lstStyle/>
        <a:p>
          <a:endParaRPr lang="nl-BE"/>
        </a:p>
      </dgm:t>
    </dgm:pt>
    <dgm:pt modelId="{244E829D-49F9-4B2C-8E8F-44D784738DC2}">
      <dgm:prSet/>
      <dgm:spPr/>
      <dgm:t>
        <a:bodyPr/>
        <a:lstStyle/>
        <a:p>
          <a:pPr rtl="0"/>
          <a:r>
            <a:rPr lang="nl-BE" dirty="0" smtClean="0"/>
            <a:t>Process</a:t>
          </a:r>
          <a:endParaRPr lang="nl-BE" dirty="0"/>
        </a:p>
      </dgm:t>
    </dgm:pt>
    <dgm:pt modelId="{6A1B460E-CBA2-4E78-9490-515C2A530D5E}" type="parTrans" cxnId="{09E0F7D1-7EBA-4EF9-811B-BD5DD90FF5B3}">
      <dgm:prSet/>
      <dgm:spPr/>
      <dgm:t>
        <a:bodyPr/>
        <a:lstStyle/>
        <a:p>
          <a:endParaRPr lang="nl-BE"/>
        </a:p>
      </dgm:t>
    </dgm:pt>
    <dgm:pt modelId="{099D41DF-3A5D-46DB-AF51-25E6F213D180}" type="sibTrans" cxnId="{09E0F7D1-7EBA-4EF9-811B-BD5DD90FF5B3}">
      <dgm:prSet/>
      <dgm:spPr/>
      <dgm:t>
        <a:bodyPr/>
        <a:lstStyle/>
        <a:p>
          <a:endParaRPr lang="nl-BE"/>
        </a:p>
      </dgm:t>
    </dgm:pt>
    <dgm:pt modelId="{577CF145-04E4-424A-A5B6-5BDC00EDECA9}">
      <dgm:prSet custT="1"/>
      <dgm:spPr/>
      <dgm:t>
        <a:bodyPr/>
        <a:lstStyle/>
        <a:p>
          <a:pPr rtl="0"/>
          <a:r>
            <a:rPr lang="nl-BE" sz="2000" dirty="0" smtClean="0"/>
            <a:t>Requirements list</a:t>
          </a:r>
          <a:endParaRPr lang="nl-BE" sz="2000" dirty="0"/>
        </a:p>
      </dgm:t>
    </dgm:pt>
    <dgm:pt modelId="{4F64098B-227A-4D01-8CA2-D4845785B060}" type="parTrans" cxnId="{6D541772-2E46-42A2-A59E-2B1ADD71B4D7}">
      <dgm:prSet/>
      <dgm:spPr/>
      <dgm:t>
        <a:bodyPr/>
        <a:lstStyle/>
        <a:p>
          <a:endParaRPr lang="nl-BE"/>
        </a:p>
      </dgm:t>
    </dgm:pt>
    <dgm:pt modelId="{5E9100A0-8FF5-4C0B-B39F-3B1E3FD73BD4}" type="sibTrans" cxnId="{6D541772-2E46-42A2-A59E-2B1ADD71B4D7}">
      <dgm:prSet/>
      <dgm:spPr/>
      <dgm:t>
        <a:bodyPr/>
        <a:lstStyle/>
        <a:p>
          <a:endParaRPr lang="nl-BE"/>
        </a:p>
      </dgm:t>
    </dgm:pt>
    <dgm:pt modelId="{3C133C79-ABD6-4EE0-BC68-099EDFEB5D70}">
      <dgm:prSet custT="1"/>
      <dgm:spPr/>
      <dgm:t>
        <a:bodyPr/>
        <a:lstStyle/>
        <a:p>
          <a:pPr rtl="0"/>
          <a:r>
            <a:rPr lang="nl-BE" sz="2000" dirty="0" smtClean="0"/>
            <a:t>...</a:t>
          </a:r>
          <a:endParaRPr lang="nl-BE" sz="2000" dirty="0"/>
        </a:p>
      </dgm:t>
    </dgm:pt>
    <dgm:pt modelId="{35A79F87-8C65-46E9-A913-86D32399BBCF}" type="parTrans" cxnId="{ED643ED1-3CF8-4842-AE54-44419DDE0D79}">
      <dgm:prSet/>
      <dgm:spPr/>
      <dgm:t>
        <a:bodyPr/>
        <a:lstStyle/>
        <a:p>
          <a:endParaRPr lang="nl-BE"/>
        </a:p>
      </dgm:t>
    </dgm:pt>
    <dgm:pt modelId="{5126F1D0-DDC0-42FC-A214-9627E58AEA33}" type="sibTrans" cxnId="{ED643ED1-3CF8-4842-AE54-44419DDE0D79}">
      <dgm:prSet/>
      <dgm:spPr/>
      <dgm:t>
        <a:bodyPr/>
        <a:lstStyle/>
        <a:p>
          <a:endParaRPr lang="nl-BE"/>
        </a:p>
      </dgm:t>
    </dgm:pt>
    <dgm:pt modelId="{8E5EFE21-F811-4D74-BD66-9028C38A449E}">
      <dgm:prSet custT="1"/>
      <dgm:spPr/>
      <dgm:t>
        <a:bodyPr/>
        <a:lstStyle/>
        <a:p>
          <a:pPr rtl="0"/>
          <a:endParaRPr lang="nl-BE" sz="2000" dirty="0"/>
        </a:p>
      </dgm:t>
    </dgm:pt>
    <dgm:pt modelId="{F555C343-2FC7-45F6-8569-526825B2B58A}" type="parTrans" cxnId="{EF98DBAD-DD82-432F-8A82-2125FDB5B1AB}">
      <dgm:prSet/>
      <dgm:spPr/>
      <dgm:t>
        <a:bodyPr/>
        <a:lstStyle/>
        <a:p>
          <a:endParaRPr lang="nl-BE"/>
        </a:p>
      </dgm:t>
    </dgm:pt>
    <dgm:pt modelId="{E73B865B-79A8-455A-90C0-6B4AE23593C8}" type="sibTrans" cxnId="{EF98DBAD-DD82-432F-8A82-2125FDB5B1AB}">
      <dgm:prSet/>
      <dgm:spPr/>
      <dgm:t>
        <a:bodyPr/>
        <a:lstStyle/>
        <a:p>
          <a:endParaRPr lang="nl-BE"/>
        </a:p>
      </dgm:t>
    </dgm:pt>
    <dgm:pt modelId="{0647C8C3-19B6-4704-8E6B-60F903CB0655}">
      <dgm:prSet custT="1"/>
      <dgm:spPr/>
      <dgm:t>
        <a:bodyPr/>
        <a:lstStyle/>
        <a:p>
          <a:pPr rtl="0"/>
          <a:r>
            <a:rPr lang="nl-BE" sz="2000" dirty="0" smtClean="0"/>
            <a:t>SAMM</a:t>
          </a:r>
          <a:endParaRPr lang="nl-BE" sz="2000" dirty="0"/>
        </a:p>
      </dgm:t>
    </dgm:pt>
    <dgm:pt modelId="{6293DFCD-019F-432E-AEAE-423624DA3B1E}" type="parTrans" cxnId="{5CD88C1E-8EB8-481A-8FE7-8A467E669ADE}">
      <dgm:prSet/>
      <dgm:spPr/>
      <dgm:t>
        <a:bodyPr/>
        <a:lstStyle/>
        <a:p>
          <a:endParaRPr lang="nl-BE"/>
        </a:p>
      </dgm:t>
    </dgm:pt>
    <dgm:pt modelId="{E649CF6E-2E60-465C-9DAB-01CDC29AF642}" type="sibTrans" cxnId="{5CD88C1E-8EB8-481A-8FE7-8A467E669ADE}">
      <dgm:prSet/>
      <dgm:spPr/>
      <dgm:t>
        <a:bodyPr/>
        <a:lstStyle/>
        <a:p>
          <a:endParaRPr lang="nl-BE"/>
        </a:p>
      </dgm:t>
    </dgm:pt>
    <dgm:pt modelId="{CD9DA88B-E42D-4D76-A2B4-026608D45D05}">
      <dgm:prSet custT="1"/>
      <dgm:spPr/>
      <dgm:t>
        <a:bodyPr/>
        <a:lstStyle/>
        <a:p>
          <a:pPr rtl="0"/>
          <a:r>
            <a:rPr lang="nl-BE" sz="2000" dirty="0" smtClean="0"/>
            <a:t>CLASP</a:t>
          </a:r>
          <a:endParaRPr lang="nl-BE" sz="2000" dirty="0"/>
        </a:p>
      </dgm:t>
    </dgm:pt>
    <dgm:pt modelId="{18241703-6956-4840-9F07-A51BF33CF5E5}" type="parTrans" cxnId="{A2FC4CF9-1A47-4F20-B59A-C1A35F77001A}">
      <dgm:prSet/>
      <dgm:spPr/>
      <dgm:t>
        <a:bodyPr/>
        <a:lstStyle/>
        <a:p>
          <a:endParaRPr lang="nl-BE"/>
        </a:p>
      </dgm:t>
    </dgm:pt>
    <dgm:pt modelId="{48F88373-7936-46C6-AD3F-F47455FE3532}" type="sibTrans" cxnId="{A2FC4CF9-1A47-4F20-B59A-C1A35F77001A}">
      <dgm:prSet/>
      <dgm:spPr/>
      <dgm:t>
        <a:bodyPr/>
        <a:lstStyle/>
        <a:p>
          <a:endParaRPr lang="nl-BE"/>
        </a:p>
      </dgm:t>
    </dgm:pt>
    <dgm:pt modelId="{4D94D6E5-24A3-4DD6-9A9F-30FB90346571}">
      <dgm:prSet custT="1"/>
      <dgm:spPr/>
      <dgm:t>
        <a:bodyPr/>
        <a:lstStyle/>
        <a:p>
          <a:pPr rtl="0"/>
          <a:r>
            <a:rPr lang="nl-BE" sz="2000" dirty="0" smtClean="0"/>
            <a:t>...</a:t>
          </a:r>
          <a:endParaRPr lang="nl-BE" sz="2000" dirty="0"/>
        </a:p>
      </dgm:t>
    </dgm:pt>
    <dgm:pt modelId="{54D2A1B8-8A6C-4448-9AB7-B5BE26259765}" type="parTrans" cxnId="{D3E641DC-443F-4E7C-BEC3-40802488C8EB}">
      <dgm:prSet/>
      <dgm:spPr/>
      <dgm:t>
        <a:bodyPr/>
        <a:lstStyle/>
        <a:p>
          <a:endParaRPr lang="nl-BE"/>
        </a:p>
      </dgm:t>
    </dgm:pt>
    <dgm:pt modelId="{B96EFE39-65A4-4CA4-84DA-7BDA22DBDFD1}" type="sibTrans" cxnId="{D3E641DC-443F-4E7C-BEC3-40802488C8EB}">
      <dgm:prSet/>
      <dgm:spPr/>
      <dgm:t>
        <a:bodyPr/>
        <a:lstStyle/>
        <a:p>
          <a:endParaRPr lang="nl-BE"/>
        </a:p>
      </dgm:t>
    </dgm:pt>
    <dgm:pt modelId="{E3E36381-1772-4BAB-8AC6-E72F0F41C3A2}" type="pres">
      <dgm:prSet presAssocID="{F4DC7E71-3952-440F-B01A-9936EDB996F7}" presName="Name0" presStyleCnt="0">
        <dgm:presLayoutVars>
          <dgm:dir/>
          <dgm:animLvl val="lvl"/>
          <dgm:resizeHandles val="exact"/>
        </dgm:presLayoutVars>
      </dgm:prSet>
      <dgm:spPr/>
      <dgm:t>
        <a:bodyPr/>
        <a:lstStyle/>
        <a:p>
          <a:endParaRPr lang="nl-BE"/>
        </a:p>
      </dgm:t>
    </dgm:pt>
    <dgm:pt modelId="{FEAD2DE0-B4BD-4A81-A304-7EC806FDA22F}" type="pres">
      <dgm:prSet presAssocID="{64514742-5AC5-416C-B358-6190E5ECA5FA}" presName="linNode" presStyleCnt="0"/>
      <dgm:spPr/>
    </dgm:pt>
    <dgm:pt modelId="{2835EC6F-9E8D-4A0A-9507-585D1B36A014}" type="pres">
      <dgm:prSet presAssocID="{64514742-5AC5-416C-B358-6190E5ECA5FA}" presName="parentText" presStyleLbl="node1" presStyleIdx="0" presStyleCnt="3">
        <dgm:presLayoutVars>
          <dgm:chMax val="1"/>
          <dgm:bulletEnabled val="1"/>
        </dgm:presLayoutVars>
      </dgm:prSet>
      <dgm:spPr/>
      <dgm:t>
        <a:bodyPr/>
        <a:lstStyle/>
        <a:p>
          <a:endParaRPr lang="nl-BE"/>
        </a:p>
      </dgm:t>
    </dgm:pt>
    <dgm:pt modelId="{D15A00D7-D904-46D0-ACF6-D504BE4CC179}" type="pres">
      <dgm:prSet presAssocID="{64514742-5AC5-416C-B358-6190E5ECA5FA}" presName="descendantText" presStyleLbl="alignAccFollowNode1" presStyleIdx="0" presStyleCnt="3">
        <dgm:presLayoutVars>
          <dgm:bulletEnabled val="1"/>
        </dgm:presLayoutVars>
      </dgm:prSet>
      <dgm:spPr/>
      <dgm:t>
        <a:bodyPr/>
        <a:lstStyle/>
        <a:p>
          <a:endParaRPr lang="nl-BE"/>
        </a:p>
      </dgm:t>
    </dgm:pt>
    <dgm:pt modelId="{2CA5D85E-8B93-4183-854F-22315D0F0ECA}" type="pres">
      <dgm:prSet presAssocID="{D633E751-A7CC-4AC7-BE8E-6E677FE166B9}" presName="sp" presStyleCnt="0"/>
      <dgm:spPr/>
    </dgm:pt>
    <dgm:pt modelId="{C4E86543-A61E-4E66-A78C-CF8E37A5E6CE}" type="pres">
      <dgm:prSet presAssocID="{F8466EE1-11D2-4F6F-B517-3338B13316D6}" presName="linNode" presStyleCnt="0"/>
      <dgm:spPr/>
    </dgm:pt>
    <dgm:pt modelId="{E579B241-487B-460D-9A22-DD541717BC7F}" type="pres">
      <dgm:prSet presAssocID="{F8466EE1-11D2-4F6F-B517-3338B13316D6}" presName="parentText" presStyleLbl="node1" presStyleIdx="1" presStyleCnt="3">
        <dgm:presLayoutVars>
          <dgm:chMax val="1"/>
          <dgm:bulletEnabled val="1"/>
        </dgm:presLayoutVars>
      </dgm:prSet>
      <dgm:spPr/>
      <dgm:t>
        <a:bodyPr/>
        <a:lstStyle/>
        <a:p>
          <a:endParaRPr lang="nl-BE"/>
        </a:p>
      </dgm:t>
    </dgm:pt>
    <dgm:pt modelId="{A45E1B7A-CC17-4547-8052-31F9EA52C30F}" type="pres">
      <dgm:prSet presAssocID="{F8466EE1-11D2-4F6F-B517-3338B13316D6}" presName="descendantText" presStyleLbl="alignAccFollowNode1" presStyleIdx="1" presStyleCnt="3">
        <dgm:presLayoutVars>
          <dgm:bulletEnabled val="1"/>
        </dgm:presLayoutVars>
      </dgm:prSet>
      <dgm:spPr/>
      <dgm:t>
        <a:bodyPr/>
        <a:lstStyle/>
        <a:p>
          <a:endParaRPr lang="nl-BE"/>
        </a:p>
      </dgm:t>
    </dgm:pt>
    <dgm:pt modelId="{6B16C729-AF22-44F9-AB45-91A747AB0F48}" type="pres">
      <dgm:prSet presAssocID="{C4FAB690-4B50-4E46-8109-A66C737CB426}" presName="sp" presStyleCnt="0"/>
      <dgm:spPr/>
    </dgm:pt>
    <dgm:pt modelId="{E0F1D249-61A3-4339-A7B7-E98A3F177B4D}" type="pres">
      <dgm:prSet presAssocID="{244E829D-49F9-4B2C-8E8F-44D784738DC2}" presName="linNode" presStyleCnt="0"/>
      <dgm:spPr/>
    </dgm:pt>
    <dgm:pt modelId="{13E5C654-AEF0-41DE-8056-046DB066959C}" type="pres">
      <dgm:prSet presAssocID="{244E829D-49F9-4B2C-8E8F-44D784738DC2}" presName="parentText" presStyleLbl="node1" presStyleIdx="2" presStyleCnt="3">
        <dgm:presLayoutVars>
          <dgm:chMax val="1"/>
          <dgm:bulletEnabled val="1"/>
        </dgm:presLayoutVars>
      </dgm:prSet>
      <dgm:spPr/>
      <dgm:t>
        <a:bodyPr/>
        <a:lstStyle/>
        <a:p>
          <a:endParaRPr lang="nl-BE"/>
        </a:p>
      </dgm:t>
    </dgm:pt>
    <dgm:pt modelId="{B9BA38A5-758D-4E7A-84B7-82E614A5C528}" type="pres">
      <dgm:prSet presAssocID="{244E829D-49F9-4B2C-8E8F-44D784738DC2}" presName="descendantText" presStyleLbl="alignAccFollowNode1" presStyleIdx="2" presStyleCnt="3">
        <dgm:presLayoutVars>
          <dgm:bulletEnabled val="1"/>
        </dgm:presLayoutVars>
      </dgm:prSet>
      <dgm:spPr/>
      <dgm:t>
        <a:bodyPr/>
        <a:lstStyle/>
        <a:p>
          <a:endParaRPr lang="nl-BE"/>
        </a:p>
      </dgm:t>
    </dgm:pt>
  </dgm:ptLst>
  <dgm:cxnLst>
    <dgm:cxn modelId="{8FC10E72-8A45-4CDC-A4BA-DE9481D5316D}" srcId="{F4DC7E71-3952-440F-B01A-9936EDB996F7}" destId="{F8466EE1-11D2-4F6F-B517-3338B13316D6}" srcOrd="1" destOrd="0" parTransId="{CBAFB211-C5E2-4EC2-A924-8862846FF225}" sibTransId="{C4FAB690-4B50-4E46-8109-A66C737CB426}"/>
    <dgm:cxn modelId="{23814F9A-E2AF-4E2B-8A67-5F025980BB17}" type="presOf" srcId="{4D94D6E5-24A3-4DD6-9A9F-30FB90346571}" destId="{B9BA38A5-758D-4E7A-84B7-82E614A5C528}" srcOrd="0" destOrd="3" presId="urn:microsoft.com/office/officeart/2005/8/layout/vList5"/>
    <dgm:cxn modelId="{51AE068A-F54F-44AC-88C0-5DBCB32C4E15}" srcId="{F8466EE1-11D2-4F6F-B517-3338B13316D6}" destId="{D496C79E-1A0D-4AB3-B2B4-E4EC52436B73}" srcOrd="3" destOrd="0" parTransId="{044AA1E5-5440-4AB7-B2A7-9A3D1268856D}" sibTransId="{52B45C86-A596-4777-B5B9-573BDCEFEDF7}"/>
    <dgm:cxn modelId="{1FAB08C1-019A-49C8-B94E-5995386B3B46}" type="presOf" srcId="{8E5EFE21-F811-4D74-BD66-9028C38A449E}" destId="{B9BA38A5-758D-4E7A-84B7-82E614A5C528}" srcOrd="0" destOrd="4" presId="urn:microsoft.com/office/officeart/2005/8/layout/vList5"/>
    <dgm:cxn modelId="{777A1EFE-F758-43A7-A5CC-190C8F1B68E9}" srcId="{F8466EE1-11D2-4F6F-B517-3338B13316D6}" destId="{445AC61A-83FB-4CA5-AE03-F4AE6070B9BE}" srcOrd="2" destOrd="0" parTransId="{07144C12-7624-4BB9-969C-4A48BE8654A2}" sibTransId="{70DAFE3A-FFAB-4584-AB97-BE59859F96D3}"/>
    <dgm:cxn modelId="{6D541772-2E46-42A2-A59E-2B1ADD71B4D7}" srcId="{244E829D-49F9-4B2C-8E8F-44D784738DC2}" destId="{577CF145-04E4-424A-A5B6-5BDC00EDECA9}" srcOrd="0" destOrd="0" parTransId="{4F64098B-227A-4D01-8CA2-D4845785B060}" sibTransId="{5E9100A0-8FF5-4C0B-B39F-3B1E3FD73BD4}"/>
    <dgm:cxn modelId="{5F8DFC43-41F2-49B1-9251-BFE9FCE7FA08}" srcId="{64514742-5AC5-416C-B358-6190E5ECA5FA}" destId="{12A50BBA-D8CE-4AEA-A0A4-411F73DB93F0}" srcOrd="0" destOrd="0" parTransId="{232DD81F-2A49-439D-ADBE-DB716A88847E}" sibTransId="{95B95318-A632-451C-819A-240BB8B1EAC6}"/>
    <dgm:cxn modelId="{2C29FDA0-4117-436D-87BC-03D77E0DB8C1}" type="presOf" srcId="{2C4F735E-15B4-45D7-8177-DD7BE763270B}" destId="{A45E1B7A-CC17-4547-8052-31F9EA52C30F}" srcOrd="0" destOrd="0" presId="urn:microsoft.com/office/officeart/2005/8/layout/vList5"/>
    <dgm:cxn modelId="{C10CD1F5-ECD6-48BA-9F7D-9C4E54C8F5F7}" srcId="{64514742-5AC5-416C-B358-6190E5ECA5FA}" destId="{24BF08D1-E9A5-4099-B3A5-F3FDC3E16FD6}" srcOrd="1" destOrd="0" parTransId="{F1D6A53E-9EF8-45D1-B411-2D4893EB7C75}" sibTransId="{30561D4A-0E6F-426A-BBDB-AB96CBE810B5}"/>
    <dgm:cxn modelId="{F48FD085-BE34-4B0D-A757-0E93F839C3B4}" type="presOf" srcId="{D496C79E-1A0D-4AB3-B2B4-E4EC52436B73}" destId="{A45E1B7A-CC17-4547-8052-31F9EA52C30F}" srcOrd="0" destOrd="3" presId="urn:microsoft.com/office/officeart/2005/8/layout/vList5"/>
    <dgm:cxn modelId="{B61267F2-1303-4359-B13C-9D7469865892}" type="presOf" srcId="{56AC0E28-58E9-4710-AEED-21CA3EE7B8C9}" destId="{D15A00D7-D904-46D0-ACF6-D504BE4CC179}" srcOrd="0" destOrd="2" presId="urn:microsoft.com/office/officeart/2005/8/layout/vList5"/>
    <dgm:cxn modelId="{AE83F0E8-4E29-4A53-82E3-41E6FEDE493A}" type="presOf" srcId="{244E829D-49F9-4B2C-8E8F-44D784738DC2}" destId="{13E5C654-AEF0-41DE-8056-046DB066959C}" srcOrd="0" destOrd="0" presId="urn:microsoft.com/office/officeart/2005/8/layout/vList5"/>
    <dgm:cxn modelId="{ED643ED1-3CF8-4842-AE54-44419DDE0D79}" srcId="{64514742-5AC5-416C-B358-6190E5ECA5FA}" destId="{3C133C79-ABD6-4EE0-BC68-099EDFEB5D70}" srcOrd="3" destOrd="0" parTransId="{35A79F87-8C65-46E9-A913-86D32399BBCF}" sibTransId="{5126F1D0-DDC0-42FC-A214-9627E58AEA33}"/>
    <dgm:cxn modelId="{09E0F7D1-7EBA-4EF9-811B-BD5DD90FF5B3}" srcId="{F4DC7E71-3952-440F-B01A-9936EDB996F7}" destId="{244E829D-49F9-4B2C-8E8F-44D784738DC2}" srcOrd="2" destOrd="0" parTransId="{6A1B460E-CBA2-4E78-9490-515C2A530D5E}" sibTransId="{099D41DF-3A5D-46DB-AF51-25E6F213D180}"/>
    <dgm:cxn modelId="{65D7727A-B8B7-4B73-B7FE-D891FAC9F633}" type="presOf" srcId="{0647C8C3-19B6-4704-8E6B-60F903CB0655}" destId="{B9BA38A5-758D-4E7A-84B7-82E614A5C528}" srcOrd="0" destOrd="2" presId="urn:microsoft.com/office/officeart/2005/8/layout/vList5"/>
    <dgm:cxn modelId="{29700051-51A4-4E5D-9E98-CA7FA0975052}" type="presOf" srcId="{24BF08D1-E9A5-4099-B3A5-F3FDC3E16FD6}" destId="{D15A00D7-D904-46D0-ACF6-D504BE4CC179}" srcOrd="0" destOrd="1" presId="urn:microsoft.com/office/officeart/2005/8/layout/vList5"/>
    <dgm:cxn modelId="{3F6BFB1C-0453-4193-8A71-C124D6FD7DD3}" type="presOf" srcId="{86D97732-E1B0-4CAF-9EF8-52E7FBBBED1A}" destId="{A45E1B7A-CC17-4547-8052-31F9EA52C30F}" srcOrd="0" destOrd="1" presId="urn:microsoft.com/office/officeart/2005/8/layout/vList5"/>
    <dgm:cxn modelId="{DEE7102F-427D-41FC-AF42-52ADB9683050}" type="presOf" srcId="{F8466EE1-11D2-4F6F-B517-3338B13316D6}" destId="{E579B241-487B-460D-9A22-DD541717BC7F}" srcOrd="0" destOrd="0" presId="urn:microsoft.com/office/officeart/2005/8/layout/vList5"/>
    <dgm:cxn modelId="{A7FDB344-31A0-4EF5-972B-603E6528704E}" srcId="{F8466EE1-11D2-4F6F-B517-3338B13316D6}" destId="{86D97732-E1B0-4CAF-9EF8-52E7FBBBED1A}" srcOrd="1" destOrd="0" parTransId="{C2EC4C56-D3DC-4AED-9023-18CA8D40290A}" sibTransId="{4A032153-BE14-4CAD-8FEE-9FF993BFF4B6}"/>
    <dgm:cxn modelId="{5CD88C1E-8EB8-481A-8FE7-8A467E669ADE}" srcId="{244E829D-49F9-4B2C-8E8F-44D784738DC2}" destId="{0647C8C3-19B6-4704-8E6B-60F903CB0655}" srcOrd="2" destOrd="0" parTransId="{6293DFCD-019F-432E-AEAE-423624DA3B1E}" sibTransId="{E649CF6E-2E60-465C-9DAB-01CDC29AF642}"/>
    <dgm:cxn modelId="{A2FC4CF9-1A47-4F20-B59A-C1A35F77001A}" srcId="{244E829D-49F9-4B2C-8E8F-44D784738DC2}" destId="{CD9DA88B-E42D-4D76-A2B4-026608D45D05}" srcOrd="1" destOrd="0" parTransId="{18241703-6956-4840-9F07-A51BF33CF5E5}" sibTransId="{48F88373-7936-46C6-AD3F-F47455FE3532}"/>
    <dgm:cxn modelId="{7777B195-2383-47A2-9C02-E7AF4AC113F6}" srcId="{F8466EE1-11D2-4F6F-B517-3338B13316D6}" destId="{2C4F735E-15B4-45D7-8177-DD7BE763270B}" srcOrd="0" destOrd="0" parTransId="{3C57B582-C517-4539-AE3E-B996C7E0510D}" sibTransId="{55B236A9-A539-4ACD-9AE6-1FC32E46D33F}"/>
    <dgm:cxn modelId="{D3E641DC-443F-4E7C-BEC3-40802488C8EB}" srcId="{244E829D-49F9-4B2C-8E8F-44D784738DC2}" destId="{4D94D6E5-24A3-4DD6-9A9F-30FB90346571}" srcOrd="3" destOrd="0" parTransId="{54D2A1B8-8A6C-4448-9AB7-B5BE26259765}" sibTransId="{B96EFE39-65A4-4CA4-84DA-7BDA22DBDFD1}"/>
    <dgm:cxn modelId="{40462F3F-2B28-468A-99C2-5D03D1BE68C0}" srcId="{64514742-5AC5-416C-B358-6190E5ECA5FA}" destId="{56AC0E28-58E9-4710-AEED-21CA3EE7B8C9}" srcOrd="2" destOrd="0" parTransId="{5EAEF35C-3F8C-4693-9692-A000B0F8C45E}" sibTransId="{31F7F8A4-CE44-4985-87C1-129CDA6999F2}"/>
    <dgm:cxn modelId="{4EB00EDB-EB7B-44FE-8155-2E1CE00FDFBF}" type="presOf" srcId="{CD9DA88B-E42D-4D76-A2B4-026608D45D05}" destId="{B9BA38A5-758D-4E7A-84B7-82E614A5C528}" srcOrd="0" destOrd="1" presId="urn:microsoft.com/office/officeart/2005/8/layout/vList5"/>
    <dgm:cxn modelId="{EF98DBAD-DD82-432F-8A82-2125FDB5B1AB}" srcId="{244E829D-49F9-4B2C-8E8F-44D784738DC2}" destId="{8E5EFE21-F811-4D74-BD66-9028C38A449E}" srcOrd="4" destOrd="0" parTransId="{F555C343-2FC7-45F6-8569-526825B2B58A}" sibTransId="{E73B865B-79A8-455A-90C0-6B4AE23593C8}"/>
    <dgm:cxn modelId="{AB0D2B24-08A0-4CBB-AA3E-C5B50ECD4012}" type="presOf" srcId="{445AC61A-83FB-4CA5-AE03-F4AE6070B9BE}" destId="{A45E1B7A-CC17-4547-8052-31F9EA52C30F}" srcOrd="0" destOrd="2" presId="urn:microsoft.com/office/officeart/2005/8/layout/vList5"/>
    <dgm:cxn modelId="{8186D960-4984-4F96-9035-0F3DBF1AABAD}" type="presOf" srcId="{F4DC7E71-3952-440F-B01A-9936EDB996F7}" destId="{E3E36381-1772-4BAB-8AC6-E72F0F41C3A2}" srcOrd="0" destOrd="0" presId="urn:microsoft.com/office/officeart/2005/8/layout/vList5"/>
    <dgm:cxn modelId="{6B3E6767-1287-4294-97D3-1B7C4108F5FE}" srcId="{F4DC7E71-3952-440F-B01A-9936EDB996F7}" destId="{64514742-5AC5-416C-B358-6190E5ECA5FA}" srcOrd="0" destOrd="0" parTransId="{C915DCC6-8EA3-45D1-BD1F-B8288093D219}" sibTransId="{D633E751-A7CC-4AC7-BE8E-6E677FE166B9}"/>
    <dgm:cxn modelId="{F7F2780F-1AD1-4EF4-BD3E-0B450F813252}" type="presOf" srcId="{12A50BBA-D8CE-4AEA-A0A4-411F73DB93F0}" destId="{D15A00D7-D904-46D0-ACF6-D504BE4CC179}" srcOrd="0" destOrd="0" presId="urn:microsoft.com/office/officeart/2005/8/layout/vList5"/>
    <dgm:cxn modelId="{27CB7D7C-4D0B-4A43-8126-AB9E79879397}" type="presOf" srcId="{64514742-5AC5-416C-B358-6190E5ECA5FA}" destId="{2835EC6F-9E8D-4A0A-9507-585D1B36A014}" srcOrd="0" destOrd="0" presId="urn:microsoft.com/office/officeart/2005/8/layout/vList5"/>
    <dgm:cxn modelId="{0A55C91C-8124-4D85-9BEF-5520B953126D}" type="presOf" srcId="{3C133C79-ABD6-4EE0-BC68-099EDFEB5D70}" destId="{D15A00D7-D904-46D0-ACF6-D504BE4CC179}" srcOrd="0" destOrd="3" presId="urn:microsoft.com/office/officeart/2005/8/layout/vList5"/>
    <dgm:cxn modelId="{C190CA3B-0416-4AD5-BB41-54D06713DBB7}" type="presOf" srcId="{577CF145-04E4-424A-A5B6-5BDC00EDECA9}" destId="{B9BA38A5-758D-4E7A-84B7-82E614A5C528}" srcOrd="0" destOrd="0" presId="urn:microsoft.com/office/officeart/2005/8/layout/vList5"/>
    <dgm:cxn modelId="{D22FB117-4102-4A09-B83C-8C5F2B18FCAE}" type="presParOf" srcId="{E3E36381-1772-4BAB-8AC6-E72F0F41C3A2}" destId="{FEAD2DE0-B4BD-4A81-A304-7EC806FDA22F}" srcOrd="0" destOrd="0" presId="urn:microsoft.com/office/officeart/2005/8/layout/vList5"/>
    <dgm:cxn modelId="{027968C6-9221-4B26-AA4B-D83FA279919E}" type="presParOf" srcId="{FEAD2DE0-B4BD-4A81-A304-7EC806FDA22F}" destId="{2835EC6F-9E8D-4A0A-9507-585D1B36A014}" srcOrd="0" destOrd="0" presId="urn:microsoft.com/office/officeart/2005/8/layout/vList5"/>
    <dgm:cxn modelId="{21FEC5D9-8B78-4ABB-B618-73183F0D7E92}" type="presParOf" srcId="{FEAD2DE0-B4BD-4A81-A304-7EC806FDA22F}" destId="{D15A00D7-D904-46D0-ACF6-D504BE4CC179}" srcOrd="1" destOrd="0" presId="urn:microsoft.com/office/officeart/2005/8/layout/vList5"/>
    <dgm:cxn modelId="{C5762FA4-F04D-4425-9313-9C1CB1D36278}" type="presParOf" srcId="{E3E36381-1772-4BAB-8AC6-E72F0F41C3A2}" destId="{2CA5D85E-8B93-4183-854F-22315D0F0ECA}" srcOrd="1" destOrd="0" presId="urn:microsoft.com/office/officeart/2005/8/layout/vList5"/>
    <dgm:cxn modelId="{330A4F4D-A0E8-4CF2-B39D-5323B2DA4DE1}" type="presParOf" srcId="{E3E36381-1772-4BAB-8AC6-E72F0F41C3A2}" destId="{C4E86543-A61E-4E66-A78C-CF8E37A5E6CE}" srcOrd="2" destOrd="0" presId="urn:microsoft.com/office/officeart/2005/8/layout/vList5"/>
    <dgm:cxn modelId="{99A6C089-6F93-407A-9B4E-084F0F8A21E6}" type="presParOf" srcId="{C4E86543-A61E-4E66-A78C-CF8E37A5E6CE}" destId="{E579B241-487B-460D-9A22-DD541717BC7F}" srcOrd="0" destOrd="0" presId="urn:microsoft.com/office/officeart/2005/8/layout/vList5"/>
    <dgm:cxn modelId="{167588BA-239C-4DEC-BD19-854064E5C476}" type="presParOf" srcId="{C4E86543-A61E-4E66-A78C-CF8E37A5E6CE}" destId="{A45E1B7A-CC17-4547-8052-31F9EA52C30F}" srcOrd="1" destOrd="0" presId="urn:microsoft.com/office/officeart/2005/8/layout/vList5"/>
    <dgm:cxn modelId="{DAF5C99A-B79E-458F-B63B-CEFD3D0FF433}" type="presParOf" srcId="{E3E36381-1772-4BAB-8AC6-E72F0F41C3A2}" destId="{6B16C729-AF22-44F9-AB45-91A747AB0F48}" srcOrd="3" destOrd="0" presId="urn:microsoft.com/office/officeart/2005/8/layout/vList5"/>
    <dgm:cxn modelId="{8B61DD31-1162-4048-ABDF-DC4029161D4F}" type="presParOf" srcId="{E3E36381-1772-4BAB-8AC6-E72F0F41C3A2}" destId="{E0F1D249-61A3-4339-A7B7-E98A3F177B4D}" srcOrd="4" destOrd="0" presId="urn:microsoft.com/office/officeart/2005/8/layout/vList5"/>
    <dgm:cxn modelId="{1D88DDCD-AB9C-4EF8-B734-A2102276B414}" type="presParOf" srcId="{E0F1D249-61A3-4339-A7B7-E98A3F177B4D}" destId="{13E5C654-AEF0-41DE-8056-046DB066959C}" srcOrd="0" destOrd="0" presId="urn:microsoft.com/office/officeart/2005/8/layout/vList5"/>
    <dgm:cxn modelId="{304FF59E-7796-47C6-8B93-3780EAC9019E}" type="presParOf" srcId="{E0F1D249-61A3-4339-A7B7-E98A3F177B4D}" destId="{B9BA38A5-758D-4E7A-84B7-82E614A5C528}"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5876F7C-E241-41EF-9B9B-57321D7CECDB}"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0937EA3F-F180-4E4A-A61C-82485C2DF7E1}">
      <dgm:prSet phldrT="[Text]"/>
      <dgm:spPr>
        <a:solidFill>
          <a:schemeClr val="accent2"/>
        </a:solidFill>
      </dgm:spPr>
      <dgm:t>
        <a:bodyPr/>
        <a:lstStyle/>
        <a:p>
          <a:r>
            <a:rPr lang="en-US" dirty="0" smtClean="0"/>
            <a:t>Injection means…</a:t>
          </a:r>
          <a:endParaRPr lang="en-US" dirty="0"/>
        </a:p>
      </dgm:t>
    </dgm:pt>
    <dgm:pt modelId="{72E00A95-27F6-41C1-8C5D-6C65204BB3C5}" type="parTrans" cxnId="{6E7CB017-9119-4B03-AAC7-C9E8EDA62A09}">
      <dgm:prSet/>
      <dgm:spPr/>
      <dgm:t>
        <a:bodyPr/>
        <a:lstStyle/>
        <a:p>
          <a:endParaRPr lang="en-US"/>
        </a:p>
      </dgm:t>
    </dgm:pt>
    <dgm:pt modelId="{FAB9B14C-FAC9-46E2-A8D4-890897F29FAF}" type="sibTrans" cxnId="{6E7CB017-9119-4B03-AAC7-C9E8EDA62A09}">
      <dgm:prSet/>
      <dgm:spPr/>
      <dgm:t>
        <a:bodyPr/>
        <a:lstStyle/>
        <a:p>
          <a:endParaRPr lang="en-US"/>
        </a:p>
      </dgm:t>
    </dgm:pt>
    <dgm:pt modelId="{5C3B5A1D-62FD-44EE-959E-C4286B76AB69}">
      <dgm:prSet/>
      <dgm:spPr/>
      <dgm:t>
        <a:bodyPr/>
        <a:lstStyle/>
        <a:p>
          <a:r>
            <a:rPr lang="en-US" dirty="0" smtClean="0"/>
            <a:t>Tricking an application into including unintended commands in the data sent to an interpreter</a:t>
          </a:r>
        </a:p>
      </dgm:t>
    </dgm:pt>
    <dgm:pt modelId="{BC43ADA6-FB32-4FEF-AA85-7C294B8CB060}" type="parTrans" cxnId="{70C1A6F1-1C37-4859-BCCC-97434C26E1BA}">
      <dgm:prSet/>
      <dgm:spPr/>
      <dgm:t>
        <a:bodyPr/>
        <a:lstStyle/>
        <a:p>
          <a:endParaRPr lang="en-US"/>
        </a:p>
      </dgm:t>
    </dgm:pt>
    <dgm:pt modelId="{7F244656-2FE7-4007-81B3-4C3338C4CEA3}" type="sibTrans" cxnId="{70C1A6F1-1C37-4859-BCCC-97434C26E1BA}">
      <dgm:prSet/>
      <dgm:spPr/>
      <dgm:t>
        <a:bodyPr/>
        <a:lstStyle/>
        <a:p>
          <a:endParaRPr lang="en-US"/>
        </a:p>
      </dgm:t>
    </dgm:pt>
    <dgm:pt modelId="{CF1E9FBC-E61E-4864-A78E-83EE28250D6A}">
      <dgm:prSet/>
      <dgm:spPr>
        <a:solidFill>
          <a:schemeClr val="accent2"/>
        </a:solidFill>
      </dgm:spPr>
      <dgm:t>
        <a:bodyPr/>
        <a:lstStyle/>
        <a:p>
          <a:r>
            <a:rPr lang="en-US" dirty="0" smtClean="0"/>
            <a:t>Interpreters…</a:t>
          </a:r>
        </a:p>
      </dgm:t>
    </dgm:pt>
    <dgm:pt modelId="{8B1B7235-990B-4F53-94F0-72B3BB6F8B4A}" type="parTrans" cxnId="{856A73F5-BA30-4AB3-9E3F-6891C43F4EA1}">
      <dgm:prSet/>
      <dgm:spPr/>
      <dgm:t>
        <a:bodyPr/>
        <a:lstStyle/>
        <a:p>
          <a:endParaRPr lang="en-US"/>
        </a:p>
      </dgm:t>
    </dgm:pt>
    <dgm:pt modelId="{D735FCAD-9664-49E9-94B1-577FD69E5332}" type="sibTrans" cxnId="{856A73F5-BA30-4AB3-9E3F-6891C43F4EA1}">
      <dgm:prSet/>
      <dgm:spPr/>
      <dgm:t>
        <a:bodyPr/>
        <a:lstStyle/>
        <a:p>
          <a:endParaRPr lang="en-US"/>
        </a:p>
      </dgm:t>
    </dgm:pt>
    <dgm:pt modelId="{076FAF60-C9A8-409E-B575-30262A011165}">
      <dgm:prSet/>
      <dgm:spPr/>
      <dgm:t>
        <a:bodyPr/>
        <a:lstStyle/>
        <a:p>
          <a:r>
            <a:rPr lang="en-US" dirty="0" smtClean="0"/>
            <a:t>Take strings and interpret them as commands</a:t>
          </a:r>
        </a:p>
      </dgm:t>
    </dgm:pt>
    <dgm:pt modelId="{EF8F5DC3-2707-4B08-B792-11FEA7979169}" type="parTrans" cxnId="{89FF61D1-A7E9-45A3-BAD5-9E8AC46C5003}">
      <dgm:prSet/>
      <dgm:spPr/>
      <dgm:t>
        <a:bodyPr/>
        <a:lstStyle/>
        <a:p>
          <a:endParaRPr lang="en-US"/>
        </a:p>
      </dgm:t>
    </dgm:pt>
    <dgm:pt modelId="{DB9574D7-B47E-44FD-9360-FBAECCE33553}" type="sibTrans" cxnId="{89FF61D1-A7E9-45A3-BAD5-9E8AC46C5003}">
      <dgm:prSet/>
      <dgm:spPr/>
      <dgm:t>
        <a:bodyPr/>
        <a:lstStyle/>
        <a:p>
          <a:endParaRPr lang="en-US"/>
        </a:p>
      </dgm:t>
    </dgm:pt>
    <dgm:pt modelId="{1A87584A-77BB-4D3C-BAB7-A2DD64CDD0DC}">
      <dgm:prSet/>
      <dgm:spPr/>
      <dgm:t>
        <a:bodyPr/>
        <a:lstStyle/>
        <a:p>
          <a:r>
            <a:rPr lang="en-US" dirty="0" smtClean="0"/>
            <a:t>SQL, OS Shell, LDAP, </a:t>
          </a:r>
          <a:r>
            <a:rPr lang="en-US" dirty="0" err="1" smtClean="0"/>
            <a:t>XPath</a:t>
          </a:r>
          <a:r>
            <a:rPr lang="en-US" dirty="0" smtClean="0"/>
            <a:t>, Hibernate, etc…</a:t>
          </a:r>
        </a:p>
      </dgm:t>
    </dgm:pt>
    <dgm:pt modelId="{47398738-6D15-4A9A-89A2-A229EC47C997}" type="parTrans" cxnId="{851F00EA-F60C-4FEB-BDEB-350CE720FAA9}">
      <dgm:prSet/>
      <dgm:spPr/>
      <dgm:t>
        <a:bodyPr/>
        <a:lstStyle/>
        <a:p>
          <a:endParaRPr lang="en-US"/>
        </a:p>
      </dgm:t>
    </dgm:pt>
    <dgm:pt modelId="{E4ED12E3-4A5C-4820-B7A4-E2B16A78C24B}" type="sibTrans" cxnId="{851F00EA-F60C-4FEB-BDEB-350CE720FAA9}">
      <dgm:prSet/>
      <dgm:spPr/>
      <dgm:t>
        <a:bodyPr/>
        <a:lstStyle/>
        <a:p>
          <a:endParaRPr lang="en-US"/>
        </a:p>
      </dgm:t>
    </dgm:pt>
    <dgm:pt modelId="{A5172356-56F0-4263-B3A7-08F8D2E5DBC4}">
      <dgm:prSet/>
      <dgm:spPr>
        <a:solidFill>
          <a:schemeClr val="accent2"/>
        </a:solidFill>
      </dgm:spPr>
      <dgm:t>
        <a:bodyPr/>
        <a:lstStyle/>
        <a:p>
          <a:r>
            <a:rPr lang="en-US" dirty="0" smtClean="0"/>
            <a:t>SQL injection is still quite common</a:t>
          </a:r>
        </a:p>
      </dgm:t>
    </dgm:pt>
    <dgm:pt modelId="{2DE9E5FD-C3D4-45A4-90E7-26E4F916A864}" type="parTrans" cxnId="{D20E1A15-D063-4155-8E93-9195E58CBAC9}">
      <dgm:prSet/>
      <dgm:spPr/>
      <dgm:t>
        <a:bodyPr/>
        <a:lstStyle/>
        <a:p>
          <a:endParaRPr lang="en-US"/>
        </a:p>
      </dgm:t>
    </dgm:pt>
    <dgm:pt modelId="{82540F70-7CA1-4A14-A27C-35E850D28450}" type="sibTrans" cxnId="{D20E1A15-D063-4155-8E93-9195E58CBAC9}">
      <dgm:prSet/>
      <dgm:spPr/>
      <dgm:t>
        <a:bodyPr/>
        <a:lstStyle/>
        <a:p>
          <a:endParaRPr lang="en-US"/>
        </a:p>
      </dgm:t>
    </dgm:pt>
    <dgm:pt modelId="{3E4EAAEA-2E0C-46DE-B4FA-3BEF73B617D9}">
      <dgm:prSet/>
      <dgm:spPr/>
      <dgm:t>
        <a:bodyPr/>
        <a:lstStyle/>
        <a:p>
          <a:r>
            <a:rPr lang="en-US" dirty="0" smtClean="0"/>
            <a:t>Many applications still susceptible (really don’t know why)</a:t>
          </a:r>
        </a:p>
      </dgm:t>
    </dgm:pt>
    <dgm:pt modelId="{9EB4B81D-D038-4345-B636-720F97410527}" type="parTrans" cxnId="{D815515C-341A-4E9A-9611-0370D6336FF5}">
      <dgm:prSet/>
      <dgm:spPr/>
      <dgm:t>
        <a:bodyPr/>
        <a:lstStyle/>
        <a:p>
          <a:endParaRPr lang="en-US"/>
        </a:p>
      </dgm:t>
    </dgm:pt>
    <dgm:pt modelId="{EF2082B3-305D-4135-AB3D-632355FB77D0}" type="sibTrans" cxnId="{D815515C-341A-4E9A-9611-0370D6336FF5}">
      <dgm:prSet/>
      <dgm:spPr/>
      <dgm:t>
        <a:bodyPr/>
        <a:lstStyle/>
        <a:p>
          <a:endParaRPr lang="en-US"/>
        </a:p>
      </dgm:t>
    </dgm:pt>
    <dgm:pt modelId="{A596B207-0522-4ADA-A9E3-7EF89B4825A0}">
      <dgm:prSet/>
      <dgm:spPr/>
      <dgm:t>
        <a:bodyPr/>
        <a:lstStyle/>
        <a:p>
          <a:r>
            <a:rPr lang="en-US" dirty="0" smtClean="0"/>
            <a:t>Even though it’s usually very simple to avoid</a:t>
          </a:r>
        </a:p>
      </dgm:t>
    </dgm:pt>
    <dgm:pt modelId="{99934F61-AAE9-405D-B0F6-76DA81F27FCC}" type="parTrans" cxnId="{3A34C370-07A3-4183-B37A-3184FB49CB1F}">
      <dgm:prSet/>
      <dgm:spPr/>
      <dgm:t>
        <a:bodyPr/>
        <a:lstStyle/>
        <a:p>
          <a:endParaRPr lang="en-US"/>
        </a:p>
      </dgm:t>
    </dgm:pt>
    <dgm:pt modelId="{BD114494-21FD-4F03-B9B9-E909F1E5C071}" type="sibTrans" cxnId="{3A34C370-07A3-4183-B37A-3184FB49CB1F}">
      <dgm:prSet/>
      <dgm:spPr/>
      <dgm:t>
        <a:bodyPr/>
        <a:lstStyle/>
        <a:p>
          <a:endParaRPr lang="en-US"/>
        </a:p>
      </dgm:t>
    </dgm:pt>
    <dgm:pt modelId="{781BE36B-AADC-4B24-834B-0FB2CF8DCBEF}">
      <dgm:prSet/>
      <dgm:spPr>
        <a:solidFill>
          <a:schemeClr val="accent2"/>
        </a:solidFill>
      </dgm:spPr>
      <dgm:t>
        <a:bodyPr/>
        <a:lstStyle/>
        <a:p>
          <a:r>
            <a:rPr lang="en-US" dirty="0" smtClean="0"/>
            <a:t>Typical Impact</a:t>
          </a:r>
        </a:p>
      </dgm:t>
    </dgm:pt>
    <dgm:pt modelId="{6C531D8D-99D4-4AD5-8BD3-F48481A1D264}" type="parTrans" cxnId="{8E57B91B-D0D8-4F25-A585-EB3FCB2D907B}">
      <dgm:prSet/>
      <dgm:spPr/>
      <dgm:t>
        <a:bodyPr/>
        <a:lstStyle/>
        <a:p>
          <a:endParaRPr lang="en-US"/>
        </a:p>
      </dgm:t>
    </dgm:pt>
    <dgm:pt modelId="{0C04F30F-763A-4A77-B947-CD91FF2A0CE5}" type="sibTrans" cxnId="{8E57B91B-D0D8-4F25-A585-EB3FCB2D907B}">
      <dgm:prSet/>
      <dgm:spPr/>
      <dgm:t>
        <a:bodyPr/>
        <a:lstStyle/>
        <a:p>
          <a:endParaRPr lang="en-US"/>
        </a:p>
      </dgm:t>
    </dgm:pt>
    <dgm:pt modelId="{BEB6EBA1-F114-4901-A13B-E8FCA025F852}">
      <dgm:prSet/>
      <dgm:spPr/>
      <dgm:t>
        <a:bodyPr/>
        <a:lstStyle/>
        <a:p>
          <a:r>
            <a:rPr lang="en-US" dirty="0" smtClean="0"/>
            <a:t>Usually severe. Entire database can usually be read or modified</a:t>
          </a:r>
        </a:p>
      </dgm:t>
    </dgm:pt>
    <dgm:pt modelId="{276ADC36-6201-48F4-B99F-7913A0512864}" type="parTrans" cxnId="{BAE46533-0D9B-4ED7-A132-97B901ED0AD4}">
      <dgm:prSet/>
      <dgm:spPr/>
      <dgm:t>
        <a:bodyPr/>
        <a:lstStyle/>
        <a:p>
          <a:endParaRPr lang="en-US"/>
        </a:p>
      </dgm:t>
    </dgm:pt>
    <dgm:pt modelId="{5CF0CBD5-20FA-451D-8C82-7B8FCBCFD729}" type="sibTrans" cxnId="{BAE46533-0D9B-4ED7-A132-97B901ED0AD4}">
      <dgm:prSet/>
      <dgm:spPr/>
      <dgm:t>
        <a:bodyPr/>
        <a:lstStyle/>
        <a:p>
          <a:endParaRPr lang="en-US"/>
        </a:p>
      </dgm:t>
    </dgm:pt>
    <dgm:pt modelId="{164AAB2F-D41A-4F06-9218-FF2D004DD39F}">
      <dgm:prSet/>
      <dgm:spPr/>
      <dgm:t>
        <a:bodyPr/>
        <a:lstStyle/>
        <a:p>
          <a:r>
            <a:rPr lang="en-US" dirty="0" smtClean="0"/>
            <a:t>May also allow full database schema, or account access, or even OS level access</a:t>
          </a:r>
        </a:p>
      </dgm:t>
    </dgm:pt>
    <dgm:pt modelId="{2D79F28F-7EAD-403F-B751-FF8E3A4E5F80}" type="parTrans" cxnId="{F5C87CFC-4E66-441E-85A0-E13DA0EFE2A3}">
      <dgm:prSet/>
      <dgm:spPr/>
      <dgm:t>
        <a:bodyPr/>
        <a:lstStyle/>
        <a:p>
          <a:endParaRPr lang="en-US"/>
        </a:p>
      </dgm:t>
    </dgm:pt>
    <dgm:pt modelId="{F9474BB1-30D9-4FEB-B450-11D4CD383765}" type="sibTrans" cxnId="{F5C87CFC-4E66-441E-85A0-E13DA0EFE2A3}">
      <dgm:prSet/>
      <dgm:spPr/>
      <dgm:t>
        <a:bodyPr/>
        <a:lstStyle/>
        <a:p>
          <a:endParaRPr lang="en-US"/>
        </a:p>
      </dgm:t>
    </dgm:pt>
    <dgm:pt modelId="{ED51FC07-6CC9-4290-A56B-6422F1B8682A}" type="pres">
      <dgm:prSet presAssocID="{35876F7C-E241-41EF-9B9B-57321D7CECDB}" presName="linear" presStyleCnt="0">
        <dgm:presLayoutVars>
          <dgm:dir/>
          <dgm:animLvl val="lvl"/>
          <dgm:resizeHandles val="exact"/>
        </dgm:presLayoutVars>
      </dgm:prSet>
      <dgm:spPr/>
      <dgm:t>
        <a:bodyPr/>
        <a:lstStyle/>
        <a:p>
          <a:endParaRPr lang="en-US"/>
        </a:p>
      </dgm:t>
    </dgm:pt>
    <dgm:pt modelId="{29F70B5B-ADB8-47ED-A541-EA75EBA4279B}" type="pres">
      <dgm:prSet presAssocID="{0937EA3F-F180-4E4A-A61C-82485C2DF7E1}" presName="parentLin" presStyleCnt="0"/>
      <dgm:spPr/>
    </dgm:pt>
    <dgm:pt modelId="{54D29B3C-133A-4CBB-820E-3EE75E0EF89A}" type="pres">
      <dgm:prSet presAssocID="{0937EA3F-F180-4E4A-A61C-82485C2DF7E1}" presName="parentLeftMargin" presStyleLbl="node1" presStyleIdx="0" presStyleCnt="4"/>
      <dgm:spPr/>
      <dgm:t>
        <a:bodyPr/>
        <a:lstStyle/>
        <a:p>
          <a:endParaRPr lang="en-US"/>
        </a:p>
      </dgm:t>
    </dgm:pt>
    <dgm:pt modelId="{94FB6206-372C-425F-9829-D5D30F9CA07E}" type="pres">
      <dgm:prSet presAssocID="{0937EA3F-F180-4E4A-A61C-82485C2DF7E1}" presName="parentText" presStyleLbl="node1" presStyleIdx="0" presStyleCnt="4">
        <dgm:presLayoutVars>
          <dgm:chMax val="0"/>
          <dgm:bulletEnabled val="1"/>
        </dgm:presLayoutVars>
      </dgm:prSet>
      <dgm:spPr/>
      <dgm:t>
        <a:bodyPr/>
        <a:lstStyle/>
        <a:p>
          <a:endParaRPr lang="en-US"/>
        </a:p>
      </dgm:t>
    </dgm:pt>
    <dgm:pt modelId="{3FC6DDA2-CAC5-4781-9255-24EDA28F1246}" type="pres">
      <dgm:prSet presAssocID="{0937EA3F-F180-4E4A-A61C-82485C2DF7E1}" presName="negativeSpace" presStyleCnt="0"/>
      <dgm:spPr/>
    </dgm:pt>
    <dgm:pt modelId="{A659F99F-B4F5-4C58-A467-AD73CAE6EC61}" type="pres">
      <dgm:prSet presAssocID="{0937EA3F-F180-4E4A-A61C-82485C2DF7E1}" presName="childText" presStyleLbl="conFgAcc1" presStyleIdx="0" presStyleCnt="4">
        <dgm:presLayoutVars>
          <dgm:bulletEnabled val="1"/>
        </dgm:presLayoutVars>
      </dgm:prSet>
      <dgm:spPr/>
      <dgm:t>
        <a:bodyPr/>
        <a:lstStyle/>
        <a:p>
          <a:endParaRPr lang="en-US"/>
        </a:p>
      </dgm:t>
    </dgm:pt>
    <dgm:pt modelId="{3F0B98B2-4ABA-41B2-A9C3-1CFC48CF4FB8}" type="pres">
      <dgm:prSet presAssocID="{FAB9B14C-FAC9-46E2-A8D4-890897F29FAF}" presName="spaceBetweenRectangles" presStyleCnt="0"/>
      <dgm:spPr/>
    </dgm:pt>
    <dgm:pt modelId="{79CA41A5-D452-46A5-BA3C-EB41A65943B2}" type="pres">
      <dgm:prSet presAssocID="{CF1E9FBC-E61E-4864-A78E-83EE28250D6A}" presName="parentLin" presStyleCnt="0"/>
      <dgm:spPr/>
    </dgm:pt>
    <dgm:pt modelId="{C6C9BE28-145F-4B04-93D8-98E5CE4E3D86}" type="pres">
      <dgm:prSet presAssocID="{CF1E9FBC-E61E-4864-A78E-83EE28250D6A}" presName="parentLeftMargin" presStyleLbl="node1" presStyleIdx="0" presStyleCnt="4"/>
      <dgm:spPr/>
      <dgm:t>
        <a:bodyPr/>
        <a:lstStyle/>
        <a:p>
          <a:endParaRPr lang="en-US"/>
        </a:p>
      </dgm:t>
    </dgm:pt>
    <dgm:pt modelId="{68EF5B30-57B1-4A5F-9D1B-2F632ADB504A}" type="pres">
      <dgm:prSet presAssocID="{CF1E9FBC-E61E-4864-A78E-83EE28250D6A}" presName="parentText" presStyleLbl="node1" presStyleIdx="1" presStyleCnt="4">
        <dgm:presLayoutVars>
          <dgm:chMax val="0"/>
          <dgm:bulletEnabled val="1"/>
        </dgm:presLayoutVars>
      </dgm:prSet>
      <dgm:spPr/>
      <dgm:t>
        <a:bodyPr/>
        <a:lstStyle/>
        <a:p>
          <a:endParaRPr lang="en-US"/>
        </a:p>
      </dgm:t>
    </dgm:pt>
    <dgm:pt modelId="{213418C4-7345-46E0-8D8E-E72F2581E75A}" type="pres">
      <dgm:prSet presAssocID="{CF1E9FBC-E61E-4864-A78E-83EE28250D6A}" presName="negativeSpace" presStyleCnt="0"/>
      <dgm:spPr/>
    </dgm:pt>
    <dgm:pt modelId="{04799F29-2223-4CE7-9075-60D9BACB9C11}" type="pres">
      <dgm:prSet presAssocID="{CF1E9FBC-E61E-4864-A78E-83EE28250D6A}" presName="childText" presStyleLbl="conFgAcc1" presStyleIdx="1" presStyleCnt="4">
        <dgm:presLayoutVars>
          <dgm:bulletEnabled val="1"/>
        </dgm:presLayoutVars>
      </dgm:prSet>
      <dgm:spPr/>
      <dgm:t>
        <a:bodyPr/>
        <a:lstStyle/>
        <a:p>
          <a:endParaRPr lang="en-US"/>
        </a:p>
      </dgm:t>
    </dgm:pt>
    <dgm:pt modelId="{2F9FEE3B-6B90-4200-9361-CFF3620AB436}" type="pres">
      <dgm:prSet presAssocID="{D735FCAD-9664-49E9-94B1-577FD69E5332}" presName="spaceBetweenRectangles" presStyleCnt="0"/>
      <dgm:spPr/>
    </dgm:pt>
    <dgm:pt modelId="{FCF5F922-65D2-40AE-BE6A-8FF01EA58B3B}" type="pres">
      <dgm:prSet presAssocID="{A5172356-56F0-4263-B3A7-08F8D2E5DBC4}" presName="parentLin" presStyleCnt="0"/>
      <dgm:spPr/>
    </dgm:pt>
    <dgm:pt modelId="{13E044E7-7A4D-4796-9615-2214503E13A6}" type="pres">
      <dgm:prSet presAssocID="{A5172356-56F0-4263-B3A7-08F8D2E5DBC4}" presName="parentLeftMargin" presStyleLbl="node1" presStyleIdx="1" presStyleCnt="4"/>
      <dgm:spPr/>
      <dgm:t>
        <a:bodyPr/>
        <a:lstStyle/>
        <a:p>
          <a:endParaRPr lang="en-US"/>
        </a:p>
      </dgm:t>
    </dgm:pt>
    <dgm:pt modelId="{A840093C-7916-46CF-BB35-A305A6DBEF8B}" type="pres">
      <dgm:prSet presAssocID="{A5172356-56F0-4263-B3A7-08F8D2E5DBC4}" presName="parentText" presStyleLbl="node1" presStyleIdx="2" presStyleCnt="4">
        <dgm:presLayoutVars>
          <dgm:chMax val="0"/>
          <dgm:bulletEnabled val="1"/>
        </dgm:presLayoutVars>
      </dgm:prSet>
      <dgm:spPr/>
      <dgm:t>
        <a:bodyPr/>
        <a:lstStyle/>
        <a:p>
          <a:endParaRPr lang="en-US"/>
        </a:p>
      </dgm:t>
    </dgm:pt>
    <dgm:pt modelId="{05960AF8-63B0-45D7-A38A-43E1B00DDECF}" type="pres">
      <dgm:prSet presAssocID="{A5172356-56F0-4263-B3A7-08F8D2E5DBC4}" presName="negativeSpace" presStyleCnt="0"/>
      <dgm:spPr/>
    </dgm:pt>
    <dgm:pt modelId="{1A5563CE-4F3E-4F63-BBD4-35F1C512B2C7}" type="pres">
      <dgm:prSet presAssocID="{A5172356-56F0-4263-B3A7-08F8D2E5DBC4}" presName="childText" presStyleLbl="conFgAcc1" presStyleIdx="2" presStyleCnt="4">
        <dgm:presLayoutVars>
          <dgm:bulletEnabled val="1"/>
        </dgm:presLayoutVars>
      </dgm:prSet>
      <dgm:spPr/>
      <dgm:t>
        <a:bodyPr/>
        <a:lstStyle/>
        <a:p>
          <a:endParaRPr lang="en-US"/>
        </a:p>
      </dgm:t>
    </dgm:pt>
    <dgm:pt modelId="{41BA5168-2FC8-4417-80E0-58A128CA228F}" type="pres">
      <dgm:prSet presAssocID="{82540F70-7CA1-4A14-A27C-35E850D28450}" presName="spaceBetweenRectangles" presStyleCnt="0"/>
      <dgm:spPr/>
    </dgm:pt>
    <dgm:pt modelId="{4D5C0A69-CE03-4CDB-B195-ADA01AB3EB99}" type="pres">
      <dgm:prSet presAssocID="{781BE36B-AADC-4B24-834B-0FB2CF8DCBEF}" presName="parentLin" presStyleCnt="0"/>
      <dgm:spPr/>
    </dgm:pt>
    <dgm:pt modelId="{DEDBFBE8-790A-45C7-94F7-2D02D4C74066}" type="pres">
      <dgm:prSet presAssocID="{781BE36B-AADC-4B24-834B-0FB2CF8DCBEF}" presName="parentLeftMargin" presStyleLbl="node1" presStyleIdx="2" presStyleCnt="4"/>
      <dgm:spPr/>
      <dgm:t>
        <a:bodyPr/>
        <a:lstStyle/>
        <a:p>
          <a:endParaRPr lang="en-US"/>
        </a:p>
      </dgm:t>
    </dgm:pt>
    <dgm:pt modelId="{6EDA3725-04A2-4FC9-8283-13D3C50CCEFE}" type="pres">
      <dgm:prSet presAssocID="{781BE36B-AADC-4B24-834B-0FB2CF8DCBEF}" presName="parentText" presStyleLbl="node1" presStyleIdx="3" presStyleCnt="4">
        <dgm:presLayoutVars>
          <dgm:chMax val="0"/>
          <dgm:bulletEnabled val="1"/>
        </dgm:presLayoutVars>
      </dgm:prSet>
      <dgm:spPr/>
      <dgm:t>
        <a:bodyPr/>
        <a:lstStyle/>
        <a:p>
          <a:endParaRPr lang="en-US"/>
        </a:p>
      </dgm:t>
    </dgm:pt>
    <dgm:pt modelId="{19C4A281-543A-43C3-8919-B4E4033D3B89}" type="pres">
      <dgm:prSet presAssocID="{781BE36B-AADC-4B24-834B-0FB2CF8DCBEF}" presName="negativeSpace" presStyleCnt="0"/>
      <dgm:spPr/>
    </dgm:pt>
    <dgm:pt modelId="{2CE58D8E-C49B-4FDE-8004-E0949DB9DFE4}" type="pres">
      <dgm:prSet presAssocID="{781BE36B-AADC-4B24-834B-0FB2CF8DCBEF}" presName="childText" presStyleLbl="conFgAcc1" presStyleIdx="3" presStyleCnt="4">
        <dgm:presLayoutVars>
          <dgm:bulletEnabled val="1"/>
        </dgm:presLayoutVars>
      </dgm:prSet>
      <dgm:spPr/>
      <dgm:t>
        <a:bodyPr/>
        <a:lstStyle/>
        <a:p>
          <a:endParaRPr lang="en-US"/>
        </a:p>
      </dgm:t>
    </dgm:pt>
  </dgm:ptLst>
  <dgm:cxnLst>
    <dgm:cxn modelId="{6E7CB017-9119-4B03-AAC7-C9E8EDA62A09}" srcId="{35876F7C-E241-41EF-9B9B-57321D7CECDB}" destId="{0937EA3F-F180-4E4A-A61C-82485C2DF7E1}" srcOrd="0" destOrd="0" parTransId="{72E00A95-27F6-41C1-8C5D-6C65204BB3C5}" sibTransId="{FAB9B14C-FAC9-46E2-A8D4-890897F29FAF}"/>
    <dgm:cxn modelId="{8E57B91B-D0D8-4F25-A585-EB3FCB2D907B}" srcId="{35876F7C-E241-41EF-9B9B-57321D7CECDB}" destId="{781BE36B-AADC-4B24-834B-0FB2CF8DCBEF}" srcOrd="3" destOrd="0" parTransId="{6C531D8D-99D4-4AD5-8BD3-F48481A1D264}" sibTransId="{0C04F30F-763A-4A77-B947-CD91FF2A0CE5}"/>
    <dgm:cxn modelId="{085DBBAA-494F-429B-BF73-B12E06CEE392}" type="presOf" srcId="{35876F7C-E241-41EF-9B9B-57321D7CECDB}" destId="{ED51FC07-6CC9-4290-A56B-6422F1B8682A}" srcOrd="0" destOrd="0" presId="urn:microsoft.com/office/officeart/2005/8/layout/list1"/>
    <dgm:cxn modelId="{D20E1A15-D063-4155-8E93-9195E58CBAC9}" srcId="{35876F7C-E241-41EF-9B9B-57321D7CECDB}" destId="{A5172356-56F0-4263-B3A7-08F8D2E5DBC4}" srcOrd="2" destOrd="0" parTransId="{2DE9E5FD-C3D4-45A4-90E7-26E4F916A864}" sibTransId="{82540F70-7CA1-4A14-A27C-35E850D28450}"/>
    <dgm:cxn modelId="{6B3AE9E4-3FFC-47BC-AF02-876354D94D51}" type="presOf" srcId="{5C3B5A1D-62FD-44EE-959E-C4286B76AB69}" destId="{A659F99F-B4F5-4C58-A467-AD73CAE6EC61}" srcOrd="0" destOrd="0" presId="urn:microsoft.com/office/officeart/2005/8/layout/list1"/>
    <dgm:cxn modelId="{856A73F5-BA30-4AB3-9E3F-6891C43F4EA1}" srcId="{35876F7C-E241-41EF-9B9B-57321D7CECDB}" destId="{CF1E9FBC-E61E-4864-A78E-83EE28250D6A}" srcOrd="1" destOrd="0" parTransId="{8B1B7235-990B-4F53-94F0-72B3BB6F8B4A}" sibTransId="{D735FCAD-9664-49E9-94B1-577FD69E5332}"/>
    <dgm:cxn modelId="{F5C87CFC-4E66-441E-85A0-E13DA0EFE2A3}" srcId="{781BE36B-AADC-4B24-834B-0FB2CF8DCBEF}" destId="{164AAB2F-D41A-4F06-9218-FF2D004DD39F}" srcOrd="1" destOrd="0" parTransId="{2D79F28F-7EAD-403F-B751-FF8E3A4E5F80}" sibTransId="{F9474BB1-30D9-4FEB-B450-11D4CD383765}"/>
    <dgm:cxn modelId="{3A34C370-07A3-4183-B37A-3184FB49CB1F}" srcId="{A5172356-56F0-4263-B3A7-08F8D2E5DBC4}" destId="{A596B207-0522-4ADA-A9E3-7EF89B4825A0}" srcOrd="1" destOrd="0" parTransId="{99934F61-AAE9-405D-B0F6-76DA81F27FCC}" sibTransId="{BD114494-21FD-4F03-B9B9-E909F1E5C071}"/>
    <dgm:cxn modelId="{851F00EA-F60C-4FEB-BDEB-350CE720FAA9}" srcId="{CF1E9FBC-E61E-4864-A78E-83EE28250D6A}" destId="{1A87584A-77BB-4D3C-BAB7-A2DD64CDD0DC}" srcOrd="1" destOrd="0" parTransId="{47398738-6D15-4A9A-89A2-A229EC47C997}" sibTransId="{E4ED12E3-4A5C-4820-B7A4-E2B16A78C24B}"/>
    <dgm:cxn modelId="{634726F1-8AB1-47E8-9D18-DB65D92855B0}" type="presOf" srcId="{A5172356-56F0-4263-B3A7-08F8D2E5DBC4}" destId="{A840093C-7916-46CF-BB35-A305A6DBEF8B}" srcOrd="1" destOrd="0" presId="urn:microsoft.com/office/officeart/2005/8/layout/list1"/>
    <dgm:cxn modelId="{1D4876DB-10F6-4076-9CEE-B317FAD98A10}" type="presOf" srcId="{3E4EAAEA-2E0C-46DE-B4FA-3BEF73B617D9}" destId="{1A5563CE-4F3E-4F63-BBD4-35F1C512B2C7}" srcOrd="0" destOrd="0" presId="urn:microsoft.com/office/officeart/2005/8/layout/list1"/>
    <dgm:cxn modelId="{94CB298D-53FD-4BBF-889B-821A6C0A5EA3}" type="presOf" srcId="{A5172356-56F0-4263-B3A7-08F8D2E5DBC4}" destId="{13E044E7-7A4D-4796-9615-2214503E13A6}" srcOrd="0" destOrd="0" presId="urn:microsoft.com/office/officeart/2005/8/layout/list1"/>
    <dgm:cxn modelId="{C44DBD6C-2F75-4327-8BC7-66E4C5A7E869}" type="presOf" srcId="{A596B207-0522-4ADA-A9E3-7EF89B4825A0}" destId="{1A5563CE-4F3E-4F63-BBD4-35F1C512B2C7}" srcOrd="0" destOrd="1" presId="urn:microsoft.com/office/officeart/2005/8/layout/list1"/>
    <dgm:cxn modelId="{89FF61D1-A7E9-45A3-BAD5-9E8AC46C5003}" srcId="{CF1E9FBC-E61E-4864-A78E-83EE28250D6A}" destId="{076FAF60-C9A8-409E-B575-30262A011165}" srcOrd="0" destOrd="0" parTransId="{EF8F5DC3-2707-4B08-B792-11FEA7979169}" sibTransId="{DB9574D7-B47E-44FD-9360-FBAECCE33553}"/>
    <dgm:cxn modelId="{7F4CC3EC-B9F2-41F3-B877-95E98C471CB2}" type="presOf" srcId="{CF1E9FBC-E61E-4864-A78E-83EE28250D6A}" destId="{68EF5B30-57B1-4A5F-9D1B-2F632ADB504A}" srcOrd="1" destOrd="0" presId="urn:microsoft.com/office/officeart/2005/8/layout/list1"/>
    <dgm:cxn modelId="{D909F680-2C06-4948-962E-79B0792CB501}" type="presOf" srcId="{1A87584A-77BB-4D3C-BAB7-A2DD64CDD0DC}" destId="{04799F29-2223-4CE7-9075-60D9BACB9C11}" srcOrd="0" destOrd="1" presId="urn:microsoft.com/office/officeart/2005/8/layout/list1"/>
    <dgm:cxn modelId="{BAE46533-0D9B-4ED7-A132-97B901ED0AD4}" srcId="{781BE36B-AADC-4B24-834B-0FB2CF8DCBEF}" destId="{BEB6EBA1-F114-4901-A13B-E8FCA025F852}" srcOrd="0" destOrd="0" parTransId="{276ADC36-6201-48F4-B99F-7913A0512864}" sibTransId="{5CF0CBD5-20FA-451D-8C82-7B8FCBCFD729}"/>
    <dgm:cxn modelId="{70C1A6F1-1C37-4859-BCCC-97434C26E1BA}" srcId="{0937EA3F-F180-4E4A-A61C-82485C2DF7E1}" destId="{5C3B5A1D-62FD-44EE-959E-C4286B76AB69}" srcOrd="0" destOrd="0" parTransId="{BC43ADA6-FB32-4FEF-AA85-7C294B8CB060}" sibTransId="{7F244656-2FE7-4007-81B3-4C3338C4CEA3}"/>
    <dgm:cxn modelId="{52FD716C-4321-4944-90AF-C22C0A87887E}" type="presOf" srcId="{0937EA3F-F180-4E4A-A61C-82485C2DF7E1}" destId="{54D29B3C-133A-4CBB-820E-3EE75E0EF89A}" srcOrd="0" destOrd="0" presId="urn:microsoft.com/office/officeart/2005/8/layout/list1"/>
    <dgm:cxn modelId="{EAC61ED2-6B45-453E-8086-FEAC0E4BE494}" type="presOf" srcId="{164AAB2F-D41A-4F06-9218-FF2D004DD39F}" destId="{2CE58D8E-C49B-4FDE-8004-E0949DB9DFE4}" srcOrd="0" destOrd="1" presId="urn:microsoft.com/office/officeart/2005/8/layout/list1"/>
    <dgm:cxn modelId="{D815515C-341A-4E9A-9611-0370D6336FF5}" srcId="{A5172356-56F0-4263-B3A7-08F8D2E5DBC4}" destId="{3E4EAAEA-2E0C-46DE-B4FA-3BEF73B617D9}" srcOrd="0" destOrd="0" parTransId="{9EB4B81D-D038-4345-B636-720F97410527}" sibTransId="{EF2082B3-305D-4135-AB3D-632355FB77D0}"/>
    <dgm:cxn modelId="{39DDCE51-3D93-4F60-8850-12474ECB902C}" type="presOf" srcId="{CF1E9FBC-E61E-4864-A78E-83EE28250D6A}" destId="{C6C9BE28-145F-4B04-93D8-98E5CE4E3D86}" srcOrd="0" destOrd="0" presId="urn:microsoft.com/office/officeart/2005/8/layout/list1"/>
    <dgm:cxn modelId="{CDFDED9B-A702-4E9B-8138-B30C3A4275E5}" type="presOf" srcId="{781BE36B-AADC-4B24-834B-0FB2CF8DCBEF}" destId="{DEDBFBE8-790A-45C7-94F7-2D02D4C74066}" srcOrd="0" destOrd="0" presId="urn:microsoft.com/office/officeart/2005/8/layout/list1"/>
    <dgm:cxn modelId="{352F9445-D2FA-41CA-A8DA-B73EC433A391}" type="presOf" srcId="{076FAF60-C9A8-409E-B575-30262A011165}" destId="{04799F29-2223-4CE7-9075-60D9BACB9C11}" srcOrd="0" destOrd="0" presId="urn:microsoft.com/office/officeart/2005/8/layout/list1"/>
    <dgm:cxn modelId="{CFC6C4C2-99D2-4577-9D17-8A6AD582A0CC}" type="presOf" srcId="{781BE36B-AADC-4B24-834B-0FB2CF8DCBEF}" destId="{6EDA3725-04A2-4FC9-8283-13D3C50CCEFE}" srcOrd="1" destOrd="0" presId="urn:microsoft.com/office/officeart/2005/8/layout/list1"/>
    <dgm:cxn modelId="{F0CBBABB-DA2B-4CCE-A566-9A80CA81B2EF}" type="presOf" srcId="{0937EA3F-F180-4E4A-A61C-82485C2DF7E1}" destId="{94FB6206-372C-425F-9829-D5D30F9CA07E}" srcOrd="1" destOrd="0" presId="urn:microsoft.com/office/officeart/2005/8/layout/list1"/>
    <dgm:cxn modelId="{C75A72B4-B292-4EC9-8916-E48B40153225}" type="presOf" srcId="{BEB6EBA1-F114-4901-A13B-E8FCA025F852}" destId="{2CE58D8E-C49B-4FDE-8004-E0949DB9DFE4}" srcOrd="0" destOrd="0" presId="urn:microsoft.com/office/officeart/2005/8/layout/list1"/>
    <dgm:cxn modelId="{409D7049-70AD-4FE9-B98B-63A437DBF63F}" type="presParOf" srcId="{ED51FC07-6CC9-4290-A56B-6422F1B8682A}" destId="{29F70B5B-ADB8-47ED-A541-EA75EBA4279B}" srcOrd="0" destOrd="0" presId="urn:microsoft.com/office/officeart/2005/8/layout/list1"/>
    <dgm:cxn modelId="{3D6DBC49-C7DF-4883-95B6-88C49ADFC35B}" type="presParOf" srcId="{29F70B5B-ADB8-47ED-A541-EA75EBA4279B}" destId="{54D29B3C-133A-4CBB-820E-3EE75E0EF89A}" srcOrd="0" destOrd="0" presId="urn:microsoft.com/office/officeart/2005/8/layout/list1"/>
    <dgm:cxn modelId="{0579844A-12D1-4B0B-AD6A-2369C2DA1BD0}" type="presParOf" srcId="{29F70B5B-ADB8-47ED-A541-EA75EBA4279B}" destId="{94FB6206-372C-425F-9829-D5D30F9CA07E}" srcOrd="1" destOrd="0" presId="urn:microsoft.com/office/officeart/2005/8/layout/list1"/>
    <dgm:cxn modelId="{B7025FDD-B349-44D3-8075-DA1F437F186C}" type="presParOf" srcId="{ED51FC07-6CC9-4290-A56B-6422F1B8682A}" destId="{3FC6DDA2-CAC5-4781-9255-24EDA28F1246}" srcOrd="1" destOrd="0" presId="urn:microsoft.com/office/officeart/2005/8/layout/list1"/>
    <dgm:cxn modelId="{DF849853-499E-4109-8259-FAD598389A72}" type="presParOf" srcId="{ED51FC07-6CC9-4290-A56B-6422F1B8682A}" destId="{A659F99F-B4F5-4C58-A467-AD73CAE6EC61}" srcOrd="2" destOrd="0" presId="urn:microsoft.com/office/officeart/2005/8/layout/list1"/>
    <dgm:cxn modelId="{55B71087-3E85-4E55-906A-C8320A1B0451}" type="presParOf" srcId="{ED51FC07-6CC9-4290-A56B-6422F1B8682A}" destId="{3F0B98B2-4ABA-41B2-A9C3-1CFC48CF4FB8}" srcOrd="3" destOrd="0" presId="urn:microsoft.com/office/officeart/2005/8/layout/list1"/>
    <dgm:cxn modelId="{08020A3E-AFFC-4041-BA4A-3377F6CCA173}" type="presParOf" srcId="{ED51FC07-6CC9-4290-A56B-6422F1B8682A}" destId="{79CA41A5-D452-46A5-BA3C-EB41A65943B2}" srcOrd="4" destOrd="0" presId="urn:microsoft.com/office/officeart/2005/8/layout/list1"/>
    <dgm:cxn modelId="{64785279-7709-431C-9468-2B68CF890C1C}" type="presParOf" srcId="{79CA41A5-D452-46A5-BA3C-EB41A65943B2}" destId="{C6C9BE28-145F-4B04-93D8-98E5CE4E3D86}" srcOrd="0" destOrd="0" presId="urn:microsoft.com/office/officeart/2005/8/layout/list1"/>
    <dgm:cxn modelId="{DBC55AEA-5985-4B05-B43F-9141FEB6A15D}" type="presParOf" srcId="{79CA41A5-D452-46A5-BA3C-EB41A65943B2}" destId="{68EF5B30-57B1-4A5F-9D1B-2F632ADB504A}" srcOrd="1" destOrd="0" presId="urn:microsoft.com/office/officeart/2005/8/layout/list1"/>
    <dgm:cxn modelId="{447DD608-EBAE-4508-B9A5-54635D7BD70B}" type="presParOf" srcId="{ED51FC07-6CC9-4290-A56B-6422F1B8682A}" destId="{213418C4-7345-46E0-8D8E-E72F2581E75A}" srcOrd="5" destOrd="0" presId="urn:microsoft.com/office/officeart/2005/8/layout/list1"/>
    <dgm:cxn modelId="{C6BACB20-E822-4FEB-B3EA-FD8BB45BDC9A}" type="presParOf" srcId="{ED51FC07-6CC9-4290-A56B-6422F1B8682A}" destId="{04799F29-2223-4CE7-9075-60D9BACB9C11}" srcOrd="6" destOrd="0" presId="urn:microsoft.com/office/officeart/2005/8/layout/list1"/>
    <dgm:cxn modelId="{DAE807CE-5866-4575-95B7-6906C142452A}" type="presParOf" srcId="{ED51FC07-6CC9-4290-A56B-6422F1B8682A}" destId="{2F9FEE3B-6B90-4200-9361-CFF3620AB436}" srcOrd="7" destOrd="0" presId="urn:microsoft.com/office/officeart/2005/8/layout/list1"/>
    <dgm:cxn modelId="{FF6BBCF9-AC10-4822-8FE5-8343C9112E44}" type="presParOf" srcId="{ED51FC07-6CC9-4290-A56B-6422F1B8682A}" destId="{FCF5F922-65D2-40AE-BE6A-8FF01EA58B3B}" srcOrd="8" destOrd="0" presId="urn:microsoft.com/office/officeart/2005/8/layout/list1"/>
    <dgm:cxn modelId="{5815AB7D-A8DD-4FF9-AE53-34BD2684059E}" type="presParOf" srcId="{FCF5F922-65D2-40AE-BE6A-8FF01EA58B3B}" destId="{13E044E7-7A4D-4796-9615-2214503E13A6}" srcOrd="0" destOrd="0" presId="urn:microsoft.com/office/officeart/2005/8/layout/list1"/>
    <dgm:cxn modelId="{F3D5E63E-F34B-4DBD-B751-347CFF251C4C}" type="presParOf" srcId="{FCF5F922-65D2-40AE-BE6A-8FF01EA58B3B}" destId="{A840093C-7916-46CF-BB35-A305A6DBEF8B}" srcOrd="1" destOrd="0" presId="urn:microsoft.com/office/officeart/2005/8/layout/list1"/>
    <dgm:cxn modelId="{A953FB9F-DD70-490E-B0C9-B65AE1498BA6}" type="presParOf" srcId="{ED51FC07-6CC9-4290-A56B-6422F1B8682A}" destId="{05960AF8-63B0-45D7-A38A-43E1B00DDECF}" srcOrd="9" destOrd="0" presId="urn:microsoft.com/office/officeart/2005/8/layout/list1"/>
    <dgm:cxn modelId="{73837446-9BE2-49B8-A3F4-3D59E28EB9ED}" type="presParOf" srcId="{ED51FC07-6CC9-4290-A56B-6422F1B8682A}" destId="{1A5563CE-4F3E-4F63-BBD4-35F1C512B2C7}" srcOrd="10" destOrd="0" presId="urn:microsoft.com/office/officeart/2005/8/layout/list1"/>
    <dgm:cxn modelId="{09495FD8-6771-4BCE-90E1-55371E601D4F}" type="presParOf" srcId="{ED51FC07-6CC9-4290-A56B-6422F1B8682A}" destId="{41BA5168-2FC8-4417-80E0-58A128CA228F}" srcOrd="11" destOrd="0" presId="urn:microsoft.com/office/officeart/2005/8/layout/list1"/>
    <dgm:cxn modelId="{E9E2644F-BA27-4C46-9E5F-6BE05204F755}" type="presParOf" srcId="{ED51FC07-6CC9-4290-A56B-6422F1B8682A}" destId="{4D5C0A69-CE03-4CDB-B195-ADA01AB3EB99}" srcOrd="12" destOrd="0" presId="urn:microsoft.com/office/officeart/2005/8/layout/list1"/>
    <dgm:cxn modelId="{40846CFB-7266-41CD-906B-B31A293DC81A}" type="presParOf" srcId="{4D5C0A69-CE03-4CDB-B195-ADA01AB3EB99}" destId="{DEDBFBE8-790A-45C7-94F7-2D02D4C74066}" srcOrd="0" destOrd="0" presId="urn:microsoft.com/office/officeart/2005/8/layout/list1"/>
    <dgm:cxn modelId="{281D5AAC-2776-4FDF-BEF8-FD4023356816}" type="presParOf" srcId="{4D5C0A69-CE03-4CDB-B195-ADA01AB3EB99}" destId="{6EDA3725-04A2-4FC9-8283-13D3C50CCEFE}" srcOrd="1" destOrd="0" presId="urn:microsoft.com/office/officeart/2005/8/layout/list1"/>
    <dgm:cxn modelId="{BC60193D-75F4-42C9-9832-F3EE4540B4C2}" type="presParOf" srcId="{ED51FC07-6CC9-4290-A56B-6422F1B8682A}" destId="{19C4A281-543A-43C3-8919-B4E4033D3B89}" srcOrd="13" destOrd="0" presId="urn:microsoft.com/office/officeart/2005/8/layout/list1"/>
    <dgm:cxn modelId="{563D8E99-1DEB-40B8-9FD4-FEAB3F5D40AB}" type="presParOf" srcId="{ED51FC07-6CC9-4290-A56B-6422F1B8682A}" destId="{2CE58D8E-C49B-4FDE-8004-E0949DB9DFE4}" srcOrd="14"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0DEC595-5A08-4667-A441-6C46A88218E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7530DE0B-1E1D-4F13-9DCE-584438F55F5C}">
      <dgm:prSet phldrT="[Text]"/>
      <dgm:spPr>
        <a:solidFill>
          <a:schemeClr val="accent2"/>
        </a:solidFill>
      </dgm:spPr>
      <dgm:t>
        <a:bodyPr/>
        <a:lstStyle/>
        <a:p>
          <a:r>
            <a:rPr lang="en-US" dirty="0" smtClean="0"/>
            <a:t>Occurs any time…</a:t>
          </a:r>
          <a:endParaRPr lang="en-US" dirty="0"/>
        </a:p>
      </dgm:t>
    </dgm:pt>
    <dgm:pt modelId="{CAAEB4D2-3BFA-4CB5-B7CE-F3ADC5E8766C}" type="parTrans" cxnId="{CD99EF18-D866-438E-A1B1-C4EBF6100906}">
      <dgm:prSet/>
      <dgm:spPr/>
      <dgm:t>
        <a:bodyPr/>
        <a:lstStyle/>
        <a:p>
          <a:endParaRPr lang="en-US"/>
        </a:p>
      </dgm:t>
    </dgm:pt>
    <dgm:pt modelId="{78B496DD-D5B4-4A55-9214-C0E98350C98C}" type="sibTrans" cxnId="{CD99EF18-D866-438E-A1B1-C4EBF6100906}">
      <dgm:prSet/>
      <dgm:spPr/>
      <dgm:t>
        <a:bodyPr/>
        <a:lstStyle/>
        <a:p>
          <a:endParaRPr lang="en-US"/>
        </a:p>
      </dgm:t>
    </dgm:pt>
    <dgm:pt modelId="{0DB3A42E-9F91-4CD7-BCE5-EE06174E1347}">
      <dgm:prSet/>
      <dgm:spPr/>
      <dgm:t>
        <a:bodyPr/>
        <a:lstStyle/>
        <a:p>
          <a:r>
            <a:rPr lang="en-US" dirty="0" smtClean="0"/>
            <a:t>Raw data from attacker is sent to an innocent user’s browser</a:t>
          </a:r>
        </a:p>
      </dgm:t>
    </dgm:pt>
    <dgm:pt modelId="{13E9DD67-C08E-4D4C-9965-01C344D78491}" type="parTrans" cxnId="{6DF6DD8B-2B78-4F0F-9FEF-ABED1D665994}">
      <dgm:prSet/>
      <dgm:spPr/>
      <dgm:t>
        <a:bodyPr/>
        <a:lstStyle/>
        <a:p>
          <a:endParaRPr lang="en-US"/>
        </a:p>
      </dgm:t>
    </dgm:pt>
    <dgm:pt modelId="{0E80264F-F4BF-4708-89BF-21A8206A5E9F}" type="sibTrans" cxnId="{6DF6DD8B-2B78-4F0F-9FEF-ABED1D665994}">
      <dgm:prSet/>
      <dgm:spPr/>
      <dgm:t>
        <a:bodyPr/>
        <a:lstStyle/>
        <a:p>
          <a:endParaRPr lang="en-US"/>
        </a:p>
      </dgm:t>
    </dgm:pt>
    <dgm:pt modelId="{9210F9A4-2F69-4C42-9BB6-BCB53BC4188E}">
      <dgm:prSet/>
      <dgm:spPr>
        <a:solidFill>
          <a:schemeClr val="accent2"/>
        </a:solidFill>
      </dgm:spPr>
      <dgm:t>
        <a:bodyPr/>
        <a:lstStyle/>
        <a:p>
          <a:r>
            <a:rPr lang="en-US" dirty="0" smtClean="0"/>
            <a:t>Raw data…</a:t>
          </a:r>
        </a:p>
      </dgm:t>
    </dgm:pt>
    <dgm:pt modelId="{D338AACD-8990-4E6C-8802-D8C8DFDC1408}" type="parTrans" cxnId="{B733E9C1-543E-4151-AF5C-8755050EB410}">
      <dgm:prSet/>
      <dgm:spPr/>
      <dgm:t>
        <a:bodyPr/>
        <a:lstStyle/>
        <a:p>
          <a:endParaRPr lang="en-US"/>
        </a:p>
      </dgm:t>
    </dgm:pt>
    <dgm:pt modelId="{9E21CD4C-DC93-4147-B0C7-16DD0270ACA8}" type="sibTrans" cxnId="{B733E9C1-543E-4151-AF5C-8755050EB410}">
      <dgm:prSet/>
      <dgm:spPr/>
      <dgm:t>
        <a:bodyPr/>
        <a:lstStyle/>
        <a:p>
          <a:endParaRPr lang="en-US"/>
        </a:p>
      </dgm:t>
    </dgm:pt>
    <dgm:pt modelId="{C19D4F8E-C4AF-41DE-87A7-319225760FEC}">
      <dgm:prSet/>
      <dgm:spPr/>
      <dgm:t>
        <a:bodyPr/>
        <a:lstStyle/>
        <a:p>
          <a:r>
            <a:rPr lang="en-US" dirty="0" smtClean="0"/>
            <a:t>Stored in database</a:t>
          </a:r>
        </a:p>
      </dgm:t>
    </dgm:pt>
    <dgm:pt modelId="{40CDEE1A-3B30-47D7-A27E-B192A7441DD2}" type="parTrans" cxnId="{96DE389D-2573-4619-B3E1-DA392E4B9DEE}">
      <dgm:prSet/>
      <dgm:spPr/>
      <dgm:t>
        <a:bodyPr/>
        <a:lstStyle/>
        <a:p>
          <a:endParaRPr lang="en-US"/>
        </a:p>
      </dgm:t>
    </dgm:pt>
    <dgm:pt modelId="{33E87015-91BA-475F-8D29-917FC4DFEFC5}" type="sibTrans" cxnId="{96DE389D-2573-4619-B3E1-DA392E4B9DEE}">
      <dgm:prSet/>
      <dgm:spPr/>
      <dgm:t>
        <a:bodyPr/>
        <a:lstStyle/>
        <a:p>
          <a:endParaRPr lang="en-US"/>
        </a:p>
      </dgm:t>
    </dgm:pt>
    <dgm:pt modelId="{0892159C-E4FD-4EB4-95D9-01D65131B6CF}">
      <dgm:prSet/>
      <dgm:spPr/>
      <dgm:t>
        <a:bodyPr/>
        <a:lstStyle/>
        <a:p>
          <a:r>
            <a:rPr lang="en-US" dirty="0" smtClean="0"/>
            <a:t>Reflected from web input (form field, hidden field, URL, etc…)</a:t>
          </a:r>
        </a:p>
      </dgm:t>
    </dgm:pt>
    <dgm:pt modelId="{CE66581E-7EBF-417D-AC5D-B91967EF377C}" type="parTrans" cxnId="{F769DF70-6613-4465-816B-7F6A4D92B73C}">
      <dgm:prSet/>
      <dgm:spPr/>
      <dgm:t>
        <a:bodyPr/>
        <a:lstStyle/>
        <a:p>
          <a:endParaRPr lang="en-US"/>
        </a:p>
      </dgm:t>
    </dgm:pt>
    <dgm:pt modelId="{D38FD5C9-0CBD-4DE5-9AFB-FCDC1692D898}" type="sibTrans" cxnId="{F769DF70-6613-4465-816B-7F6A4D92B73C}">
      <dgm:prSet/>
      <dgm:spPr/>
      <dgm:t>
        <a:bodyPr/>
        <a:lstStyle/>
        <a:p>
          <a:endParaRPr lang="en-US"/>
        </a:p>
      </dgm:t>
    </dgm:pt>
    <dgm:pt modelId="{A7C3C21C-F083-42E6-997B-5A2A763A3F7E}">
      <dgm:prSet/>
      <dgm:spPr/>
      <dgm:t>
        <a:bodyPr/>
        <a:lstStyle/>
        <a:p>
          <a:r>
            <a:rPr lang="en-US" dirty="0" smtClean="0"/>
            <a:t>Sent directly into rich JavaScript client</a:t>
          </a:r>
        </a:p>
      </dgm:t>
    </dgm:pt>
    <dgm:pt modelId="{B10FDD16-4F6D-49D5-9BB8-AB42DEB1D029}" type="parTrans" cxnId="{F9465B6A-5B71-46EB-8185-A865707F44A2}">
      <dgm:prSet/>
      <dgm:spPr/>
      <dgm:t>
        <a:bodyPr/>
        <a:lstStyle/>
        <a:p>
          <a:endParaRPr lang="en-US"/>
        </a:p>
      </dgm:t>
    </dgm:pt>
    <dgm:pt modelId="{FE5FE4A6-B04E-4256-B254-8EC664322BCD}" type="sibTrans" cxnId="{F9465B6A-5B71-46EB-8185-A865707F44A2}">
      <dgm:prSet/>
      <dgm:spPr/>
      <dgm:t>
        <a:bodyPr/>
        <a:lstStyle/>
        <a:p>
          <a:endParaRPr lang="en-US"/>
        </a:p>
      </dgm:t>
    </dgm:pt>
    <dgm:pt modelId="{E0B6B1FF-9BE7-498A-A36B-BCC24AEF1F35}">
      <dgm:prSet/>
      <dgm:spPr>
        <a:solidFill>
          <a:schemeClr val="accent2"/>
        </a:solidFill>
      </dgm:spPr>
      <dgm:t>
        <a:bodyPr/>
        <a:lstStyle/>
        <a:p>
          <a:r>
            <a:rPr lang="en-US" dirty="0" smtClean="0"/>
            <a:t>Virtually </a:t>
          </a:r>
          <a:r>
            <a:rPr lang="en-US" u="sng" dirty="0" smtClean="0"/>
            <a:t>every</a:t>
          </a:r>
          <a:r>
            <a:rPr lang="en-US" dirty="0" smtClean="0"/>
            <a:t> web application has this problem</a:t>
          </a:r>
        </a:p>
      </dgm:t>
    </dgm:pt>
    <dgm:pt modelId="{6776BA55-C7CC-4D56-B7BE-0BA5EDB6790A}" type="parTrans" cxnId="{FC24ABA5-945F-4887-98AD-EDF0DA82183B}">
      <dgm:prSet/>
      <dgm:spPr/>
      <dgm:t>
        <a:bodyPr/>
        <a:lstStyle/>
        <a:p>
          <a:endParaRPr lang="en-US"/>
        </a:p>
      </dgm:t>
    </dgm:pt>
    <dgm:pt modelId="{FBEA679A-2997-44C5-B3D1-292B7EAC8DE9}" type="sibTrans" cxnId="{FC24ABA5-945F-4887-98AD-EDF0DA82183B}">
      <dgm:prSet/>
      <dgm:spPr/>
      <dgm:t>
        <a:bodyPr/>
        <a:lstStyle/>
        <a:p>
          <a:endParaRPr lang="en-US"/>
        </a:p>
      </dgm:t>
    </dgm:pt>
    <dgm:pt modelId="{791DA1BA-009E-4263-8709-C3AD92883E7A}">
      <dgm:prSet/>
      <dgm:spPr/>
      <dgm:t>
        <a:bodyPr/>
        <a:lstStyle/>
        <a:p>
          <a:r>
            <a:rPr lang="en-US" dirty="0" smtClean="0"/>
            <a:t>Try this in your browser – </a:t>
          </a:r>
          <a:r>
            <a:rPr lang="en-US" dirty="0" err="1" smtClean="0"/>
            <a:t>javascript:alert</a:t>
          </a:r>
          <a:r>
            <a:rPr lang="en-US" dirty="0" smtClean="0"/>
            <a:t>(</a:t>
          </a:r>
          <a:r>
            <a:rPr lang="en-US" dirty="0" err="1" smtClean="0"/>
            <a:t>document.cookie</a:t>
          </a:r>
          <a:r>
            <a:rPr lang="en-US" dirty="0" smtClean="0"/>
            <a:t>)</a:t>
          </a:r>
        </a:p>
      </dgm:t>
    </dgm:pt>
    <dgm:pt modelId="{A0A91BD7-4B75-49BC-BAA0-75687B53B8E6}" type="parTrans" cxnId="{B93003FA-31DC-4702-9613-DA2EC119FE99}">
      <dgm:prSet/>
      <dgm:spPr/>
      <dgm:t>
        <a:bodyPr/>
        <a:lstStyle/>
        <a:p>
          <a:endParaRPr lang="en-US"/>
        </a:p>
      </dgm:t>
    </dgm:pt>
    <dgm:pt modelId="{CD35256F-609B-4316-B01C-EF7BD5AEFF5D}" type="sibTrans" cxnId="{B93003FA-31DC-4702-9613-DA2EC119FE99}">
      <dgm:prSet/>
      <dgm:spPr/>
      <dgm:t>
        <a:bodyPr/>
        <a:lstStyle/>
        <a:p>
          <a:endParaRPr lang="en-US"/>
        </a:p>
      </dgm:t>
    </dgm:pt>
    <dgm:pt modelId="{333C60BB-C1EF-42B5-A3EC-FFB96372904C}">
      <dgm:prSet/>
      <dgm:spPr>
        <a:solidFill>
          <a:schemeClr val="accent2"/>
        </a:solidFill>
      </dgm:spPr>
      <dgm:t>
        <a:bodyPr/>
        <a:lstStyle/>
        <a:p>
          <a:r>
            <a:rPr lang="en-US" dirty="0" smtClean="0"/>
            <a:t>Typical Impact</a:t>
          </a:r>
        </a:p>
      </dgm:t>
    </dgm:pt>
    <dgm:pt modelId="{989B5419-63EC-4A7C-A297-2E08F34EE7E6}" type="parTrans" cxnId="{82244EDF-C207-486F-89D9-056501D66CD9}">
      <dgm:prSet/>
      <dgm:spPr/>
      <dgm:t>
        <a:bodyPr/>
        <a:lstStyle/>
        <a:p>
          <a:endParaRPr lang="en-US"/>
        </a:p>
      </dgm:t>
    </dgm:pt>
    <dgm:pt modelId="{F05587AE-D217-45F6-8A10-C2CB70FA3676}" type="sibTrans" cxnId="{82244EDF-C207-486F-89D9-056501D66CD9}">
      <dgm:prSet/>
      <dgm:spPr/>
      <dgm:t>
        <a:bodyPr/>
        <a:lstStyle/>
        <a:p>
          <a:endParaRPr lang="en-US"/>
        </a:p>
      </dgm:t>
    </dgm:pt>
    <dgm:pt modelId="{B1EFC242-6999-4086-BF96-7FA6E28D730C}">
      <dgm:prSet/>
      <dgm:spPr/>
      <dgm:t>
        <a:bodyPr/>
        <a:lstStyle/>
        <a:p>
          <a:r>
            <a:rPr lang="en-US" dirty="0" smtClean="0"/>
            <a:t>Steal user’s session, steal sensitive data, rewrite web page, redirect user to phishing or malware site</a:t>
          </a:r>
        </a:p>
      </dgm:t>
    </dgm:pt>
    <dgm:pt modelId="{516DEC56-6C1C-44F4-90F7-334EAD861864}" type="parTrans" cxnId="{E29E249D-DAC0-4FA6-805D-EBFB2F46AC8D}">
      <dgm:prSet/>
      <dgm:spPr/>
      <dgm:t>
        <a:bodyPr/>
        <a:lstStyle/>
        <a:p>
          <a:endParaRPr lang="en-US"/>
        </a:p>
      </dgm:t>
    </dgm:pt>
    <dgm:pt modelId="{8CBE7674-713C-4C47-88D5-578C7F2D4473}" type="sibTrans" cxnId="{E29E249D-DAC0-4FA6-805D-EBFB2F46AC8D}">
      <dgm:prSet/>
      <dgm:spPr/>
      <dgm:t>
        <a:bodyPr/>
        <a:lstStyle/>
        <a:p>
          <a:endParaRPr lang="en-US"/>
        </a:p>
      </dgm:t>
    </dgm:pt>
    <dgm:pt modelId="{15B9BF52-804C-4196-BFF9-EB01C5AC3AA5}">
      <dgm:prSet/>
      <dgm:spPr/>
      <dgm:t>
        <a:bodyPr/>
        <a:lstStyle/>
        <a:p>
          <a:r>
            <a:rPr lang="en-US" dirty="0" smtClean="0"/>
            <a:t>Most Severe: Install XSS proxy which allows attacker to observe and direct all user’s behavior on vulnerable site and force user to other sites</a:t>
          </a:r>
        </a:p>
      </dgm:t>
    </dgm:pt>
    <dgm:pt modelId="{3870F3EF-3C02-4E35-9496-0514120D7EAC}" type="parTrans" cxnId="{3186FA7F-ED87-4905-AB01-07EC18F22729}">
      <dgm:prSet/>
      <dgm:spPr/>
      <dgm:t>
        <a:bodyPr/>
        <a:lstStyle/>
        <a:p>
          <a:endParaRPr lang="en-US"/>
        </a:p>
      </dgm:t>
    </dgm:pt>
    <dgm:pt modelId="{668BB801-BFBE-4247-B93C-18131EE9E76C}" type="sibTrans" cxnId="{3186FA7F-ED87-4905-AB01-07EC18F22729}">
      <dgm:prSet/>
      <dgm:spPr/>
      <dgm:t>
        <a:bodyPr/>
        <a:lstStyle/>
        <a:p>
          <a:endParaRPr lang="en-US"/>
        </a:p>
      </dgm:t>
    </dgm:pt>
    <dgm:pt modelId="{69F46679-6C84-4D48-9B33-17290744EAD8}" type="pres">
      <dgm:prSet presAssocID="{F0DEC595-5A08-4667-A441-6C46A88218EF}" presName="linear" presStyleCnt="0">
        <dgm:presLayoutVars>
          <dgm:dir/>
          <dgm:animLvl val="lvl"/>
          <dgm:resizeHandles val="exact"/>
        </dgm:presLayoutVars>
      </dgm:prSet>
      <dgm:spPr/>
      <dgm:t>
        <a:bodyPr/>
        <a:lstStyle/>
        <a:p>
          <a:endParaRPr lang="en-US"/>
        </a:p>
      </dgm:t>
    </dgm:pt>
    <dgm:pt modelId="{915BD3BB-16CD-43CE-A666-845F408562AF}" type="pres">
      <dgm:prSet presAssocID="{7530DE0B-1E1D-4F13-9DCE-584438F55F5C}" presName="parentLin" presStyleCnt="0"/>
      <dgm:spPr/>
    </dgm:pt>
    <dgm:pt modelId="{D6929A61-1753-4BA2-A56E-3FABCE16A103}" type="pres">
      <dgm:prSet presAssocID="{7530DE0B-1E1D-4F13-9DCE-584438F55F5C}" presName="parentLeftMargin" presStyleLbl="node1" presStyleIdx="0" presStyleCnt="4"/>
      <dgm:spPr/>
      <dgm:t>
        <a:bodyPr/>
        <a:lstStyle/>
        <a:p>
          <a:endParaRPr lang="en-US"/>
        </a:p>
      </dgm:t>
    </dgm:pt>
    <dgm:pt modelId="{07EB8D66-1692-4056-BA66-572ED000C388}" type="pres">
      <dgm:prSet presAssocID="{7530DE0B-1E1D-4F13-9DCE-584438F55F5C}" presName="parentText" presStyleLbl="node1" presStyleIdx="0" presStyleCnt="4">
        <dgm:presLayoutVars>
          <dgm:chMax val="0"/>
          <dgm:bulletEnabled val="1"/>
        </dgm:presLayoutVars>
      </dgm:prSet>
      <dgm:spPr/>
      <dgm:t>
        <a:bodyPr/>
        <a:lstStyle/>
        <a:p>
          <a:endParaRPr lang="en-US"/>
        </a:p>
      </dgm:t>
    </dgm:pt>
    <dgm:pt modelId="{0FDB35E6-22F2-419F-B7FD-6156CDE62786}" type="pres">
      <dgm:prSet presAssocID="{7530DE0B-1E1D-4F13-9DCE-584438F55F5C}" presName="negativeSpace" presStyleCnt="0"/>
      <dgm:spPr/>
    </dgm:pt>
    <dgm:pt modelId="{63C7317F-DCB9-42CB-A6A4-CF1577293B7D}" type="pres">
      <dgm:prSet presAssocID="{7530DE0B-1E1D-4F13-9DCE-584438F55F5C}" presName="childText" presStyleLbl="conFgAcc1" presStyleIdx="0" presStyleCnt="4">
        <dgm:presLayoutVars>
          <dgm:bulletEnabled val="1"/>
        </dgm:presLayoutVars>
      </dgm:prSet>
      <dgm:spPr/>
      <dgm:t>
        <a:bodyPr/>
        <a:lstStyle/>
        <a:p>
          <a:endParaRPr lang="en-US"/>
        </a:p>
      </dgm:t>
    </dgm:pt>
    <dgm:pt modelId="{CC545B24-80D0-4B10-86D8-1697F74FA5F5}" type="pres">
      <dgm:prSet presAssocID="{78B496DD-D5B4-4A55-9214-C0E98350C98C}" presName="spaceBetweenRectangles" presStyleCnt="0"/>
      <dgm:spPr/>
    </dgm:pt>
    <dgm:pt modelId="{0808E30C-F8CA-4392-9E61-D442733CF516}" type="pres">
      <dgm:prSet presAssocID="{9210F9A4-2F69-4C42-9BB6-BCB53BC4188E}" presName="parentLin" presStyleCnt="0"/>
      <dgm:spPr/>
    </dgm:pt>
    <dgm:pt modelId="{AC996839-2C17-4F9E-8D8E-AD27D7EA9B46}" type="pres">
      <dgm:prSet presAssocID="{9210F9A4-2F69-4C42-9BB6-BCB53BC4188E}" presName="parentLeftMargin" presStyleLbl="node1" presStyleIdx="0" presStyleCnt="4"/>
      <dgm:spPr/>
      <dgm:t>
        <a:bodyPr/>
        <a:lstStyle/>
        <a:p>
          <a:endParaRPr lang="en-US"/>
        </a:p>
      </dgm:t>
    </dgm:pt>
    <dgm:pt modelId="{8377DEE6-6E60-44BB-A9C4-E5044C2260C3}" type="pres">
      <dgm:prSet presAssocID="{9210F9A4-2F69-4C42-9BB6-BCB53BC4188E}" presName="parentText" presStyleLbl="node1" presStyleIdx="1" presStyleCnt="4">
        <dgm:presLayoutVars>
          <dgm:chMax val="0"/>
          <dgm:bulletEnabled val="1"/>
        </dgm:presLayoutVars>
      </dgm:prSet>
      <dgm:spPr/>
      <dgm:t>
        <a:bodyPr/>
        <a:lstStyle/>
        <a:p>
          <a:endParaRPr lang="en-US"/>
        </a:p>
      </dgm:t>
    </dgm:pt>
    <dgm:pt modelId="{4845ECE5-9EB6-43E9-86A6-85578E075DF2}" type="pres">
      <dgm:prSet presAssocID="{9210F9A4-2F69-4C42-9BB6-BCB53BC4188E}" presName="negativeSpace" presStyleCnt="0"/>
      <dgm:spPr/>
    </dgm:pt>
    <dgm:pt modelId="{80EDB88F-6B15-4FE3-9A6A-9D42E2D5A947}" type="pres">
      <dgm:prSet presAssocID="{9210F9A4-2F69-4C42-9BB6-BCB53BC4188E}" presName="childText" presStyleLbl="conFgAcc1" presStyleIdx="1" presStyleCnt="4">
        <dgm:presLayoutVars>
          <dgm:bulletEnabled val="1"/>
        </dgm:presLayoutVars>
      </dgm:prSet>
      <dgm:spPr/>
      <dgm:t>
        <a:bodyPr/>
        <a:lstStyle/>
        <a:p>
          <a:endParaRPr lang="en-US"/>
        </a:p>
      </dgm:t>
    </dgm:pt>
    <dgm:pt modelId="{CC72C676-823D-4DC8-BF23-2CEEA91035D0}" type="pres">
      <dgm:prSet presAssocID="{9E21CD4C-DC93-4147-B0C7-16DD0270ACA8}" presName="spaceBetweenRectangles" presStyleCnt="0"/>
      <dgm:spPr/>
    </dgm:pt>
    <dgm:pt modelId="{3AAF4A4E-C95C-4CA7-BB24-B60C50F9E436}" type="pres">
      <dgm:prSet presAssocID="{E0B6B1FF-9BE7-498A-A36B-BCC24AEF1F35}" presName="parentLin" presStyleCnt="0"/>
      <dgm:spPr/>
    </dgm:pt>
    <dgm:pt modelId="{350B55DC-F7AB-4DF3-BC4D-2BF9BA4E7A04}" type="pres">
      <dgm:prSet presAssocID="{E0B6B1FF-9BE7-498A-A36B-BCC24AEF1F35}" presName="parentLeftMargin" presStyleLbl="node1" presStyleIdx="1" presStyleCnt="4"/>
      <dgm:spPr/>
      <dgm:t>
        <a:bodyPr/>
        <a:lstStyle/>
        <a:p>
          <a:endParaRPr lang="en-US"/>
        </a:p>
      </dgm:t>
    </dgm:pt>
    <dgm:pt modelId="{54D4E89C-BB4D-4314-BC64-CFD701B44AB5}" type="pres">
      <dgm:prSet presAssocID="{E0B6B1FF-9BE7-498A-A36B-BCC24AEF1F35}" presName="parentText" presStyleLbl="node1" presStyleIdx="2" presStyleCnt="4">
        <dgm:presLayoutVars>
          <dgm:chMax val="0"/>
          <dgm:bulletEnabled val="1"/>
        </dgm:presLayoutVars>
      </dgm:prSet>
      <dgm:spPr/>
      <dgm:t>
        <a:bodyPr/>
        <a:lstStyle/>
        <a:p>
          <a:endParaRPr lang="en-US"/>
        </a:p>
      </dgm:t>
    </dgm:pt>
    <dgm:pt modelId="{E6FC4FBB-199D-491E-A7F1-9F75F90C3918}" type="pres">
      <dgm:prSet presAssocID="{E0B6B1FF-9BE7-498A-A36B-BCC24AEF1F35}" presName="negativeSpace" presStyleCnt="0"/>
      <dgm:spPr/>
    </dgm:pt>
    <dgm:pt modelId="{FFF2705E-0C48-43DE-BA94-75136A114045}" type="pres">
      <dgm:prSet presAssocID="{E0B6B1FF-9BE7-498A-A36B-BCC24AEF1F35}" presName="childText" presStyleLbl="conFgAcc1" presStyleIdx="2" presStyleCnt="4">
        <dgm:presLayoutVars>
          <dgm:bulletEnabled val="1"/>
        </dgm:presLayoutVars>
      </dgm:prSet>
      <dgm:spPr/>
      <dgm:t>
        <a:bodyPr/>
        <a:lstStyle/>
        <a:p>
          <a:endParaRPr lang="en-US"/>
        </a:p>
      </dgm:t>
    </dgm:pt>
    <dgm:pt modelId="{DEABBDB5-5548-4650-8F84-C3B020D80785}" type="pres">
      <dgm:prSet presAssocID="{FBEA679A-2997-44C5-B3D1-292B7EAC8DE9}" presName="spaceBetweenRectangles" presStyleCnt="0"/>
      <dgm:spPr/>
    </dgm:pt>
    <dgm:pt modelId="{3D763242-1DDF-4CC3-A039-10F813779273}" type="pres">
      <dgm:prSet presAssocID="{333C60BB-C1EF-42B5-A3EC-FFB96372904C}" presName="parentLin" presStyleCnt="0"/>
      <dgm:spPr/>
    </dgm:pt>
    <dgm:pt modelId="{FD0C5FED-8B3D-40FC-8AC4-FD3EF0F1943B}" type="pres">
      <dgm:prSet presAssocID="{333C60BB-C1EF-42B5-A3EC-FFB96372904C}" presName="parentLeftMargin" presStyleLbl="node1" presStyleIdx="2" presStyleCnt="4"/>
      <dgm:spPr/>
      <dgm:t>
        <a:bodyPr/>
        <a:lstStyle/>
        <a:p>
          <a:endParaRPr lang="en-US"/>
        </a:p>
      </dgm:t>
    </dgm:pt>
    <dgm:pt modelId="{731CDA66-7EBB-448B-B3C8-D644D301D6B2}" type="pres">
      <dgm:prSet presAssocID="{333C60BB-C1EF-42B5-A3EC-FFB96372904C}" presName="parentText" presStyleLbl="node1" presStyleIdx="3" presStyleCnt="4">
        <dgm:presLayoutVars>
          <dgm:chMax val="0"/>
          <dgm:bulletEnabled val="1"/>
        </dgm:presLayoutVars>
      </dgm:prSet>
      <dgm:spPr/>
      <dgm:t>
        <a:bodyPr/>
        <a:lstStyle/>
        <a:p>
          <a:endParaRPr lang="en-US"/>
        </a:p>
      </dgm:t>
    </dgm:pt>
    <dgm:pt modelId="{FF6707DE-6DBE-4462-BF39-A486F0117143}" type="pres">
      <dgm:prSet presAssocID="{333C60BB-C1EF-42B5-A3EC-FFB96372904C}" presName="negativeSpace" presStyleCnt="0"/>
      <dgm:spPr/>
    </dgm:pt>
    <dgm:pt modelId="{89AB7900-5CB6-4B49-A821-2C77E9A70BA4}" type="pres">
      <dgm:prSet presAssocID="{333C60BB-C1EF-42B5-A3EC-FFB96372904C}" presName="childText" presStyleLbl="conFgAcc1" presStyleIdx="3" presStyleCnt="4">
        <dgm:presLayoutVars>
          <dgm:bulletEnabled val="1"/>
        </dgm:presLayoutVars>
      </dgm:prSet>
      <dgm:spPr/>
      <dgm:t>
        <a:bodyPr/>
        <a:lstStyle/>
        <a:p>
          <a:endParaRPr lang="en-US"/>
        </a:p>
      </dgm:t>
    </dgm:pt>
  </dgm:ptLst>
  <dgm:cxnLst>
    <dgm:cxn modelId="{D33D7B08-C423-467C-8B41-60927884A593}" type="presOf" srcId="{9210F9A4-2F69-4C42-9BB6-BCB53BC4188E}" destId="{8377DEE6-6E60-44BB-A9C4-E5044C2260C3}" srcOrd="1" destOrd="0" presId="urn:microsoft.com/office/officeart/2005/8/layout/list1"/>
    <dgm:cxn modelId="{82244EDF-C207-486F-89D9-056501D66CD9}" srcId="{F0DEC595-5A08-4667-A441-6C46A88218EF}" destId="{333C60BB-C1EF-42B5-A3EC-FFB96372904C}" srcOrd="3" destOrd="0" parTransId="{989B5419-63EC-4A7C-A297-2E08F34EE7E6}" sibTransId="{F05587AE-D217-45F6-8A10-C2CB70FA3676}"/>
    <dgm:cxn modelId="{FC24ABA5-945F-4887-98AD-EDF0DA82183B}" srcId="{F0DEC595-5A08-4667-A441-6C46A88218EF}" destId="{E0B6B1FF-9BE7-498A-A36B-BCC24AEF1F35}" srcOrd="2" destOrd="0" parTransId="{6776BA55-C7CC-4D56-B7BE-0BA5EDB6790A}" sibTransId="{FBEA679A-2997-44C5-B3D1-292B7EAC8DE9}"/>
    <dgm:cxn modelId="{1D7059EE-40EC-4058-B049-333659A24768}" type="presOf" srcId="{A7C3C21C-F083-42E6-997B-5A2A763A3F7E}" destId="{80EDB88F-6B15-4FE3-9A6A-9D42E2D5A947}" srcOrd="0" destOrd="2" presId="urn:microsoft.com/office/officeart/2005/8/layout/list1"/>
    <dgm:cxn modelId="{F769DF70-6613-4465-816B-7F6A4D92B73C}" srcId="{9210F9A4-2F69-4C42-9BB6-BCB53BC4188E}" destId="{0892159C-E4FD-4EB4-95D9-01D65131B6CF}" srcOrd="1" destOrd="0" parTransId="{CE66581E-7EBF-417D-AC5D-B91967EF377C}" sibTransId="{D38FD5C9-0CBD-4DE5-9AFB-FCDC1692D898}"/>
    <dgm:cxn modelId="{B733E9C1-543E-4151-AF5C-8755050EB410}" srcId="{F0DEC595-5A08-4667-A441-6C46A88218EF}" destId="{9210F9A4-2F69-4C42-9BB6-BCB53BC4188E}" srcOrd="1" destOrd="0" parTransId="{D338AACD-8990-4E6C-8802-D8C8DFDC1408}" sibTransId="{9E21CD4C-DC93-4147-B0C7-16DD0270ACA8}"/>
    <dgm:cxn modelId="{96DE389D-2573-4619-B3E1-DA392E4B9DEE}" srcId="{9210F9A4-2F69-4C42-9BB6-BCB53BC4188E}" destId="{C19D4F8E-C4AF-41DE-87A7-319225760FEC}" srcOrd="0" destOrd="0" parTransId="{40CDEE1A-3B30-47D7-A27E-B192A7441DD2}" sibTransId="{33E87015-91BA-475F-8D29-917FC4DFEFC5}"/>
    <dgm:cxn modelId="{3186FA7F-ED87-4905-AB01-07EC18F22729}" srcId="{333C60BB-C1EF-42B5-A3EC-FFB96372904C}" destId="{15B9BF52-804C-4196-BFF9-EB01C5AC3AA5}" srcOrd="1" destOrd="0" parTransId="{3870F3EF-3C02-4E35-9496-0514120D7EAC}" sibTransId="{668BB801-BFBE-4247-B93C-18131EE9E76C}"/>
    <dgm:cxn modelId="{B4EF7012-44BD-4DDB-AD17-FD38754F432D}" type="presOf" srcId="{B1EFC242-6999-4086-BF96-7FA6E28D730C}" destId="{89AB7900-5CB6-4B49-A821-2C77E9A70BA4}" srcOrd="0" destOrd="0" presId="urn:microsoft.com/office/officeart/2005/8/layout/list1"/>
    <dgm:cxn modelId="{B93003FA-31DC-4702-9613-DA2EC119FE99}" srcId="{E0B6B1FF-9BE7-498A-A36B-BCC24AEF1F35}" destId="{791DA1BA-009E-4263-8709-C3AD92883E7A}" srcOrd="0" destOrd="0" parTransId="{A0A91BD7-4B75-49BC-BAA0-75687B53B8E6}" sibTransId="{CD35256F-609B-4316-B01C-EF7BD5AEFF5D}"/>
    <dgm:cxn modelId="{94C92A09-8111-4464-96B6-448A44F11DE8}" type="presOf" srcId="{9210F9A4-2F69-4C42-9BB6-BCB53BC4188E}" destId="{AC996839-2C17-4F9E-8D8E-AD27D7EA9B46}" srcOrd="0" destOrd="0" presId="urn:microsoft.com/office/officeart/2005/8/layout/list1"/>
    <dgm:cxn modelId="{281DA6F7-9B22-4B24-8D9A-75CE6F56DC15}" type="presOf" srcId="{0892159C-E4FD-4EB4-95D9-01D65131B6CF}" destId="{80EDB88F-6B15-4FE3-9A6A-9D42E2D5A947}" srcOrd="0" destOrd="1" presId="urn:microsoft.com/office/officeart/2005/8/layout/list1"/>
    <dgm:cxn modelId="{2ACA2E42-77AC-4E3E-A65B-AEDCFCEC6C7A}" type="presOf" srcId="{791DA1BA-009E-4263-8709-C3AD92883E7A}" destId="{FFF2705E-0C48-43DE-BA94-75136A114045}" srcOrd="0" destOrd="0" presId="urn:microsoft.com/office/officeart/2005/8/layout/list1"/>
    <dgm:cxn modelId="{98B2A884-C263-49E8-B3BD-C7DBAF587163}" type="presOf" srcId="{7530DE0B-1E1D-4F13-9DCE-584438F55F5C}" destId="{D6929A61-1753-4BA2-A56E-3FABCE16A103}" srcOrd="0" destOrd="0" presId="urn:microsoft.com/office/officeart/2005/8/layout/list1"/>
    <dgm:cxn modelId="{4EC2F4FD-869B-4FBE-8604-6D5E086D136B}" type="presOf" srcId="{E0B6B1FF-9BE7-498A-A36B-BCC24AEF1F35}" destId="{54D4E89C-BB4D-4314-BC64-CFD701B44AB5}" srcOrd="1" destOrd="0" presId="urn:microsoft.com/office/officeart/2005/8/layout/list1"/>
    <dgm:cxn modelId="{E29E249D-DAC0-4FA6-805D-EBFB2F46AC8D}" srcId="{333C60BB-C1EF-42B5-A3EC-FFB96372904C}" destId="{B1EFC242-6999-4086-BF96-7FA6E28D730C}" srcOrd="0" destOrd="0" parTransId="{516DEC56-6C1C-44F4-90F7-334EAD861864}" sibTransId="{8CBE7674-713C-4C47-88D5-578C7F2D4473}"/>
    <dgm:cxn modelId="{CD99EF18-D866-438E-A1B1-C4EBF6100906}" srcId="{F0DEC595-5A08-4667-A441-6C46A88218EF}" destId="{7530DE0B-1E1D-4F13-9DCE-584438F55F5C}" srcOrd="0" destOrd="0" parTransId="{CAAEB4D2-3BFA-4CB5-B7CE-F3ADC5E8766C}" sibTransId="{78B496DD-D5B4-4A55-9214-C0E98350C98C}"/>
    <dgm:cxn modelId="{61E80212-6A08-41B9-BE71-D99C3BFF43E1}" type="presOf" srcId="{C19D4F8E-C4AF-41DE-87A7-319225760FEC}" destId="{80EDB88F-6B15-4FE3-9A6A-9D42E2D5A947}" srcOrd="0" destOrd="0" presId="urn:microsoft.com/office/officeart/2005/8/layout/list1"/>
    <dgm:cxn modelId="{F4A9B698-01B6-4DA2-9EF4-7F9D59E9D92C}" type="presOf" srcId="{15B9BF52-804C-4196-BFF9-EB01C5AC3AA5}" destId="{89AB7900-5CB6-4B49-A821-2C77E9A70BA4}" srcOrd="0" destOrd="1" presId="urn:microsoft.com/office/officeart/2005/8/layout/list1"/>
    <dgm:cxn modelId="{6DF6DD8B-2B78-4F0F-9FEF-ABED1D665994}" srcId="{7530DE0B-1E1D-4F13-9DCE-584438F55F5C}" destId="{0DB3A42E-9F91-4CD7-BCE5-EE06174E1347}" srcOrd="0" destOrd="0" parTransId="{13E9DD67-C08E-4D4C-9965-01C344D78491}" sibTransId="{0E80264F-F4BF-4708-89BF-21A8206A5E9F}"/>
    <dgm:cxn modelId="{1FB33617-AF02-4D78-9287-AF329715C0B2}" type="presOf" srcId="{F0DEC595-5A08-4667-A441-6C46A88218EF}" destId="{69F46679-6C84-4D48-9B33-17290744EAD8}" srcOrd="0" destOrd="0" presId="urn:microsoft.com/office/officeart/2005/8/layout/list1"/>
    <dgm:cxn modelId="{495604D9-FF4C-4474-9392-837303FE4116}" type="presOf" srcId="{333C60BB-C1EF-42B5-A3EC-FFB96372904C}" destId="{731CDA66-7EBB-448B-B3C8-D644D301D6B2}" srcOrd="1" destOrd="0" presId="urn:microsoft.com/office/officeart/2005/8/layout/list1"/>
    <dgm:cxn modelId="{CB052418-8C3D-4E81-9E33-84D9AEFD5476}" type="presOf" srcId="{0DB3A42E-9F91-4CD7-BCE5-EE06174E1347}" destId="{63C7317F-DCB9-42CB-A6A4-CF1577293B7D}" srcOrd="0" destOrd="0" presId="urn:microsoft.com/office/officeart/2005/8/layout/list1"/>
    <dgm:cxn modelId="{7AB91E45-9231-41D5-B2EA-E7C18EB48EF3}" type="presOf" srcId="{7530DE0B-1E1D-4F13-9DCE-584438F55F5C}" destId="{07EB8D66-1692-4056-BA66-572ED000C388}" srcOrd="1" destOrd="0" presId="urn:microsoft.com/office/officeart/2005/8/layout/list1"/>
    <dgm:cxn modelId="{1713A120-D9EE-45CA-B76C-1C5F5E3E9435}" type="presOf" srcId="{E0B6B1FF-9BE7-498A-A36B-BCC24AEF1F35}" destId="{350B55DC-F7AB-4DF3-BC4D-2BF9BA4E7A04}" srcOrd="0" destOrd="0" presId="urn:microsoft.com/office/officeart/2005/8/layout/list1"/>
    <dgm:cxn modelId="{7535D299-2E4E-446D-B68A-0A82CE418699}" type="presOf" srcId="{333C60BB-C1EF-42B5-A3EC-FFB96372904C}" destId="{FD0C5FED-8B3D-40FC-8AC4-FD3EF0F1943B}" srcOrd="0" destOrd="0" presId="urn:microsoft.com/office/officeart/2005/8/layout/list1"/>
    <dgm:cxn modelId="{F9465B6A-5B71-46EB-8185-A865707F44A2}" srcId="{9210F9A4-2F69-4C42-9BB6-BCB53BC4188E}" destId="{A7C3C21C-F083-42E6-997B-5A2A763A3F7E}" srcOrd="2" destOrd="0" parTransId="{B10FDD16-4F6D-49D5-9BB8-AB42DEB1D029}" sibTransId="{FE5FE4A6-B04E-4256-B254-8EC664322BCD}"/>
    <dgm:cxn modelId="{99B93D6E-B4CE-499C-8C8E-0FBED50699DD}" type="presParOf" srcId="{69F46679-6C84-4D48-9B33-17290744EAD8}" destId="{915BD3BB-16CD-43CE-A666-845F408562AF}" srcOrd="0" destOrd="0" presId="urn:microsoft.com/office/officeart/2005/8/layout/list1"/>
    <dgm:cxn modelId="{624F4A08-05CD-40CA-9E9E-993479FD93B5}" type="presParOf" srcId="{915BD3BB-16CD-43CE-A666-845F408562AF}" destId="{D6929A61-1753-4BA2-A56E-3FABCE16A103}" srcOrd="0" destOrd="0" presId="urn:microsoft.com/office/officeart/2005/8/layout/list1"/>
    <dgm:cxn modelId="{C5D3A07B-B304-4097-8A48-B3BD8F07EF8E}" type="presParOf" srcId="{915BD3BB-16CD-43CE-A666-845F408562AF}" destId="{07EB8D66-1692-4056-BA66-572ED000C388}" srcOrd="1" destOrd="0" presId="urn:microsoft.com/office/officeart/2005/8/layout/list1"/>
    <dgm:cxn modelId="{844E98D5-0B2F-48F3-A92E-F9E98CB28816}" type="presParOf" srcId="{69F46679-6C84-4D48-9B33-17290744EAD8}" destId="{0FDB35E6-22F2-419F-B7FD-6156CDE62786}" srcOrd="1" destOrd="0" presId="urn:microsoft.com/office/officeart/2005/8/layout/list1"/>
    <dgm:cxn modelId="{89DF4027-24F4-4840-9611-1C90886B659E}" type="presParOf" srcId="{69F46679-6C84-4D48-9B33-17290744EAD8}" destId="{63C7317F-DCB9-42CB-A6A4-CF1577293B7D}" srcOrd="2" destOrd="0" presId="urn:microsoft.com/office/officeart/2005/8/layout/list1"/>
    <dgm:cxn modelId="{1BD809F2-6BEE-4D6C-9FD0-AC0407D7AD4A}" type="presParOf" srcId="{69F46679-6C84-4D48-9B33-17290744EAD8}" destId="{CC545B24-80D0-4B10-86D8-1697F74FA5F5}" srcOrd="3" destOrd="0" presId="urn:microsoft.com/office/officeart/2005/8/layout/list1"/>
    <dgm:cxn modelId="{B13CB248-CDEF-4DE9-9BF8-39BF19EFCC60}" type="presParOf" srcId="{69F46679-6C84-4D48-9B33-17290744EAD8}" destId="{0808E30C-F8CA-4392-9E61-D442733CF516}" srcOrd="4" destOrd="0" presId="urn:microsoft.com/office/officeart/2005/8/layout/list1"/>
    <dgm:cxn modelId="{25FD4124-A587-4BF0-8D41-DFA76B3C493F}" type="presParOf" srcId="{0808E30C-F8CA-4392-9E61-D442733CF516}" destId="{AC996839-2C17-4F9E-8D8E-AD27D7EA9B46}" srcOrd="0" destOrd="0" presId="urn:microsoft.com/office/officeart/2005/8/layout/list1"/>
    <dgm:cxn modelId="{FEEA5339-2FF7-4FF6-B43B-3FF4B955CA78}" type="presParOf" srcId="{0808E30C-F8CA-4392-9E61-D442733CF516}" destId="{8377DEE6-6E60-44BB-A9C4-E5044C2260C3}" srcOrd="1" destOrd="0" presId="urn:microsoft.com/office/officeart/2005/8/layout/list1"/>
    <dgm:cxn modelId="{E61D2260-6643-4D72-9EE0-D6C5F2B372A9}" type="presParOf" srcId="{69F46679-6C84-4D48-9B33-17290744EAD8}" destId="{4845ECE5-9EB6-43E9-86A6-85578E075DF2}" srcOrd="5" destOrd="0" presId="urn:microsoft.com/office/officeart/2005/8/layout/list1"/>
    <dgm:cxn modelId="{DC59B916-82AD-4FBB-90E1-A46D4255C8EB}" type="presParOf" srcId="{69F46679-6C84-4D48-9B33-17290744EAD8}" destId="{80EDB88F-6B15-4FE3-9A6A-9D42E2D5A947}" srcOrd="6" destOrd="0" presId="urn:microsoft.com/office/officeart/2005/8/layout/list1"/>
    <dgm:cxn modelId="{CEC5BAEB-6398-45DA-8AC2-99ED8C32771B}" type="presParOf" srcId="{69F46679-6C84-4D48-9B33-17290744EAD8}" destId="{CC72C676-823D-4DC8-BF23-2CEEA91035D0}" srcOrd="7" destOrd="0" presId="urn:microsoft.com/office/officeart/2005/8/layout/list1"/>
    <dgm:cxn modelId="{94A73F0D-8EA0-4091-B1B6-E00CA64BF92B}" type="presParOf" srcId="{69F46679-6C84-4D48-9B33-17290744EAD8}" destId="{3AAF4A4E-C95C-4CA7-BB24-B60C50F9E436}" srcOrd="8" destOrd="0" presId="urn:microsoft.com/office/officeart/2005/8/layout/list1"/>
    <dgm:cxn modelId="{EF17183D-3970-4FDF-BEA1-4301F800152D}" type="presParOf" srcId="{3AAF4A4E-C95C-4CA7-BB24-B60C50F9E436}" destId="{350B55DC-F7AB-4DF3-BC4D-2BF9BA4E7A04}" srcOrd="0" destOrd="0" presId="urn:microsoft.com/office/officeart/2005/8/layout/list1"/>
    <dgm:cxn modelId="{81134AD9-EF1F-43B9-A4A6-67B1E096D65A}" type="presParOf" srcId="{3AAF4A4E-C95C-4CA7-BB24-B60C50F9E436}" destId="{54D4E89C-BB4D-4314-BC64-CFD701B44AB5}" srcOrd="1" destOrd="0" presId="urn:microsoft.com/office/officeart/2005/8/layout/list1"/>
    <dgm:cxn modelId="{6FD26B69-A60D-44C7-BAF7-940EE09E4494}" type="presParOf" srcId="{69F46679-6C84-4D48-9B33-17290744EAD8}" destId="{E6FC4FBB-199D-491E-A7F1-9F75F90C3918}" srcOrd="9" destOrd="0" presId="urn:microsoft.com/office/officeart/2005/8/layout/list1"/>
    <dgm:cxn modelId="{1E352E68-0177-4362-BB8D-875BCA42FA19}" type="presParOf" srcId="{69F46679-6C84-4D48-9B33-17290744EAD8}" destId="{FFF2705E-0C48-43DE-BA94-75136A114045}" srcOrd="10" destOrd="0" presId="urn:microsoft.com/office/officeart/2005/8/layout/list1"/>
    <dgm:cxn modelId="{0677B7E3-B418-4B84-BC4D-8EBB8BC9EDDF}" type="presParOf" srcId="{69F46679-6C84-4D48-9B33-17290744EAD8}" destId="{DEABBDB5-5548-4650-8F84-C3B020D80785}" srcOrd="11" destOrd="0" presId="urn:microsoft.com/office/officeart/2005/8/layout/list1"/>
    <dgm:cxn modelId="{DE531B36-6C63-4B3E-B65F-5881BC949A1E}" type="presParOf" srcId="{69F46679-6C84-4D48-9B33-17290744EAD8}" destId="{3D763242-1DDF-4CC3-A039-10F813779273}" srcOrd="12" destOrd="0" presId="urn:microsoft.com/office/officeart/2005/8/layout/list1"/>
    <dgm:cxn modelId="{E2B99145-3415-4219-AD12-D055445B6DB1}" type="presParOf" srcId="{3D763242-1DDF-4CC3-A039-10F813779273}" destId="{FD0C5FED-8B3D-40FC-8AC4-FD3EF0F1943B}" srcOrd="0" destOrd="0" presId="urn:microsoft.com/office/officeart/2005/8/layout/list1"/>
    <dgm:cxn modelId="{0353B35E-8783-43C7-8FEA-CAE760A8AB4A}" type="presParOf" srcId="{3D763242-1DDF-4CC3-A039-10F813779273}" destId="{731CDA66-7EBB-448B-B3C8-D644D301D6B2}" srcOrd="1" destOrd="0" presId="urn:microsoft.com/office/officeart/2005/8/layout/list1"/>
    <dgm:cxn modelId="{344D4051-BFA3-4E49-B36C-5CC03C7AE7C1}" type="presParOf" srcId="{69F46679-6C84-4D48-9B33-17290744EAD8}" destId="{FF6707DE-6DBE-4462-BF39-A486F0117143}" srcOrd="13" destOrd="0" presId="urn:microsoft.com/office/officeart/2005/8/layout/list1"/>
    <dgm:cxn modelId="{E14B80A3-3175-4223-90EC-797C680A79D2}" type="presParOf" srcId="{69F46679-6C84-4D48-9B33-17290744EAD8}" destId="{89AB7900-5CB6-4B49-A821-2C77E9A70BA4}" srcOrd="14"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1B02772-C1F9-44A8-B489-9FD1459DFC1E}"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6C3245A-F7FC-4B67-9169-B1F558B84EAA}">
      <dgm:prSet phldrT="[Text]"/>
      <dgm:spPr>
        <a:solidFill>
          <a:schemeClr val="accent2"/>
        </a:solidFill>
      </dgm:spPr>
      <dgm:t>
        <a:bodyPr/>
        <a:lstStyle/>
        <a:p>
          <a:r>
            <a:rPr lang="en-US" dirty="0" smtClean="0"/>
            <a:t>HTTP is a “stateless” protocol</a:t>
          </a:r>
          <a:endParaRPr lang="en-US" dirty="0"/>
        </a:p>
      </dgm:t>
    </dgm:pt>
    <dgm:pt modelId="{BD4D8590-9BE4-48C0-986F-B4680D03DE57}" type="parTrans" cxnId="{BEA1A8FD-DCD7-4F92-AD6B-3474245A1831}">
      <dgm:prSet/>
      <dgm:spPr/>
      <dgm:t>
        <a:bodyPr/>
        <a:lstStyle/>
        <a:p>
          <a:endParaRPr lang="en-US"/>
        </a:p>
      </dgm:t>
    </dgm:pt>
    <dgm:pt modelId="{3B5E5F56-615A-4BE2-9604-A0A8E018FC73}" type="sibTrans" cxnId="{BEA1A8FD-DCD7-4F92-AD6B-3474245A1831}">
      <dgm:prSet/>
      <dgm:spPr/>
      <dgm:t>
        <a:bodyPr/>
        <a:lstStyle/>
        <a:p>
          <a:endParaRPr lang="en-US"/>
        </a:p>
      </dgm:t>
    </dgm:pt>
    <dgm:pt modelId="{31E58432-AF4D-4379-9488-DF87DFE6E298}">
      <dgm:prSet/>
      <dgm:spPr/>
      <dgm:t>
        <a:bodyPr/>
        <a:lstStyle/>
        <a:p>
          <a:r>
            <a:rPr lang="en-US" dirty="0" smtClean="0"/>
            <a:t>Means credentials have to go with every request</a:t>
          </a:r>
        </a:p>
      </dgm:t>
    </dgm:pt>
    <dgm:pt modelId="{6AC3BD83-0619-4726-8AB4-13FD1CAA0A0B}" type="parTrans" cxnId="{8B2DCE92-DEC2-4109-A741-C00B3E73F8D4}">
      <dgm:prSet/>
      <dgm:spPr/>
      <dgm:t>
        <a:bodyPr/>
        <a:lstStyle/>
        <a:p>
          <a:endParaRPr lang="en-US"/>
        </a:p>
      </dgm:t>
    </dgm:pt>
    <dgm:pt modelId="{31EFB07F-8AB0-4491-A503-6D598D6A726C}" type="sibTrans" cxnId="{8B2DCE92-DEC2-4109-A741-C00B3E73F8D4}">
      <dgm:prSet/>
      <dgm:spPr/>
      <dgm:t>
        <a:bodyPr/>
        <a:lstStyle/>
        <a:p>
          <a:endParaRPr lang="en-US"/>
        </a:p>
      </dgm:t>
    </dgm:pt>
    <dgm:pt modelId="{E5D103ED-8098-4449-ACE9-B58956D89202}">
      <dgm:prSet/>
      <dgm:spPr/>
      <dgm:t>
        <a:bodyPr/>
        <a:lstStyle/>
        <a:p>
          <a:r>
            <a:rPr lang="en-US" dirty="0" smtClean="0"/>
            <a:t>Should use SSL for everything requiring authentication</a:t>
          </a:r>
        </a:p>
      </dgm:t>
    </dgm:pt>
    <dgm:pt modelId="{907440AD-3643-4959-A4FC-8FF25C1EE033}" type="parTrans" cxnId="{DB89ED16-E506-4192-9853-168F18B92760}">
      <dgm:prSet/>
      <dgm:spPr/>
      <dgm:t>
        <a:bodyPr/>
        <a:lstStyle/>
        <a:p>
          <a:endParaRPr lang="en-US"/>
        </a:p>
      </dgm:t>
    </dgm:pt>
    <dgm:pt modelId="{9E366A32-918A-4B78-B2B2-D7197D7AA90E}" type="sibTrans" cxnId="{DB89ED16-E506-4192-9853-168F18B92760}">
      <dgm:prSet/>
      <dgm:spPr/>
      <dgm:t>
        <a:bodyPr/>
        <a:lstStyle/>
        <a:p>
          <a:endParaRPr lang="en-US"/>
        </a:p>
      </dgm:t>
    </dgm:pt>
    <dgm:pt modelId="{C0A12C04-1EDF-4589-8501-B1F7C02004CA}">
      <dgm:prSet/>
      <dgm:spPr>
        <a:solidFill>
          <a:schemeClr val="accent2"/>
        </a:solidFill>
      </dgm:spPr>
      <dgm:t>
        <a:bodyPr/>
        <a:lstStyle/>
        <a:p>
          <a:r>
            <a:rPr lang="en-US" dirty="0" smtClean="0"/>
            <a:t>Session management flaws</a:t>
          </a:r>
        </a:p>
      </dgm:t>
    </dgm:pt>
    <dgm:pt modelId="{73F8DB4D-C0F4-4CED-8D45-49E6FD1C11D9}" type="parTrans" cxnId="{3EB78B10-175B-4E30-B794-0DEC3ABC4592}">
      <dgm:prSet/>
      <dgm:spPr/>
      <dgm:t>
        <a:bodyPr/>
        <a:lstStyle/>
        <a:p>
          <a:endParaRPr lang="en-US"/>
        </a:p>
      </dgm:t>
    </dgm:pt>
    <dgm:pt modelId="{8DD5420F-616F-4357-BAD3-516300933622}" type="sibTrans" cxnId="{3EB78B10-175B-4E30-B794-0DEC3ABC4592}">
      <dgm:prSet/>
      <dgm:spPr/>
      <dgm:t>
        <a:bodyPr/>
        <a:lstStyle/>
        <a:p>
          <a:endParaRPr lang="en-US"/>
        </a:p>
      </dgm:t>
    </dgm:pt>
    <dgm:pt modelId="{10AA106A-7FE5-4915-9959-8FAFF64FF3E2}">
      <dgm:prSet/>
      <dgm:spPr/>
      <dgm:t>
        <a:bodyPr/>
        <a:lstStyle/>
        <a:p>
          <a:r>
            <a:rPr lang="en-US" dirty="0" smtClean="0"/>
            <a:t>SESSION ID used to track state since HTTP doesn’t</a:t>
          </a:r>
        </a:p>
      </dgm:t>
    </dgm:pt>
    <dgm:pt modelId="{5147A317-7190-4219-A6DD-39457C11F080}" type="parTrans" cxnId="{5D736985-3C9E-49CF-9BF9-26FC80CB24B8}">
      <dgm:prSet/>
      <dgm:spPr/>
      <dgm:t>
        <a:bodyPr/>
        <a:lstStyle/>
        <a:p>
          <a:endParaRPr lang="en-US"/>
        </a:p>
      </dgm:t>
    </dgm:pt>
    <dgm:pt modelId="{BC80ED85-3971-4D12-85D2-01F6EF8C0230}" type="sibTrans" cxnId="{5D736985-3C9E-49CF-9BF9-26FC80CB24B8}">
      <dgm:prSet/>
      <dgm:spPr/>
      <dgm:t>
        <a:bodyPr/>
        <a:lstStyle/>
        <a:p>
          <a:endParaRPr lang="en-US"/>
        </a:p>
      </dgm:t>
    </dgm:pt>
    <dgm:pt modelId="{2FA114C9-A0A7-4D02-9F90-AD905C9C068C}">
      <dgm:prSet/>
      <dgm:spPr/>
      <dgm:t>
        <a:bodyPr/>
        <a:lstStyle/>
        <a:p>
          <a:r>
            <a:rPr lang="en-US" dirty="0" smtClean="0"/>
            <a:t>and it is just as good as credentials to an attacker</a:t>
          </a:r>
        </a:p>
      </dgm:t>
    </dgm:pt>
    <dgm:pt modelId="{3AAC84C2-1B16-40C3-9B85-A5C8DB654FDB}" type="parTrans" cxnId="{BEE54A4A-06A3-47D3-B167-A4F6847297F5}">
      <dgm:prSet/>
      <dgm:spPr/>
      <dgm:t>
        <a:bodyPr/>
        <a:lstStyle/>
        <a:p>
          <a:endParaRPr lang="en-US"/>
        </a:p>
      </dgm:t>
    </dgm:pt>
    <dgm:pt modelId="{FB9510F9-E2A5-463F-91B9-C48DF04921C3}" type="sibTrans" cxnId="{BEE54A4A-06A3-47D3-B167-A4F6847297F5}">
      <dgm:prSet/>
      <dgm:spPr/>
      <dgm:t>
        <a:bodyPr/>
        <a:lstStyle/>
        <a:p>
          <a:endParaRPr lang="en-US"/>
        </a:p>
      </dgm:t>
    </dgm:pt>
    <dgm:pt modelId="{601855A8-2317-4205-AA03-7B1AD2E6002D}">
      <dgm:prSet/>
      <dgm:spPr/>
      <dgm:t>
        <a:bodyPr/>
        <a:lstStyle/>
        <a:p>
          <a:r>
            <a:rPr lang="en-US" dirty="0" smtClean="0"/>
            <a:t>SESSION ID is typically exposed on the network, in browser, in logs, …</a:t>
          </a:r>
        </a:p>
      </dgm:t>
    </dgm:pt>
    <dgm:pt modelId="{F483579F-326E-4BFC-BE5B-D5CA7F7E6188}" type="parTrans" cxnId="{FB6AA3D9-F619-46CA-92FB-231B0D880CDE}">
      <dgm:prSet/>
      <dgm:spPr/>
      <dgm:t>
        <a:bodyPr/>
        <a:lstStyle/>
        <a:p>
          <a:endParaRPr lang="en-US"/>
        </a:p>
      </dgm:t>
    </dgm:pt>
    <dgm:pt modelId="{A85D688D-AF64-4146-8B1B-247D18FCB2EB}" type="sibTrans" cxnId="{FB6AA3D9-F619-46CA-92FB-231B0D880CDE}">
      <dgm:prSet/>
      <dgm:spPr/>
      <dgm:t>
        <a:bodyPr/>
        <a:lstStyle/>
        <a:p>
          <a:endParaRPr lang="en-US"/>
        </a:p>
      </dgm:t>
    </dgm:pt>
    <dgm:pt modelId="{79705BC9-8141-4398-89EA-D2F118E20FA4}">
      <dgm:prSet/>
      <dgm:spPr>
        <a:solidFill>
          <a:schemeClr val="accent2"/>
        </a:solidFill>
      </dgm:spPr>
      <dgm:t>
        <a:bodyPr/>
        <a:lstStyle/>
        <a:p>
          <a:r>
            <a:rPr lang="en-US" dirty="0" smtClean="0"/>
            <a:t>Beware the side-doors</a:t>
          </a:r>
        </a:p>
      </dgm:t>
    </dgm:pt>
    <dgm:pt modelId="{DC66E526-29F0-4C36-9940-F57DC8AB6138}" type="parTrans" cxnId="{6F0D3182-FF60-4DF2-AA24-DB73C877289C}">
      <dgm:prSet/>
      <dgm:spPr/>
      <dgm:t>
        <a:bodyPr/>
        <a:lstStyle/>
        <a:p>
          <a:endParaRPr lang="en-US"/>
        </a:p>
      </dgm:t>
    </dgm:pt>
    <dgm:pt modelId="{09A57284-F280-48E7-8641-097582AF8170}" type="sibTrans" cxnId="{6F0D3182-FF60-4DF2-AA24-DB73C877289C}">
      <dgm:prSet/>
      <dgm:spPr/>
      <dgm:t>
        <a:bodyPr/>
        <a:lstStyle/>
        <a:p>
          <a:endParaRPr lang="en-US"/>
        </a:p>
      </dgm:t>
    </dgm:pt>
    <dgm:pt modelId="{CA5259F6-C069-4A8A-904B-9F0388B2046E}">
      <dgm:prSet/>
      <dgm:spPr/>
      <dgm:t>
        <a:bodyPr/>
        <a:lstStyle/>
        <a:p>
          <a:r>
            <a:rPr lang="en-US" dirty="0" smtClean="0"/>
            <a:t>Change my password, remember my password, forgot my password, secret question, logout, email address, etc…</a:t>
          </a:r>
        </a:p>
      </dgm:t>
    </dgm:pt>
    <dgm:pt modelId="{A535B507-70DB-4A32-883A-4DA42CF7723F}" type="parTrans" cxnId="{4D994555-3CB1-4DBE-89A0-8BDAF12794A0}">
      <dgm:prSet/>
      <dgm:spPr/>
      <dgm:t>
        <a:bodyPr/>
        <a:lstStyle/>
        <a:p>
          <a:endParaRPr lang="en-US"/>
        </a:p>
      </dgm:t>
    </dgm:pt>
    <dgm:pt modelId="{0B53BF5F-4935-4C23-A44B-8BBE3094DA27}" type="sibTrans" cxnId="{4D994555-3CB1-4DBE-89A0-8BDAF12794A0}">
      <dgm:prSet/>
      <dgm:spPr/>
      <dgm:t>
        <a:bodyPr/>
        <a:lstStyle/>
        <a:p>
          <a:endParaRPr lang="en-US"/>
        </a:p>
      </dgm:t>
    </dgm:pt>
    <dgm:pt modelId="{D4846FEF-9F4E-4614-9B1C-23F32B459DAF}">
      <dgm:prSet/>
      <dgm:spPr>
        <a:solidFill>
          <a:schemeClr val="accent2"/>
        </a:solidFill>
      </dgm:spPr>
      <dgm:t>
        <a:bodyPr/>
        <a:lstStyle/>
        <a:p>
          <a:r>
            <a:rPr lang="en-US" dirty="0" smtClean="0"/>
            <a:t>Typical Impact</a:t>
          </a:r>
        </a:p>
      </dgm:t>
    </dgm:pt>
    <dgm:pt modelId="{08EBB0A7-4114-418F-B76D-7C9B2B74C812}" type="parTrans" cxnId="{6E090D14-B252-4315-A8C2-6D8549BA2AD8}">
      <dgm:prSet/>
      <dgm:spPr/>
      <dgm:t>
        <a:bodyPr/>
        <a:lstStyle/>
        <a:p>
          <a:endParaRPr lang="en-US"/>
        </a:p>
      </dgm:t>
    </dgm:pt>
    <dgm:pt modelId="{8B61F45B-1D4F-4B60-9FAF-5C244D578CB1}" type="sibTrans" cxnId="{6E090D14-B252-4315-A8C2-6D8549BA2AD8}">
      <dgm:prSet/>
      <dgm:spPr/>
      <dgm:t>
        <a:bodyPr/>
        <a:lstStyle/>
        <a:p>
          <a:endParaRPr lang="en-US"/>
        </a:p>
      </dgm:t>
    </dgm:pt>
    <dgm:pt modelId="{6D06630E-F1D8-4CA9-9B62-196164569B77}">
      <dgm:prSet/>
      <dgm:spPr/>
      <dgm:t>
        <a:bodyPr/>
        <a:lstStyle/>
        <a:p>
          <a:r>
            <a:rPr lang="en-US" dirty="0" smtClean="0"/>
            <a:t>User accounts compromised or user sessions hijacked</a:t>
          </a:r>
        </a:p>
      </dgm:t>
    </dgm:pt>
    <dgm:pt modelId="{C98D4CD8-3D4F-493D-9F8A-D2F5934633F4}" type="parTrans" cxnId="{07D1455B-F6F7-440F-AC2C-254F4C7C0EFB}">
      <dgm:prSet/>
      <dgm:spPr/>
      <dgm:t>
        <a:bodyPr/>
        <a:lstStyle/>
        <a:p>
          <a:endParaRPr lang="en-US"/>
        </a:p>
      </dgm:t>
    </dgm:pt>
    <dgm:pt modelId="{97C88BB9-9969-4675-8A48-60F1A58D77DB}" type="sibTrans" cxnId="{07D1455B-F6F7-440F-AC2C-254F4C7C0EFB}">
      <dgm:prSet/>
      <dgm:spPr/>
      <dgm:t>
        <a:bodyPr/>
        <a:lstStyle/>
        <a:p>
          <a:endParaRPr lang="en-US"/>
        </a:p>
      </dgm:t>
    </dgm:pt>
    <dgm:pt modelId="{714788CD-6576-4C9B-82FB-EFD6C574436E}" type="pres">
      <dgm:prSet presAssocID="{21B02772-C1F9-44A8-B489-9FD1459DFC1E}" presName="linear" presStyleCnt="0">
        <dgm:presLayoutVars>
          <dgm:dir/>
          <dgm:animLvl val="lvl"/>
          <dgm:resizeHandles val="exact"/>
        </dgm:presLayoutVars>
      </dgm:prSet>
      <dgm:spPr/>
      <dgm:t>
        <a:bodyPr/>
        <a:lstStyle/>
        <a:p>
          <a:endParaRPr lang="en-US"/>
        </a:p>
      </dgm:t>
    </dgm:pt>
    <dgm:pt modelId="{47B6FDC5-8854-4AF1-8906-428F480A15EC}" type="pres">
      <dgm:prSet presAssocID="{56C3245A-F7FC-4B67-9169-B1F558B84EAA}" presName="parentLin" presStyleCnt="0"/>
      <dgm:spPr/>
    </dgm:pt>
    <dgm:pt modelId="{08D47650-5F53-4D4E-A842-CD34971A5CC9}" type="pres">
      <dgm:prSet presAssocID="{56C3245A-F7FC-4B67-9169-B1F558B84EAA}" presName="parentLeftMargin" presStyleLbl="node1" presStyleIdx="0" presStyleCnt="4"/>
      <dgm:spPr/>
      <dgm:t>
        <a:bodyPr/>
        <a:lstStyle/>
        <a:p>
          <a:endParaRPr lang="en-US"/>
        </a:p>
      </dgm:t>
    </dgm:pt>
    <dgm:pt modelId="{C1CCF742-3354-40B0-8547-149D5B45EAE5}" type="pres">
      <dgm:prSet presAssocID="{56C3245A-F7FC-4B67-9169-B1F558B84EAA}" presName="parentText" presStyleLbl="node1" presStyleIdx="0" presStyleCnt="4">
        <dgm:presLayoutVars>
          <dgm:chMax val="0"/>
          <dgm:bulletEnabled val="1"/>
        </dgm:presLayoutVars>
      </dgm:prSet>
      <dgm:spPr/>
      <dgm:t>
        <a:bodyPr/>
        <a:lstStyle/>
        <a:p>
          <a:endParaRPr lang="en-US"/>
        </a:p>
      </dgm:t>
    </dgm:pt>
    <dgm:pt modelId="{7451A0AB-2341-42E3-BAFE-33C82C0038F4}" type="pres">
      <dgm:prSet presAssocID="{56C3245A-F7FC-4B67-9169-B1F558B84EAA}" presName="negativeSpace" presStyleCnt="0"/>
      <dgm:spPr/>
    </dgm:pt>
    <dgm:pt modelId="{42D47EBE-A15D-4C22-B937-41021BC092E3}" type="pres">
      <dgm:prSet presAssocID="{56C3245A-F7FC-4B67-9169-B1F558B84EAA}" presName="childText" presStyleLbl="conFgAcc1" presStyleIdx="0" presStyleCnt="4">
        <dgm:presLayoutVars>
          <dgm:bulletEnabled val="1"/>
        </dgm:presLayoutVars>
      </dgm:prSet>
      <dgm:spPr/>
      <dgm:t>
        <a:bodyPr/>
        <a:lstStyle/>
        <a:p>
          <a:endParaRPr lang="en-US"/>
        </a:p>
      </dgm:t>
    </dgm:pt>
    <dgm:pt modelId="{033FF730-A0FD-44CD-AD97-9ABE441AD40E}" type="pres">
      <dgm:prSet presAssocID="{3B5E5F56-615A-4BE2-9604-A0A8E018FC73}" presName="spaceBetweenRectangles" presStyleCnt="0"/>
      <dgm:spPr/>
    </dgm:pt>
    <dgm:pt modelId="{3001FFD4-D902-41E1-A89F-C12284A0F5F8}" type="pres">
      <dgm:prSet presAssocID="{C0A12C04-1EDF-4589-8501-B1F7C02004CA}" presName="parentLin" presStyleCnt="0"/>
      <dgm:spPr/>
    </dgm:pt>
    <dgm:pt modelId="{F664245C-0642-410B-A9D3-6954590DD59A}" type="pres">
      <dgm:prSet presAssocID="{C0A12C04-1EDF-4589-8501-B1F7C02004CA}" presName="parentLeftMargin" presStyleLbl="node1" presStyleIdx="0" presStyleCnt="4"/>
      <dgm:spPr/>
      <dgm:t>
        <a:bodyPr/>
        <a:lstStyle/>
        <a:p>
          <a:endParaRPr lang="en-US"/>
        </a:p>
      </dgm:t>
    </dgm:pt>
    <dgm:pt modelId="{F18F51E8-D932-4C66-B789-743280E530A8}" type="pres">
      <dgm:prSet presAssocID="{C0A12C04-1EDF-4589-8501-B1F7C02004CA}" presName="parentText" presStyleLbl="node1" presStyleIdx="1" presStyleCnt="4">
        <dgm:presLayoutVars>
          <dgm:chMax val="0"/>
          <dgm:bulletEnabled val="1"/>
        </dgm:presLayoutVars>
      </dgm:prSet>
      <dgm:spPr/>
      <dgm:t>
        <a:bodyPr/>
        <a:lstStyle/>
        <a:p>
          <a:endParaRPr lang="en-US"/>
        </a:p>
      </dgm:t>
    </dgm:pt>
    <dgm:pt modelId="{AC7021E7-1EF5-4E4B-BC37-FE7049CF96A8}" type="pres">
      <dgm:prSet presAssocID="{C0A12C04-1EDF-4589-8501-B1F7C02004CA}" presName="negativeSpace" presStyleCnt="0"/>
      <dgm:spPr/>
    </dgm:pt>
    <dgm:pt modelId="{1BE3829A-B36B-4166-B2D8-8596D466B3AD}" type="pres">
      <dgm:prSet presAssocID="{C0A12C04-1EDF-4589-8501-B1F7C02004CA}" presName="childText" presStyleLbl="conFgAcc1" presStyleIdx="1" presStyleCnt="4">
        <dgm:presLayoutVars>
          <dgm:bulletEnabled val="1"/>
        </dgm:presLayoutVars>
      </dgm:prSet>
      <dgm:spPr/>
      <dgm:t>
        <a:bodyPr/>
        <a:lstStyle/>
        <a:p>
          <a:endParaRPr lang="en-US"/>
        </a:p>
      </dgm:t>
    </dgm:pt>
    <dgm:pt modelId="{E07A7AE7-9D00-475D-BC81-4961551EF868}" type="pres">
      <dgm:prSet presAssocID="{8DD5420F-616F-4357-BAD3-516300933622}" presName="spaceBetweenRectangles" presStyleCnt="0"/>
      <dgm:spPr/>
    </dgm:pt>
    <dgm:pt modelId="{B12B1E11-0DA4-4A36-A001-AC01890C39F3}" type="pres">
      <dgm:prSet presAssocID="{79705BC9-8141-4398-89EA-D2F118E20FA4}" presName="parentLin" presStyleCnt="0"/>
      <dgm:spPr/>
    </dgm:pt>
    <dgm:pt modelId="{910BE924-9142-408A-9F1B-746FC5427907}" type="pres">
      <dgm:prSet presAssocID="{79705BC9-8141-4398-89EA-D2F118E20FA4}" presName="parentLeftMargin" presStyleLbl="node1" presStyleIdx="1" presStyleCnt="4"/>
      <dgm:spPr/>
      <dgm:t>
        <a:bodyPr/>
        <a:lstStyle/>
        <a:p>
          <a:endParaRPr lang="en-US"/>
        </a:p>
      </dgm:t>
    </dgm:pt>
    <dgm:pt modelId="{F9359673-9E66-491D-9A3F-80FEBC5DD5B5}" type="pres">
      <dgm:prSet presAssocID="{79705BC9-8141-4398-89EA-D2F118E20FA4}" presName="parentText" presStyleLbl="node1" presStyleIdx="2" presStyleCnt="4">
        <dgm:presLayoutVars>
          <dgm:chMax val="0"/>
          <dgm:bulletEnabled val="1"/>
        </dgm:presLayoutVars>
      </dgm:prSet>
      <dgm:spPr/>
      <dgm:t>
        <a:bodyPr/>
        <a:lstStyle/>
        <a:p>
          <a:endParaRPr lang="en-US"/>
        </a:p>
      </dgm:t>
    </dgm:pt>
    <dgm:pt modelId="{A766A456-1649-4B87-8525-73875813102E}" type="pres">
      <dgm:prSet presAssocID="{79705BC9-8141-4398-89EA-D2F118E20FA4}" presName="negativeSpace" presStyleCnt="0"/>
      <dgm:spPr/>
    </dgm:pt>
    <dgm:pt modelId="{A16841A0-9150-49EB-A1DB-7E1C3B9A3F71}" type="pres">
      <dgm:prSet presAssocID="{79705BC9-8141-4398-89EA-D2F118E20FA4}" presName="childText" presStyleLbl="conFgAcc1" presStyleIdx="2" presStyleCnt="4">
        <dgm:presLayoutVars>
          <dgm:bulletEnabled val="1"/>
        </dgm:presLayoutVars>
      </dgm:prSet>
      <dgm:spPr/>
      <dgm:t>
        <a:bodyPr/>
        <a:lstStyle/>
        <a:p>
          <a:endParaRPr lang="en-US"/>
        </a:p>
      </dgm:t>
    </dgm:pt>
    <dgm:pt modelId="{28BC3BE2-B567-46F9-B36E-B6CD15F4563F}" type="pres">
      <dgm:prSet presAssocID="{09A57284-F280-48E7-8641-097582AF8170}" presName="spaceBetweenRectangles" presStyleCnt="0"/>
      <dgm:spPr/>
    </dgm:pt>
    <dgm:pt modelId="{3AE64A03-0EFE-449C-8CD9-D7FBDAE44753}" type="pres">
      <dgm:prSet presAssocID="{D4846FEF-9F4E-4614-9B1C-23F32B459DAF}" presName="parentLin" presStyleCnt="0"/>
      <dgm:spPr/>
    </dgm:pt>
    <dgm:pt modelId="{3B56F920-DBE0-4319-B5BA-4A7BCD0E1462}" type="pres">
      <dgm:prSet presAssocID="{D4846FEF-9F4E-4614-9B1C-23F32B459DAF}" presName="parentLeftMargin" presStyleLbl="node1" presStyleIdx="2" presStyleCnt="4"/>
      <dgm:spPr/>
      <dgm:t>
        <a:bodyPr/>
        <a:lstStyle/>
        <a:p>
          <a:endParaRPr lang="en-US"/>
        </a:p>
      </dgm:t>
    </dgm:pt>
    <dgm:pt modelId="{909709D9-B61A-4632-8587-2587842CC1EE}" type="pres">
      <dgm:prSet presAssocID="{D4846FEF-9F4E-4614-9B1C-23F32B459DAF}" presName="parentText" presStyleLbl="node1" presStyleIdx="3" presStyleCnt="4">
        <dgm:presLayoutVars>
          <dgm:chMax val="0"/>
          <dgm:bulletEnabled val="1"/>
        </dgm:presLayoutVars>
      </dgm:prSet>
      <dgm:spPr/>
      <dgm:t>
        <a:bodyPr/>
        <a:lstStyle/>
        <a:p>
          <a:endParaRPr lang="en-US"/>
        </a:p>
      </dgm:t>
    </dgm:pt>
    <dgm:pt modelId="{872C96F6-5442-4A6A-B348-69D3A0815A92}" type="pres">
      <dgm:prSet presAssocID="{D4846FEF-9F4E-4614-9B1C-23F32B459DAF}" presName="negativeSpace" presStyleCnt="0"/>
      <dgm:spPr/>
    </dgm:pt>
    <dgm:pt modelId="{5EFBF7D3-C76B-451F-8F43-50FE2D1F4264}" type="pres">
      <dgm:prSet presAssocID="{D4846FEF-9F4E-4614-9B1C-23F32B459DAF}" presName="childText" presStyleLbl="conFgAcc1" presStyleIdx="3" presStyleCnt="4">
        <dgm:presLayoutVars>
          <dgm:bulletEnabled val="1"/>
        </dgm:presLayoutVars>
      </dgm:prSet>
      <dgm:spPr/>
      <dgm:t>
        <a:bodyPr/>
        <a:lstStyle/>
        <a:p>
          <a:endParaRPr lang="en-US"/>
        </a:p>
      </dgm:t>
    </dgm:pt>
  </dgm:ptLst>
  <dgm:cxnLst>
    <dgm:cxn modelId="{E8AC2E1A-475B-4127-B86E-20EB2BED7698}" type="presOf" srcId="{D4846FEF-9F4E-4614-9B1C-23F32B459DAF}" destId="{909709D9-B61A-4632-8587-2587842CC1EE}" srcOrd="1" destOrd="0" presId="urn:microsoft.com/office/officeart/2005/8/layout/list1"/>
    <dgm:cxn modelId="{AE93B1FB-047B-4B7A-8B9E-B26E4B27B9B6}" type="presOf" srcId="{21B02772-C1F9-44A8-B489-9FD1459DFC1E}" destId="{714788CD-6576-4C9B-82FB-EFD6C574436E}" srcOrd="0" destOrd="0" presId="urn:microsoft.com/office/officeart/2005/8/layout/list1"/>
    <dgm:cxn modelId="{1E1BBA3B-73E4-4B52-A476-ACF3C55B6CF5}" type="presOf" srcId="{601855A8-2317-4205-AA03-7B1AD2E6002D}" destId="{1BE3829A-B36B-4166-B2D8-8596D466B3AD}" srcOrd="0" destOrd="2" presId="urn:microsoft.com/office/officeart/2005/8/layout/list1"/>
    <dgm:cxn modelId="{36F9C8AB-F099-4812-AF21-07CB0AC6A1DD}" type="presOf" srcId="{56C3245A-F7FC-4B67-9169-B1F558B84EAA}" destId="{C1CCF742-3354-40B0-8547-149D5B45EAE5}" srcOrd="1" destOrd="0" presId="urn:microsoft.com/office/officeart/2005/8/layout/list1"/>
    <dgm:cxn modelId="{8B2DCE92-DEC2-4109-A741-C00B3E73F8D4}" srcId="{56C3245A-F7FC-4B67-9169-B1F558B84EAA}" destId="{31E58432-AF4D-4379-9488-DF87DFE6E298}" srcOrd="0" destOrd="0" parTransId="{6AC3BD83-0619-4726-8AB4-13FD1CAA0A0B}" sibTransId="{31EFB07F-8AB0-4491-A503-6D598D6A726C}"/>
    <dgm:cxn modelId="{5D736985-3C9E-49CF-9BF9-26FC80CB24B8}" srcId="{C0A12C04-1EDF-4589-8501-B1F7C02004CA}" destId="{10AA106A-7FE5-4915-9959-8FAFF64FF3E2}" srcOrd="0" destOrd="0" parTransId="{5147A317-7190-4219-A6DD-39457C11F080}" sibTransId="{BC80ED85-3971-4D12-85D2-01F6EF8C0230}"/>
    <dgm:cxn modelId="{FB6AA3D9-F619-46CA-92FB-231B0D880CDE}" srcId="{C0A12C04-1EDF-4589-8501-B1F7C02004CA}" destId="{601855A8-2317-4205-AA03-7B1AD2E6002D}" srcOrd="1" destOrd="0" parTransId="{F483579F-326E-4BFC-BE5B-D5CA7F7E6188}" sibTransId="{A85D688D-AF64-4146-8B1B-247D18FCB2EB}"/>
    <dgm:cxn modelId="{BEA1A8FD-DCD7-4F92-AD6B-3474245A1831}" srcId="{21B02772-C1F9-44A8-B489-9FD1459DFC1E}" destId="{56C3245A-F7FC-4B67-9169-B1F558B84EAA}" srcOrd="0" destOrd="0" parTransId="{BD4D8590-9BE4-48C0-986F-B4680D03DE57}" sibTransId="{3B5E5F56-615A-4BE2-9604-A0A8E018FC73}"/>
    <dgm:cxn modelId="{4D994555-3CB1-4DBE-89A0-8BDAF12794A0}" srcId="{79705BC9-8141-4398-89EA-D2F118E20FA4}" destId="{CA5259F6-C069-4A8A-904B-9F0388B2046E}" srcOrd="0" destOrd="0" parTransId="{A535B507-70DB-4A32-883A-4DA42CF7723F}" sibTransId="{0B53BF5F-4935-4C23-A44B-8BBE3094DA27}"/>
    <dgm:cxn modelId="{8ACC5526-A6EB-4E37-83FA-D369EFD17EDB}" type="presOf" srcId="{D4846FEF-9F4E-4614-9B1C-23F32B459DAF}" destId="{3B56F920-DBE0-4319-B5BA-4A7BCD0E1462}" srcOrd="0" destOrd="0" presId="urn:microsoft.com/office/officeart/2005/8/layout/list1"/>
    <dgm:cxn modelId="{6E090D14-B252-4315-A8C2-6D8549BA2AD8}" srcId="{21B02772-C1F9-44A8-B489-9FD1459DFC1E}" destId="{D4846FEF-9F4E-4614-9B1C-23F32B459DAF}" srcOrd="3" destOrd="0" parTransId="{08EBB0A7-4114-418F-B76D-7C9B2B74C812}" sibTransId="{8B61F45B-1D4F-4B60-9FAF-5C244D578CB1}"/>
    <dgm:cxn modelId="{DB89ED16-E506-4192-9853-168F18B92760}" srcId="{56C3245A-F7FC-4B67-9169-B1F558B84EAA}" destId="{E5D103ED-8098-4449-ACE9-B58956D89202}" srcOrd="1" destOrd="0" parTransId="{907440AD-3643-4959-A4FC-8FF25C1EE033}" sibTransId="{9E366A32-918A-4B78-B2B2-D7197D7AA90E}"/>
    <dgm:cxn modelId="{353453C9-89C4-4970-A7E7-BFA5B32D7C6C}" type="presOf" srcId="{79705BC9-8141-4398-89EA-D2F118E20FA4}" destId="{910BE924-9142-408A-9F1B-746FC5427907}" srcOrd="0" destOrd="0" presId="urn:microsoft.com/office/officeart/2005/8/layout/list1"/>
    <dgm:cxn modelId="{07D1455B-F6F7-440F-AC2C-254F4C7C0EFB}" srcId="{D4846FEF-9F4E-4614-9B1C-23F32B459DAF}" destId="{6D06630E-F1D8-4CA9-9B62-196164569B77}" srcOrd="0" destOrd="0" parTransId="{C98D4CD8-3D4F-493D-9F8A-D2F5934633F4}" sibTransId="{97C88BB9-9969-4675-8A48-60F1A58D77DB}"/>
    <dgm:cxn modelId="{8AC97FF7-26AD-4D7C-885D-1168769A6CA7}" type="presOf" srcId="{C0A12C04-1EDF-4589-8501-B1F7C02004CA}" destId="{F18F51E8-D932-4C66-B789-743280E530A8}" srcOrd="1" destOrd="0" presId="urn:microsoft.com/office/officeart/2005/8/layout/list1"/>
    <dgm:cxn modelId="{17A2E86B-CCA7-4309-A079-3867B896E88C}" type="presOf" srcId="{E5D103ED-8098-4449-ACE9-B58956D89202}" destId="{42D47EBE-A15D-4C22-B937-41021BC092E3}" srcOrd="0" destOrd="1" presId="urn:microsoft.com/office/officeart/2005/8/layout/list1"/>
    <dgm:cxn modelId="{0BBBC63C-CDE1-481E-BFA7-FC8224FD6B65}" type="presOf" srcId="{6D06630E-F1D8-4CA9-9B62-196164569B77}" destId="{5EFBF7D3-C76B-451F-8F43-50FE2D1F4264}" srcOrd="0" destOrd="0" presId="urn:microsoft.com/office/officeart/2005/8/layout/list1"/>
    <dgm:cxn modelId="{D9819DCD-FEEF-460F-861C-6F8C978AF091}" type="presOf" srcId="{10AA106A-7FE5-4915-9959-8FAFF64FF3E2}" destId="{1BE3829A-B36B-4166-B2D8-8596D466B3AD}" srcOrd="0" destOrd="0" presId="urn:microsoft.com/office/officeart/2005/8/layout/list1"/>
    <dgm:cxn modelId="{6F0D3182-FF60-4DF2-AA24-DB73C877289C}" srcId="{21B02772-C1F9-44A8-B489-9FD1459DFC1E}" destId="{79705BC9-8141-4398-89EA-D2F118E20FA4}" srcOrd="2" destOrd="0" parTransId="{DC66E526-29F0-4C36-9940-F57DC8AB6138}" sibTransId="{09A57284-F280-48E7-8641-097582AF8170}"/>
    <dgm:cxn modelId="{BEE54A4A-06A3-47D3-B167-A4F6847297F5}" srcId="{10AA106A-7FE5-4915-9959-8FAFF64FF3E2}" destId="{2FA114C9-A0A7-4D02-9F90-AD905C9C068C}" srcOrd="0" destOrd="0" parTransId="{3AAC84C2-1B16-40C3-9B85-A5C8DB654FDB}" sibTransId="{FB9510F9-E2A5-463F-91B9-C48DF04921C3}"/>
    <dgm:cxn modelId="{3EB78B10-175B-4E30-B794-0DEC3ABC4592}" srcId="{21B02772-C1F9-44A8-B489-9FD1459DFC1E}" destId="{C0A12C04-1EDF-4589-8501-B1F7C02004CA}" srcOrd="1" destOrd="0" parTransId="{73F8DB4D-C0F4-4CED-8D45-49E6FD1C11D9}" sibTransId="{8DD5420F-616F-4357-BAD3-516300933622}"/>
    <dgm:cxn modelId="{F9B56264-C222-4B7E-8503-74B014240857}" type="presOf" srcId="{31E58432-AF4D-4379-9488-DF87DFE6E298}" destId="{42D47EBE-A15D-4C22-B937-41021BC092E3}" srcOrd="0" destOrd="0" presId="urn:microsoft.com/office/officeart/2005/8/layout/list1"/>
    <dgm:cxn modelId="{63B575F8-B102-407A-99BD-2E7BE9280ED3}" type="presOf" srcId="{2FA114C9-A0A7-4D02-9F90-AD905C9C068C}" destId="{1BE3829A-B36B-4166-B2D8-8596D466B3AD}" srcOrd="0" destOrd="1" presId="urn:microsoft.com/office/officeart/2005/8/layout/list1"/>
    <dgm:cxn modelId="{F77C4A06-3797-46B6-8187-69EA4BEE5A79}" type="presOf" srcId="{79705BC9-8141-4398-89EA-D2F118E20FA4}" destId="{F9359673-9E66-491D-9A3F-80FEBC5DD5B5}" srcOrd="1" destOrd="0" presId="urn:microsoft.com/office/officeart/2005/8/layout/list1"/>
    <dgm:cxn modelId="{3736CFA7-57E1-4626-8B86-630A2D24C6EF}" type="presOf" srcId="{C0A12C04-1EDF-4589-8501-B1F7C02004CA}" destId="{F664245C-0642-410B-A9D3-6954590DD59A}" srcOrd="0" destOrd="0" presId="urn:microsoft.com/office/officeart/2005/8/layout/list1"/>
    <dgm:cxn modelId="{BBC5D34D-F069-4969-A93F-223C61272D4D}" type="presOf" srcId="{CA5259F6-C069-4A8A-904B-9F0388B2046E}" destId="{A16841A0-9150-49EB-A1DB-7E1C3B9A3F71}" srcOrd="0" destOrd="0" presId="urn:microsoft.com/office/officeart/2005/8/layout/list1"/>
    <dgm:cxn modelId="{E196DBE3-76E9-4A66-9789-F6920E86F42A}" type="presOf" srcId="{56C3245A-F7FC-4B67-9169-B1F558B84EAA}" destId="{08D47650-5F53-4D4E-A842-CD34971A5CC9}" srcOrd="0" destOrd="0" presId="urn:microsoft.com/office/officeart/2005/8/layout/list1"/>
    <dgm:cxn modelId="{944FBF0F-D345-4B64-9A88-B2F18146A851}" type="presParOf" srcId="{714788CD-6576-4C9B-82FB-EFD6C574436E}" destId="{47B6FDC5-8854-4AF1-8906-428F480A15EC}" srcOrd="0" destOrd="0" presId="urn:microsoft.com/office/officeart/2005/8/layout/list1"/>
    <dgm:cxn modelId="{4B3A7E1B-6955-446C-9CB7-21C4ACAC0054}" type="presParOf" srcId="{47B6FDC5-8854-4AF1-8906-428F480A15EC}" destId="{08D47650-5F53-4D4E-A842-CD34971A5CC9}" srcOrd="0" destOrd="0" presId="urn:microsoft.com/office/officeart/2005/8/layout/list1"/>
    <dgm:cxn modelId="{8E947B78-2D52-4330-A3C5-9C7E063D6BFB}" type="presParOf" srcId="{47B6FDC5-8854-4AF1-8906-428F480A15EC}" destId="{C1CCF742-3354-40B0-8547-149D5B45EAE5}" srcOrd="1" destOrd="0" presId="urn:microsoft.com/office/officeart/2005/8/layout/list1"/>
    <dgm:cxn modelId="{54C34F7D-3D09-4946-930D-471E21F9C4F5}" type="presParOf" srcId="{714788CD-6576-4C9B-82FB-EFD6C574436E}" destId="{7451A0AB-2341-42E3-BAFE-33C82C0038F4}" srcOrd="1" destOrd="0" presId="urn:microsoft.com/office/officeart/2005/8/layout/list1"/>
    <dgm:cxn modelId="{8F9CED2A-A7B4-47C4-B583-92BD6F22B05F}" type="presParOf" srcId="{714788CD-6576-4C9B-82FB-EFD6C574436E}" destId="{42D47EBE-A15D-4C22-B937-41021BC092E3}" srcOrd="2" destOrd="0" presId="urn:microsoft.com/office/officeart/2005/8/layout/list1"/>
    <dgm:cxn modelId="{9E808026-3387-4705-85FA-FE39007A0089}" type="presParOf" srcId="{714788CD-6576-4C9B-82FB-EFD6C574436E}" destId="{033FF730-A0FD-44CD-AD97-9ABE441AD40E}" srcOrd="3" destOrd="0" presId="urn:microsoft.com/office/officeart/2005/8/layout/list1"/>
    <dgm:cxn modelId="{F7BD47CA-5055-497D-8124-0E654BBA6A87}" type="presParOf" srcId="{714788CD-6576-4C9B-82FB-EFD6C574436E}" destId="{3001FFD4-D902-41E1-A89F-C12284A0F5F8}" srcOrd="4" destOrd="0" presId="urn:microsoft.com/office/officeart/2005/8/layout/list1"/>
    <dgm:cxn modelId="{3AEFEE23-74B4-4A59-A8BD-C0B57FEA31B1}" type="presParOf" srcId="{3001FFD4-D902-41E1-A89F-C12284A0F5F8}" destId="{F664245C-0642-410B-A9D3-6954590DD59A}" srcOrd="0" destOrd="0" presId="urn:microsoft.com/office/officeart/2005/8/layout/list1"/>
    <dgm:cxn modelId="{CEE348CB-0958-4752-95FE-9A3BD41F1ECE}" type="presParOf" srcId="{3001FFD4-D902-41E1-A89F-C12284A0F5F8}" destId="{F18F51E8-D932-4C66-B789-743280E530A8}" srcOrd="1" destOrd="0" presId="urn:microsoft.com/office/officeart/2005/8/layout/list1"/>
    <dgm:cxn modelId="{61AF6691-6EB6-45FB-B918-DCACCFDBC04E}" type="presParOf" srcId="{714788CD-6576-4C9B-82FB-EFD6C574436E}" destId="{AC7021E7-1EF5-4E4B-BC37-FE7049CF96A8}" srcOrd="5" destOrd="0" presId="urn:microsoft.com/office/officeart/2005/8/layout/list1"/>
    <dgm:cxn modelId="{AC730A13-CCB2-4067-B9BB-07138CE1E7A8}" type="presParOf" srcId="{714788CD-6576-4C9B-82FB-EFD6C574436E}" destId="{1BE3829A-B36B-4166-B2D8-8596D466B3AD}" srcOrd="6" destOrd="0" presId="urn:microsoft.com/office/officeart/2005/8/layout/list1"/>
    <dgm:cxn modelId="{359803E6-B389-4310-977E-6856E293BC6A}" type="presParOf" srcId="{714788CD-6576-4C9B-82FB-EFD6C574436E}" destId="{E07A7AE7-9D00-475D-BC81-4961551EF868}" srcOrd="7" destOrd="0" presId="urn:microsoft.com/office/officeart/2005/8/layout/list1"/>
    <dgm:cxn modelId="{55819C45-D066-42D9-ADB0-F30BF33AD72A}" type="presParOf" srcId="{714788CD-6576-4C9B-82FB-EFD6C574436E}" destId="{B12B1E11-0DA4-4A36-A001-AC01890C39F3}" srcOrd="8" destOrd="0" presId="urn:microsoft.com/office/officeart/2005/8/layout/list1"/>
    <dgm:cxn modelId="{B30A8426-DF7D-4C82-8DD8-2A4E5DCDA249}" type="presParOf" srcId="{B12B1E11-0DA4-4A36-A001-AC01890C39F3}" destId="{910BE924-9142-408A-9F1B-746FC5427907}" srcOrd="0" destOrd="0" presId="urn:microsoft.com/office/officeart/2005/8/layout/list1"/>
    <dgm:cxn modelId="{24F022DF-D8EC-4455-A056-E45E82AE779B}" type="presParOf" srcId="{B12B1E11-0DA4-4A36-A001-AC01890C39F3}" destId="{F9359673-9E66-491D-9A3F-80FEBC5DD5B5}" srcOrd="1" destOrd="0" presId="urn:microsoft.com/office/officeart/2005/8/layout/list1"/>
    <dgm:cxn modelId="{2C5455BC-3C6A-49FC-A9BF-4BBE4AEB8B27}" type="presParOf" srcId="{714788CD-6576-4C9B-82FB-EFD6C574436E}" destId="{A766A456-1649-4B87-8525-73875813102E}" srcOrd="9" destOrd="0" presId="urn:microsoft.com/office/officeart/2005/8/layout/list1"/>
    <dgm:cxn modelId="{D31503DE-F2C4-4986-837A-37B1C4C27E00}" type="presParOf" srcId="{714788CD-6576-4C9B-82FB-EFD6C574436E}" destId="{A16841A0-9150-49EB-A1DB-7E1C3B9A3F71}" srcOrd="10" destOrd="0" presId="urn:microsoft.com/office/officeart/2005/8/layout/list1"/>
    <dgm:cxn modelId="{719888AA-FFBE-46BA-9578-ED4CB2262C03}" type="presParOf" srcId="{714788CD-6576-4C9B-82FB-EFD6C574436E}" destId="{28BC3BE2-B567-46F9-B36E-B6CD15F4563F}" srcOrd="11" destOrd="0" presId="urn:microsoft.com/office/officeart/2005/8/layout/list1"/>
    <dgm:cxn modelId="{24A221DE-0785-4F8D-9880-2534B1D3ADA5}" type="presParOf" srcId="{714788CD-6576-4C9B-82FB-EFD6C574436E}" destId="{3AE64A03-0EFE-449C-8CD9-D7FBDAE44753}" srcOrd="12" destOrd="0" presId="urn:microsoft.com/office/officeart/2005/8/layout/list1"/>
    <dgm:cxn modelId="{628D0AA9-63B0-46F9-A4EF-B3D1318A52FF}" type="presParOf" srcId="{3AE64A03-0EFE-449C-8CD9-D7FBDAE44753}" destId="{3B56F920-DBE0-4319-B5BA-4A7BCD0E1462}" srcOrd="0" destOrd="0" presId="urn:microsoft.com/office/officeart/2005/8/layout/list1"/>
    <dgm:cxn modelId="{1439C58E-FDBB-43AD-899D-52879510A4BC}" type="presParOf" srcId="{3AE64A03-0EFE-449C-8CD9-D7FBDAE44753}" destId="{909709D9-B61A-4632-8587-2587842CC1EE}" srcOrd="1" destOrd="0" presId="urn:microsoft.com/office/officeart/2005/8/layout/list1"/>
    <dgm:cxn modelId="{0038D2E5-55D8-4B67-B29B-62A6AA31F217}" type="presParOf" srcId="{714788CD-6576-4C9B-82FB-EFD6C574436E}" destId="{872C96F6-5442-4A6A-B348-69D3A0815A92}" srcOrd="13" destOrd="0" presId="urn:microsoft.com/office/officeart/2005/8/layout/list1"/>
    <dgm:cxn modelId="{25818CCA-6D35-4FD9-BC05-5F8F0010832E}" type="presParOf" srcId="{714788CD-6576-4C9B-82FB-EFD6C574436E}" destId="{5EFBF7D3-C76B-451F-8F43-50FE2D1F4264}" srcOrd="14"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BEBCBA5-191B-497D-B560-347707D6541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35F3326E-BF7C-4EE9-93EF-B958E94C0F4A}">
      <dgm:prSet phldrT="[Text]"/>
      <dgm:spPr>
        <a:solidFill>
          <a:schemeClr val="accent2"/>
        </a:solidFill>
      </dgm:spPr>
      <dgm:t>
        <a:bodyPr/>
        <a:lstStyle/>
        <a:p>
          <a:r>
            <a:rPr lang="en-US" dirty="0" smtClean="0"/>
            <a:t>How do you protect access to your data?</a:t>
          </a:r>
          <a:endParaRPr lang="en-US" dirty="0"/>
        </a:p>
      </dgm:t>
    </dgm:pt>
    <dgm:pt modelId="{D1FA3B32-CF2D-4C1C-A1C7-1636AC1A32BD}" type="parTrans" cxnId="{8BB87595-A51A-42B7-A01A-5A11A648057A}">
      <dgm:prSet/>
      <dgm:spPr/>
      <dgm:t>
        <a:bodyPr/>
        <a:lstStyle/>
        <a:p>
          <a:endParaRPr lang="en-US"/>
        </a:p>
      </dgm:t>
    </dgm:pt>
    <dgm:pt modelId="{C1B1748E-18BB-4668-B339-F5FCA51C4F84}" type="sibTrans" cxnId="{8BB87595-A51A-42B7-A01A-5A11A648057A}">
      <dgm:prSet/>
      <dgm:spPr/>
      <dgm:t>
        <a:bodyPr/>
        <a:lstStyle/>
        <a:p>
          <a:endParaRPr lang="en-US"/>
        </a:p>
      </dgm:t>
    </dgm:pt>
    <dgm:pt modelId="{755E9495-E1BB-486F-AACE-6D6D87CD2063}">
      <dgm:prSet/>
      <dgm:spPr/>
      <dgm:t>
        <a:bodyPr/>
        <a:lstStyle/>
        <a:p>
          <a:r>
            <a:rPr lang="en-US" dirty="0" smtClean="0"/>
            <a:t>This is part of enforcing proper “Authorization”, along with </a:t>
          </a:r>
          <a:br>
            <a:rPr lang="en-US" dirty="0" smtClean="0"/>
          </a:br>
          <a:r>
            <a:rPr lang="en-US" dirty="0" smtClean="0"/>
            <a:t>A7 – Failure to Restrict URL Access</a:t>
          </a:r>
        </a:p>
      </dgm:t>
    </dgm:pt>
    <dgm:pt modelId="{084E6EF2-EA9B-4887-8AF6-F94B2E49559B}" type="parTrans" cxnId="{668E96ED-4792-4368-BA91-E52B2CE53DE2}">
      <dgm:prSet/>
      <dgm:spPr/>
      <dgm:t>
        <a:bodyPr/>
        <a:lstStyle/>
        <a:p>
          <a:endParaRPr lang="en-US"/>
        </a:p>
      </dgm:t>
    </dgm:pt>
    <dgm:pt modelId="{18D79B01-2910-4D22-B668-40C02313DD9C}" type="sibTrans" cxnId="{668E96ED-4792-4368-BA91-E52B2CE53DE2}">
      <dgm:prSet/>
      <dgm:spPr/>
      <dgm:t>
        <a:bodyPr/>
        <a:lstStyle/>
        <a:p>
          <a:endParaRPr lang="en-US"/>
        </a:p>
      </dgm:t>
    </dgm:pt>
    <dgm:pt modelId="{98B7DDBA-9D73-4251-919A-1DF758844ACC}">
      <dgm:prSet/>
      <dgm:spPr>
        <a:solidFill>
          <a:schemeClr val="accent2"/>
        </a:solidFill>
      </dgm:spPr>
      <dgm:t>
        <a:bodyPr/>
        <a:lstStyle/>
        <a:p>
          <a:r>
            <a:rPr lang="en-US" dirty="0" smtClean="0"/>
            <a:t>A common mistake …</a:t>
          </a:r>
        </a:p>
      </dgm:t>
    </dgm:pt>
    <dgm:pt modelId="{1EFCEB90-9B2E-40D6-92A4-1004B34726EE}" type="parTrans" cxnId="{58BD3BDF-421D-4B6A-B9CD-282C51EEE099}">
      <dgm:prSet/>
      <dgm:spPr/>
      <dgm:t>
        <a:bodyPr/>
        <a:lstStyle/>
        <a:p>
          <a:endParaRPr lang="en-US"/>
        </a:p>
      </dgm:t>
    </dgm:pt>
    <dgm:pt modelId="{3960E5FB-C164-48BC-8464-24B9F57FF16E}" type="sibTrans" cxnId="{58BD3BDF-421D-4B6A-B9CD-282C51EEE099}">
      <dgm:prSet/>
      <dgm:spPr/>
      <dgm:t>
        <a:bodyPr/>
        <a:lstStyle/>
        <a:p>
          <a:endParaRPr lang="en-US"/>
        </a:p>
      </dgm:t>
    </dgm:pt>
    <dgm:pt modelId="{E7B056DA-4A9A-4A60-B409-AFFED1005BFC}">
      <dgm:prSet/>
      <dgm:spPr/>
      <dgm:t>
        <a:bodyPr/>
        <a:lstStyle/>
        <a:p>
          <a:r>
            <a:rPr lang="en-US" dirty="0" smtClean="0"/>
            <a:t>Only listing the ‘authorized’ objects for the current user, or</a:t>
          </a:r>
        </a:p>
      </dgm:t>
    </dgm:pt>
    <dgm:pt modelId="{072058A5-C317-44AE-A33A-DA091C2A2F0C}" type="parTrans" cxnId="{5F77A40B-E192-4696-9E69-C039C18EA0B4}">
      <dgm:prSet/>
      <dgm:spPr/>
      <dgm:t>
        <a:bodyPr/>
        <a:lstStyle/>
        <a:p>
          <a:endParaRPr lang="en-US"/>
        </a:p>
      </dgm:t>
    </dgm:pt>
    <dgm:pt modelId="{B3F9E6C3-5676-48A2-BB27-9FBEF4734DD6}" type="sibTrans" cxnId="{5F77A40B-E192-4696-9E69-C039C18EA0B4}">
      <dgm:prSet/>
      <dgm:spPr/>
      <dgm:t>
        <a:bodyPr/>
        <a:lstStyle/>
        <a:p>
          <a:endParaRPr lang="en-US"/>
        </a:p>
      </dgm:t>
    </dgm:pt>
    <dgm:pt modelId="{6E9A8F74-4F34-4D90-BD5E-405EB86E8EC6}">
      <dgm:prSet/>
      <dgm:spPr/>
      <dgm:t>
        <a:bodyPr/>
        <a:lstStyle/>
        <a:p>
          <a:r>
            <a:rPr lang="en-US" dirty="0" smtClean="0"/>
            <a:t>Hiding the object references in hidden fields</a:t>
          </a:r>
        </a:p>
      </dgm:t>
    </dgm:pt>
    <dgm:pt modelId="{4CC32452-9481-47EF-A497-C5100F66AE25}" type="parTrans" cxnId="{9300DEC5-01E9-4E1D-BEF9-82C9879A322A}">
      <dgm:prSet/>
      <dgm:spPr/>
      <dgm:t>
        <a:bodyPr/>
        <a:lstStyle/>
        <a:p>
          <a:endParaRPr lang="en-US"/>
        </a:p>
      </dgm:t>
    </dgm:pt>
    <dgm:pt modelId="{D911D84B-7D41-4FAD-A555-B360D1D79F29}" type="sibTrans" cxnId="{9300DEC5-01E9-4E1D-BEF9-82C9879A322A}">
      <dgm:prSet/>
      <dgm:spPr/>
      <dgm:t>
        <a:bodyPr/>
        <a:lstStyle/>
        <a:p>
          <a:endParaRPr lang="en-US"/>
        </a:p>
      </dgm:t>
    </dgm:pt>
    <dgm:pt modelId="{479FA84B-B2A4-4597-9FE0-42E189C36C77}">
      <dgm:prSet/>
      <dgm:spPr/>
      <dgm:t>
        <a:bodyPr/>
        <a:lstStyle/>
        <a:p>
          <a:r>
            <a:rPr lang="en-US" dirty="0" smtClean="0"/>
            <a:t>This is called presentation layer access control, and doesn’t work</a:t>
          </a:r>
        </a:p>
      </dgm:t>
    </dgm:pt>
    <dgm:pt modelId="{55948202-F75B-4AA9-BADC-A796A67296C8}" type="parTrans" cxnId="{761EA835-AF57-4E3B-8CDF-A396CD262970}">
      <dgm:prSet/>
      <dgm:spPr/>
      <dgm:t>
        <a:bodyPr/>
        <a:lstStyle/>
        <a:p>
          <a:endParaRPr lang="en-US"/>
        </a:p>
      </dgm:t>
    </dgm:pt>
    <dgm:pt modelId="{0DFCAE3A-740E-4703-B23E-7D5C86C983E7}" type="sibTrans" cxnId="{761EA835-AF57-4E3B-8CDF-A396CD262970}">
      <dgm:prSet/>
      <dgm:spPr/>
      <dgm:t>
        <a:bodyPr/>
        <a:lstStyle/>
        <a:p>
          <a:endParaRPr lang="en-US"/>
        </a:p>
      </dgm:t>
    </dgm:pt>
    <dgm:pt modelId="{2DC868CF-34E2-4292-BD5A-3FB90287C1E1}">
      <dgm:prSet/>
      <dgm:spPr/>
      <dgm:t>
        <a:bodyPr/>
        <a:lstStyle/>
        <a:p>
          <a:r>
            <a:rPr lang="en-US" dirty="0" smtClean="0"/>
            <a:t>Attacker simply tampers with parameter value</a:t>
          </a:r>
        </a:p>
      </dgm:t>
    </dgm:pt>
    <dgm:pt modelId="{A80BF7F9-D311-4199-80DA-3EC488A6B238}" type="parTrans" cxnId="{33E4A1F8-625C-4229-AB05-A0804E2F4E8B}">
      <dgm:prSet/>
      <dgm:spPr/>
      <dgm:t>
        <a:bodyPr/>
        <a:lstStyle/>
        <a:p>
          <a:endParaRPr lang="en-US"/>
        </a:p>
      </dgm:t>
    </dgm:pt>
    <dgm:pt modelId="{61A721EC-D983-4447-84B3-97B2360D57FD}" type="sibTrans" cxnId="{33E4A1F8-625C-4229-AB05-A0804E2F4E8B}">
      <dgm:prSet/>
      <dgm:spPr/>
      <dgm:t>
        <a:bodyPr/>
        <a:lstStyle/>
        <a:p>
          <a:endParaRPr lang="en-US"/>
        </a:p>
      </dgm:t>
    </dgm:pt>
    <dgm:pt modelId="{23F7AEE3-B738-4E44-BE95-FDC606BA1079}">
      <dgm:prSet/>
      <dgm:spPr>
        <a:solidFill>
          <a:schemeClr val="accent2"/>
        </a:solidFill>
      </dgm:spPr>
      <dgm:t>
        <a:bodyPr/>
        <a:lstStyle/>
        <a:p>
          <a:r>
            <a:rPr lang="en-US" dirty="0" smtClean="0"/>
            <a:t>Typical Impact</a:t>
          </a:r>
        </a:p>
      </dgm:t>
    </dgm:pt>
    <dgm:pt modelId="{9731BBD0-F5F4-4529-AA44-2BC0AE558095}" type="parTrans" cxnId="{1F02B41A-A3CA-4CA7-B583-A6AC1B3780B3}">
      <dgm:prSet/>
      <dgm:spPr/>
      <dgm:t>
        <a:bodyPr/>
        <a:lstStyle/>
        <a:p>
          <a:endParaRPr lang="en-US"/>
        </a:p>
      </dgm:t>
    </dgm:pt>
    <dgm:pt modelId="{E55025B6-66DD-4BB1-8092-3047B7B70BF2}" type="sibTrans" cxnId="{1F02B41A-A3CA-4CA7-B583-A6AC1B3780B3}">
      <dgm:prSet/>
      <dgm:spPr/>
      <dgm:t>
        <a:bodyPr/>
        <a:lstStyle/>
        <a:p>
          <a:endParaRPr lang="en-US"/>
        </a:p>
      </dgm:t>
    </dgm:pt>
    <dgm:pt modelId="{A1CC1A63-C17D-40EB-8A8D-245ED9E206FD}">
      <dgm:prSet/>
      <dgm:spPr/>
      <dgm:t>
        <a:bodyPr/>
        <a:lstStyle/>
        <a:p>
          <a:r>
            <a:rPr lang="en-US" dirty="0" smtClean="0"/>
            <a:t>Users are able to access unauthorized files or data</a:t>
          </a:r>
        </a:p>
      </dgm:t>
    </dgm:pt>
    <dgm:pt modelId="{8B2C6E32-3F61-47F7-BD8B-C8044292FDAE}" type="parTrans" cxnId="{0C3B93A0-EA62-4F01-AB6C-038327D97189}">
      <dgm:prSet/>
      <dgm:spPr/>
      <dgm:t>
        <a:bodyPr/>
        <a:lstStyle/>
        <a:p>
          <a:endParaRPr lang="en-US"/>
        </a:p>
      </dgm:t>
    </dgm:pt>
    <dgm:pt modelId="{E1B5F616-02A4-4A0E-B18B-60A994895A83}" type="sibTrans" cxnId="{0C3B93A0-EA62-4F01-AB6C-038327D97189}">
      <dgm:prSet/>
      <dgm:spPr/>
      <dgm:t>
        <a:bodyPr/>
        <a:lstStyle/>
        <a:p>
          <a:endParaRPr lang="en-US"/>
        </a:p>
      </dgm:t>
    </dgm:pt>
    <dgm:pt modelId="{1916C74C-5D43-4E90-9DBE-91271CF827FB}">
      <dgm:prSet/>
      <dgm:spPr/>
      <dgm:t>
        <a:bodyPr/>
        <a:lstStyle/>
        <a:p>
          <a:r>
            <a:rPr lang="en-US" dirty="0" smtClean="0"/>
            <a:t>… and then not enforcing these restrictions on the server side</a:t>
          </a:r>
        </a:p>
      </dgm:t>
    </dgm:pt>
    <dgm:pt modelId="{078D7FDE-6544-4005-8BE9-3AE417D2EA82}" type="parTrans" cxnId="{874BAF73-C4A5-4A90-BD9E-CBFDEF501944}">
      <dgm:prSet/>
      <dgm:spPr/>
      <dgm:t>
        <a:bodyPr/>
        <a:lstStyle/>
        <a:p>
          <a:endParaRPr lang="en-US"/>
        </a:p>
      </dgm:t>
    </dgm:pt>
    <dgm:pt modelId="{8B2BBFAF-0B48-4BE8-9378-72A792363CBF}" type="sibTrans" cxnId="{874BAF73-C4A5-4A90-BD9E-CBFDEF501944}">
      <dgm:prSet/>
      <dgm:spPr/>
      <dgm:t>
        <a:bodyPr/>
        <a:lstStyle/>
        <a:p>
          <a:endParaRPr lang="en-US"/>
        </a:p>
      </dgm:t>
    </dgm:pt>
    <dgm:pt modelId="{5019B601-23FF-4032-BED2-935546891789}" type="pres">
      <dgm:prSet presAssocID="{4BEBCBA5-191B-497D-B560-347707D65416}" presName="linear" presStyleCnt="0">
        <dgm:presLayoutVars>
          <dgm:dir/>
          <dgm:animLvl val="lvl"/>
          <dgm:resizeHandles val="exact"/>
        </dgm:presLayoutVars>
      </dgm:prSet>
      <dgm:spPr/>
      <dgm:t>
        <a:bodyPr/>
        <a:lstStyle/>
        <a:p>
          <a:endParaRPr lang="en-US"/>
        </a:p>
      </dgm:t>
    </dgm:pt>
    <dgm:pt modelId="{B61CB385-8F8C-4CF2-84EC-962B749DED56}" type="pres">
      <dgm:prSet presAssocID="{35F3326E-BF7C-4EE9-93EF-B958E94C0F4A}" presName="parentLin" presStyleCnt="0"/>
      <dgm:spPr/>
    </dgm:pt>
    <dgm:pt modelId="{6BDED161-D1CB-41B8-A5A2-7FC05A7F1D56}" type="pres">
      <dgm:prSet presAssocID="{35F3326E-BF7C-4EE9-93EF-B958E94C0F4A}" presName="parentLeftMargin" presStyleLbl="node1" presStyleIdx="0" presStyleCnt="3"/>
      <dgm:spPr/>
      <dgm:t>
        <a:bodyPr/>
        <a:lstStyle/>
        <a:p>
          <a:endParaRPr lang="en-US"/>
        </a:p>
      </dgm:t>
    </dgm:pt>
    <dgm:pt modelId="{7C8E3E09-3115-4C19-8C78-7BF489EE61DE}" type="pres">
      <dgm:prSet presAssocID="{35F3326E-BF7C-4EE9-93EF-B958E94C0F4A}" presName="parentText" presStyleLbl="node1" presStyleIdx="0" presStyleCnt="3">
        <dgm:presLayoutVars>
          <dgm:chMax val="0"/>
          <dgm:bulletEnabled val="1"/>
        </dgm:presLayoutVars>
      </dgm:prSet>
      <dgm:spPr/>
      <dgm:t>
        <a:bodyPr/>
        <a:lstStyle/>
        <a:p>
          <a:endParaRPr lang="en-US"/>
        </a:p>
      </dgm:t>
    </dgm:pt>
    <dgm:pt modelId="{F847FBDA-898D-4DA0-9C13-39E6248075D9}" type="pres">
      <dgm:prSet presAssocID="{35F3326E-BF7C-4EE9-93EF-B958E94C0F4A}" presName="negativeSpace" presStyleCnt="0"/>
      <dgm:spPr/>
    </dgm:pt>
    <dgm:pt modelId="{746CDC48-AC32-481B-8EBC-03203AE7F52D}" type="pres">
      <dgm:prSet presAssocID="{35F3326E-BF7C-4EE9-93EF-B958E94C0F4A}" presName="childText" presStyleLbl="conFgAcc1" presStyleIdx="0" presStyleCnt="3">
        <dgm:presLayoutVars>
          <dgm:bulletEnabled val="1"/>
        </dgm:presLayoutVars>
      </dgm:prSet>
      <dgm:spPr/>
      <dgm:t>
        <a:bodyPr/>
        <a:lstStyle/>
        <a:p>
          <a:endParaRPr lang="en-US"/>
        </a:p>
      </dgm:t>
    </dgm:pt>
    <dgm:pt modelId="{437689CB-A2E3-416E-97CF-5220E108F136}" type="pres">
      <dgm:prSet presAssocID="{C1B1748E-18BB-4668-B339-F5FCA51C4F84}" presName="spaceBetweenRectangles" presStyleCnt="0"/>
      <dgm:spPr/>
    </dgm:pt>
    <dgm:pt modelId="{7F1F30D5-97FE-4140-B5BE-866B70E28DB1}" type="pres">
      <dgm:prSet presAssocID="{98B7DDBA-9D73-4251-919A-1DF758844ACC}" presName="parentLin" presStyleCnt="0"/>
      <dgm:spPr/>
    </dgm:pt>
    <dgm:pt modelId="{EE9CDFEF-D1B6-40CA-A214-E910B409228F}" type="pres">
      <dgm:prSet presAssocID="{98B7DDBA-9D73-4251-919A-1DF758844ACC}" presName="parentLeftMargin" presStyleLbl="node1" presStyleIdx="0" presStyleCnt="3"/>
      <dgm:spPr/>
      <dgm:t>
        <a:bodyPr/>
        <a:lstStyle/>
        <a:p>
          <a:endParaRPr lang="en-US"/>
        </a:p>
      </dgm:t>
    </dgm:pt>
    <dgm:pt modelId="{D34ED82C-7F41-4E0C-ACF2-5A81CEC4272D}" type="pres">
      <dgm:prSet presAssocID="{98B7DDBA-9D73-4251-919A-1DF758844ACC}" presName="parentText" presStyleLbl="node1" presStyleIdx="1" presStyleCnt="3">
        <dgm:presLayoutVars>
          <dgm:chMax val="0"/>
          <dgm:bulletEnabled val="1"/>
        </dgm:presLayoutVars>
      </dgm:prSet>
      <dgm:spPr/>
      <dgm:t>
        <a:bodyPr/>
        <a:lstStyle/>
        <a:p>
          <a:endParaRPr lang="en-US"/>
        </a:p>
      </dgm:t>
    </dgm:pt>
    <dgm:pt modelId="{DBDD0A40-8660-4699-BD52-6F283E915793}" type="pres">
      <dgm:prSet presAssocID="{98B7DDBA-9D73-4251-919A-1DF758844ACC}" presName="negativeSpace" presStyleCnt="0"/>
      <dgm:spPr/>
    </dgm:pt>
    <dgm:pt modelId="{EC027BB6-C687-4195-8BBD-A3A78C91330A}" type="pres">
      <dgm:prSet presAssocID="{98B7DDBA-9D73-4251-919A-1DF758844ACC}" presName="childText" presStyleLbl="conFgAcc1" presStyleIdx="1" presStyleCnt="3">
        <dgm:presLayoutVars>
          <dgm:bulletEnabled val="1"/>
        </dgm:presLayoutVars>
      </dgm:prSet>
      <dgm:spPr/>
      <dgm:t>
        <a:bodyPr/>
        <a:lstStyle/>
        <a:p>
          <a:endParaRPr lang="en-US"/>
        </a:p>
      </dgm:t>
    </dgm:pt>
    <dgm:pt modelId="{4D4AF15E-70FD-4746-BF5B-D66A9EAEDF2A}" type="pres">
      <dgm:prSet presAssocID="{3960E5FB-C164-48BC-8464-24B9F57FF16E}" presName="spaceBetweenRectangles" presStyleCnt="0"/>
      <dgm:spPr/>
    </dgm:pt>
    <dgm:pt modelId="{9B0F5429-E6CF-4FDB-8C7A-54B5BF44637D}" type="pres">
      <dgm:prSet presAssocID="{23F7AEE3-B738-4E44-BE95-FDC606BA1079}" presName="parentLin" presStyleCnt="0"/>
      <dgm:spPr/>
    </dgm:pt>
    <dgm:pt modelId="{5F3683E6-BAE0-4D78-A8F8-557C6E9E2014}" type="pres">
      <dgm:prSet presAssocID="{23F7AEE3-B738-4E44-BE95-FDC606BA1079}" presName="parentLeftMargin" presStyleLbl="node1" presStyleIdx="1" presStyleCnt="3"/>
      <dgm:spPr/>
      <dgm:t>
        <a:bodyPr/>
        <a:lstStyle/>
        <a:p>
          <a:endParaRPr lang="en-US"/>
        </a:p>
      </dgm:t>
    </dgm:pt>
    <dgm:pt modelId="{11E876ED-5D09-4625-ABE7-9FD1415B8207}" type="pres">
      <dgm:prSet presAssocID="{23F7AEE3-B738-4E44-BE95-FDC606BA1079}" presName="parentText" presStyleLbl="node1" presStyleIdx="2" presStyleCnt="3">
        <dgm:presLayoutVars>
          <dgm:chMax val="0"/>
          <dgm:bulletEnabled val="1"/>
        </dgm:presLayoutVars>
      </dgm:prSet>
      <dgm:spPr/>
      <dgm:t>
        <a:bodyPr/>
        <a:lstStyle/>
        <a:p>
          <a:endParaRPr lang="en-US"/>
        </a:p>
      </dgm:t>
    </dgm:pt>
    <dgm:pt modelId="{EA51671A-657C-414F-8344-34400E7C9307}" type="pres">
      <dgm:prSet presAssocID="{23F7AEE3-B738-4E44-BE95-FDC606BA1079}" presName="negativeSpace" presStyleCnt="0"/>
      <dgm:spPr/>
    </dgm:pt>
    <dgm:pt modelId="{A15793BE-D705-4848-9F6B-CBBD60B7AF45}" type="pres">
      <dgm:prSet presAssocID="{23F7AEE3-B738-4E44-BE95-FDC606BA1079}" presName="childText" presStyleLbl="conFgAcc1" presStyleIdx="2" presStyleCnt="3">
        <dgm:presLayoutVars>
          <dgm:bulletEnabled val="1"/>
        </dgm:presLayoutVars>
      </dgm:prSet>
      <dgm:spPr/>
      <dgm:t>
        <a:bodyPr/>
        <a:lstStyle/>
        <a:p>
          <a:endParaRPr lang="en-US"/>
        </a:p>
      </dgm:t>
    </dgm:pt>
  </dgm:ptLst>
  <dgm:cxnLst>
    <dgm:cxn modelId="{33E4A1F8-625C-4229-AB05-A0804E2F4E8B}" srcId="{98B7DDBA-9D73-4251-919A-1DF758844ACC}" destId="{2DC868CF-34E2-4292-BD5A-3FB90287C1E1}" srcOrd="4" destOrd="0" parTransId="{A80BF7F9-D311-4199-80DA-3EC488A6B238}" sibTransId="{61A721EC-D983-4447-84B3-97B2360D57FD}"/>
    <dgm:cxn modelId="{5F77A40B-E192-4696-9E69-C039C18EA0B4}" srcId="{98B7DDBA-9D73-4251-919A-1DF758844ACC}" destId="{E7B056DA-4A9A-4A60-B409-AFFED1005BFC}" srcOrd="0" destOrd="0" parTransId="{072058A5-C317-44AE-A33A-DA091C2A2F0C}" sibTransId="{B3F9E6C3-5676-48A2-BB27-9FBEF4734DD6}"/>
    <dgm:cxn modelId="{D31ACA0E-20DC-4E40-8706-B44EA18408CF}" type="presOf" srcId="{4BEBCBA5-191B-497D-B560-347707D65416}" destId="{5019B601-23FF-4032-BED2-935546891789}" srcOrd="0" destOrd="0" presId="urn:microsoft.com/office/officeart/2005/8/layout/list1"/>
    <dgm:cxn modelId="{0C3B93A0-EA62-4F01-AB6C-038327D97189}" srcId="{23F7AEE3-B738-4E44-BE95-FDC606BA1079}" destId="{A1CC1A63-C17D-40EB-8A8D-245ED9E206FD}" srcOrd="0" destOrd="0" parTransId="{8B2C6E32-3F61-47F7-BD8B-C8044292FDAE}" sibTransId="{E1B5F616-02A4-4A0E-B18B-60A994895A83}"/>
    <dgm:cxn modelId="{A1946B64-AC88-4445-A27C-1FC5FBB88B70}" type="presOf" srcId="{98B7DDBA-9D73-4251-919A-1DF758844ACC}" destId="{EE9CDFEF-D1B6-40CA-A214-E910B409228F}" srcOrd="0" destOrd="0" presId="urn:microsoft.com/office/officeart/2005/8/layout/list1"/>
    <dgm:cxn modelId="{051273A3-7D1E-4FDC-8ACF-0AB1BAF22011}" type="presOf" srcId="{1916C74C-5D43-4E90-9DBE-91271CF827FB}" destId="{EC027BB6-C687-4195-8BBD-A3A78C91330A}" srcOrd="0" destOrd="2" presId="urn:microsoft.com/office/officeart/2005/8/layout/list1"/>
    <dgm:cxn modelId="{761EA835-AF57-4E3B-8CDF-A396CD262970}" srcId="{98B7DDBA-9D73-4251-919A-1DF758844ACC}" destId="{479FA84B-B2A4-4597-9FE0-42E189C36C77}" srcOrd="3" destOrd="0" parTransId="{55948202-F75B-4AA9-BADC-A796A67296C8}" sibTransId="{0DFCAE3A-740E-4703-B23E-7D5C86C983E7}"/>
    <dgm:cxn modelId="{8BB87595-A51A-42B7-A01A-5A11A648057A}" srcId="{4BEBCBA5-191B-497D-B560-347707D65416}" destId="{35F3326E-BF7C-4EE9-93EF-B958E94C0F4A}" srcOrd="0" destOrd="0" parTransId="{D1FA3B32-CF2D-4C1C-A1C7-1636AC1A32BD}" sibTransId="{C1B1748E-18BB-4668-B339-F5FCA51C4F84}"/>
    <dgm:cxn modelId="{59F5B616-3898-4F0A-98D6-17AA2ADC9558}" type="presOf" srcId="{479FA84B-B2A4-4597-9FE0-42E189C36C77}" destId="{EC027BB6-C687-4195-8BBD-A3A78C91330A}" srcOrd="0" destOrd="3" presId="urn:microsoft.com/office/officeart/2005/8/layout/list1"/>
    <dgm:cxn modelId="{3817B72F-A49E-434E-A07F-59633D275E35}" type="presOf" srcId="{23F7AEE3-B738-4E44-BE95-FDC606BA1079}" destId="{5F3683E6-BAE0-4D78-A8F8-557C6E9E2014}" srcOrd="0" destOrd="0" presId="urn:microsoft.com/office/officeart/2005/8/layout/list1"/>
    <dgm:cxn modelId="{176F6603-C955-4941-8550-1E1D5F196A22}" type="presOf" srcId="{23F7AEE3-B738-4E44-BE95-FDC606BA1079}" destId="{11E876ED-5D09-4625-ABE7-9FD1415B8207}" srcOrd="1" destOrd="0" presId="urn:microsoft.com/office/officeart/2005/8/layout/list1"/>
    <dgm:cxn modelId="{19DA618C-B549-4093-AEB5-601F95BAB36E}" type="presOf" srcId="{35F3326E-BF7C-4EE9-93EF-B958E94C0F4A}" destId="{6BDED161-D1CB-41B8-A5A2-7FC05A7F1D56}" srcOrd="0" destOrd="0" presId="urn:microsoft.com/office/officeart/2005/8/layout/list1"/>
    <dgm:cxn modelId="{02A4B074-7572-4808-AD45-DE1FF047A5C9}" type="presOf" srcId="{98B7DDBA-9D73-4251-919A-1DF758844ACC}" destId="{D34ED82C-7F41-4E0C-ACF2-5A81CEC4272D}" srcOrd="1" destOrd="0" presId="urn:microsoft.com/office/officeart/2005/8/layout/list1"/>
    <dgm:cxn modelId="{874BAF73-C4A5-4A90-BD9E-CBFDEF501944}" srcId="{98B7DDBA-9D73-4251-919A-1DF758844ACC}" destId="{1916C74C-5D43-4E90-9DBE-91271CF827FB}" srcOrd="2" destOrd="0" parTransId="{078D7FDE-6544-4005-8BE9-3AE417D2EA82}" sibTransId="{8B2BBFAF-0B48-4BE8-9378-72A792363CBF}"/>
    <dgm:cxn modelId="{9C8ACD31-FC19-407B-AA3E-D79F65430F10}" type="presOf" srcId="{755E9495-E1BB-486F-AACE-6D6D87CD2063}" destId="{746CDC48-AC32-481B-8EBC-03203AE7F52D}" srcOrd="0" destOrd="0" presId="urn:microsoft.com/office/officeart/2005/8/layout/list1"/>
    <dgm:cxn modelId="{F06ECF1A-1536-46A7-99C7-9B2F7D4F91D5}" type="presOf" srcId="{A1CC1A63-C17D-40EB-8A8D-245ED9E206FD}" destId="{A15793BE-D705-4848-9F6B-CBBD60B7AF45}" srcOrd="0" destOrd="0" presId="urn:microsoft.com/office/officeart/2005/8/layout/list1"/>
    <dgm:cxn modelId="{58BD3BDF-421D-4B6A-B9CD-282C51EEE099}" srcId="{4BEBCBA5-191B-497D-B560-347707D65416}" destId="{98B7DDBA-9D73-4251-919A-1DF758844ACC}" srcOrd="1" destOrd="0" parTransId="{1EFCEB90-9B2E-40D6-92A4-1004B34726EE}" sibTransId="{3960E5FB-C164-48BC-8464-24B9F57FF16E}"/>
    <dgm:cxn modelId="{1F02B41A-A3CA-4CA7-B583-A6AC1B3780B3}" srcId="{4BEBCBA5-191B-497D-B560-347707D65416}" destId="{23F7AEE3-B738-4E44-BE95-FDC606BA1079}" srcOrd="2" destOrd="0" parTransId="{9731BBD0-F5F4-4529-AA44-2BC0AE558095}" sibTransId="{E55025B6-66DD-4BB1-8092-3047B7B70BF2}"/>
    <dgm:cxn modelId="{668E96ED-4792-4368-BA91-E52B2CE53DE2}" srcId="{35F3326E-BF7C-4EE9-93EF-B958E94C0F4A}" destId="{755E9495-E1BB-486F-AACE-6D6D87CD2063}" srcOrd="0" destOrd="0" parTransId="{084E6EF2-EA9B-4887-8AF6-F94B2E49559B}" sibTransId="{18D79B01-2910-4D22-B668-40C02313DD9C}"/>
    <dgm:cxn modelId="{98FF4415-D909-4594-BF42-D836BD151A9D}" type="presOf" srcId="{6E9A8F74-4F34-4D90-BD5E-405EB86E8EC6}" destId="{EC027BB6-C687-4195-8BBD-A3A78C91330A}" srcOrd="0" destOrd="1" presId="urn:microsoft.com/office/officeart/2005/8/layout/list1"/>
    <dgm:cxn modelId="{C0A43D8A-051C-471E-AACF-BCED0252F58C}" type="presOf" srcId="{2DC868CF-34E2-4292-BD5A-3FB90287C1E1}" destId="{EC027BB6-C687-4195-8BBD-A3A78C91330A}" srcOrd="0" destOrd="4" presId="urn:microsoft.com/office/officeart/2005/8/layout/list1"/>
    <dgm:cxn modelId="{9300DEC5-01E9-4E1D-BEF9-82C9879A322A}" srcId="{98B7DDBA-9D73-4251-919A-1DF758844ACC}" destId="{6E9A8F74-4F34-4D90-BD5E-405EB86E8EC6}" srcOrd="1" destOrd="0" parTransId="{4CC32452-9481-47EF-A497-C5100F66AE25}" sibTransId="{D911D84B-7D41-4FAD-A555-B360D1D79F29}"/>
    <dgm:cxn modelId="{BBD290A7-2496-4A42-A3B3-D9CA3B11B05C}" type="presOf" srcId="{35F3326E-BF7C-4EE9-93EF-B958E94C0F4A}" destId="{7C8E3E09-3115-4C19-8C78-7BF489EE61DE}" srcOrd="1" destOrd="0" presId="urn:microsoft.com/office/officeart/2005/8/layout/list1"/>
    <dgm:cxn modelId="{E94610C3-0DBA-44E9-936D-8E2F11A15693}" type="presOf" srcId="{E7B056DA-4A9A-4A60-B409-AFFED1005BFC}" destId="{EC027BB6-C687-4195-8BBD-A3A78C91330A}" srcOrd="0" destOrd="0" presId="urn:microsoft.com/office/officeart/2005/8/layout/list1"/>
    <dgm:cxn modelId="{8B1F840E-4B38-4C52-8E1D-DB8D6AC8F83E}" type="presParOf" srcId="{5019B601-23FF-4032-BED2-935546891789}" destId="{B61CB385-8F8C-4CF2-84EC-962B749DED56}" srcOrd="0" destOrd="0" presId="urn:microsoft.com/office/officeart/2005/8/layout/list1"/>
    <dgm:cxn modelId="{7A936044-1E0C-4CD8-BE40-5DB12CE12D1E}" type="presParOf" srcId="{B61CB385-8F8C-4CF2-84EC-962B749DED56}" destId="{6BDED161-D1CB-41B8-A5A2-7FC05A7F1D56}" srcOrd="0" destOrd="0" presId="urn:microsoft.com/office/officeart/2005/8/layout/list1"/>
    <dgm:cxn modelId="{9F88098C-F055-483A-ACF7-288AAB2AE981}" type="presParOf" srcId="{B61CB385-8F8C-4CF2-84EC-962B749DED56}" destId="{7C8E3E09-3115-4C19-8C78-7BF489EE61DE}" srcOrd="1" destOrd="0" presId="urn:microsoft.com/office/officeart/2005/8/layout/list1"/>
    <dgm:cxn modelId="{21295C35-8158-48BF-9B35-4D434DD14D55}" type="presParOf" srcId="{5019B601-23FF-4032-BED2-935546891789}" destId="{F847FBDA-898D-4DA0-9C13-39E6248075D9}" srcOrd="1" destOrd="0" presId="urn:microsoft.com/office/officeart/2005/8/layout/list1"/>
    <dgm:cxn modelId="{973A2E84-13AC-441C-8B33-CD7EA50B018C}" type="presParOf" srcId="{5019B601-23FF-4032-BED2-935546891789}" destId="{746CDC48-AC32-481B-8EBC-03203AE7F52D}" srcOrd="2" destOrd="0" presId="urn:microsoft.com/office/officeart/2005/8/layout/list1"/>
    <dgm:cxn modelId="{6FAC8BAF-6CA1-4C1F-8A2F-5A86DBE5D576}" type="presParOf" srcId="{5019B601-23FF-4032-BED2-935546891789}" destId="{437689CB-A2E3-416E-97CF-5220E108F136}" srcOrd="3" destOrd="0" presId="urn:microsoft.com/office/officeart/2005/8/layout/list1"/>
    <dgm:cxn modelId="{335A06DD-8417-497F-AA78-CEFC12C9D058}" type="presParOf" srcId="{5019B601-23FF-4032-BED2-935546891789}" destId="{7F1F30D5-97FE-4140-B5BE-866B70E28DB1}" srcOrd="4" destOrd="0" presId="urn:microsoft.com/office/officeart/2005/8/layout/list1"/>
    <dgm:cxn modelId="{AB6A67AE-528A-4AC2-9E4A-2FE67F2C3D55}" type="presParOf" srcId="{7F1F30D5-97FE-4140-B5BE-866B70E28DB1}" destId="{EE9CDFEF-D1B6-40CA-A214-E910B409228F}" srcOrd="0" destOrd="0" presId="urn:microsoft.com/office/officeart/2005/8/layout/list1"/>
    <dgm:cxn modelId="{6FE4658F-742F-4B81-A7F4-469BB47D3BC7}" type="presParOf" srcId="{7F1F30D5-97FE-4140-B5BE-866B70E28DB1}" destId="{D34ED82C-7F41-4E0C-ACF2-5A81CEC4272D}" srcOrd="1" destOrd="0" presId="urn:microsoft.com/office/officeart/2005/8/layout/list1"/>
    <dgm:cxn modelId="{04E17BB7-09BF-48AF-A7AD-5F14F484C454}" type="presParOf" srcId="{5019B601-23FF-4032-BED2-935546891789}" destId="{DBDD0A40-8660-4699-BD52-6F283E915793}" srcOrd="5" destOrd="0" presId="urn:microsoft.com/office/officeart/2005/8/layout/list1"/>
    <dgm:cxn modelId="{C9230DE7-49CE-4DB9-8C94-CC7B728B269D}" type="presParOf" srcId="{5019B601-23FF-4032-BED2-935546891789}" destId="{EC027BB6-C687-4195-8BBD-A3A78C91330A}" srcOrd="6" destOrd="0" presId="urn:microsoft.com/office/officeart/2005/8/layout/list1"/>
    <dgm:cxn modelId="{B963868E-2301-46BC-8704-D2D82D12124E}" type="presParOf" srcId="{5019B601-23FF-4032-BED2-935546891789}" destId="{4D4AF15E-70FD-4746-BF5B-D66A9EAEDF2A}" srcOrd="7" destOrd="0" presId="urn:microsoft.com/office/officeart/2005/8/layout/list1"/>
    <dgm:cxn modelId="{0A9B16F2-6110-4561-9C90-BEEB0017EAFD}" type="presParOf" srcId="{5019B601-23FF-4032-BED2-935546891789}" destId="{9B0F5429-E6CF-4FDB-8C7A-54B5BF44637D}" srcOrd="8" destOrd="0" presId="urn:microsoft.com/office/officeart/2005/8/layout/list1"/>
    <dgm:cxn modelId="{74E55EE1-87BB-4C9A-AF5B-9CFE61B285AE}" type="presParOf" srcId="{9B0F5429-E6CF-4FDB-8C7A-54B5BF44637D}" destId="{5F3683E6-BAE0-4D78-A8F8-557C6E9E2014}" srcOrd="0" destOrd="0" presId="urn:microsoft.com/office/officeart/2005/8/layout/list1"/>
    <dgm:cxn modelId="{A529B823-8D5D-4A1B-8CD4-DDB397184231}" type="presParOf" srcId="{9B0F5429-E6CF-4FDB-8C7A-54B5BF44637D}" destId="{11E876ED-5D09-4625-ABE7-9FD1415B8207}" srcOrd="1" destOrd="0" presId="urn:microsoft.com/office/officeart/2005/8/layout/list1"/>
    <dgm:cxn modelId="{515BC332-15FF-473A-9DA9-7DA9179789F8}" type="presParOf" srcId="{5019B601-23FF-4032-BED2-935546891789}" destId="{EA51671A-657C-414F-8344-34400E7C9307}" srcOrd="9" destOrd="0" presId="urn:microsoft.com/office/officeart/2005/8/layout/list1"/>
    <dgm:cxn modelId="{B7EE34CE-8D45-4BBF-8A48-6A388218DB87}" type="presParOf" srcId="{5019B601-23FF-4032-BED2-935546891789}" destId="{A15793BE-D705-4848-9F6B-CBBD60B7AF45}" srcOrd="10"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3A4F560-428B-4C0B-B970-9419BBFF406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54892EC7-78C0-4727-9C78-17A34ABB5A6C}">
      <dgm:prSet phldrT="[Text]"/>
      <dgm:spPr>
        <a:solidFill>
          <a:schemeClr val="accent2"/>
        </a:solidFill>
      </dgm:spPr>
      <dgm:t>
        <a:bodyPr/>
        <a:lstStyle/>
        <a:p>
          <a:r>
            <a:rPr lang="en-US" dirty="0" smtClean="0"/>
            <a:t>Cross Site Request Forgery</a:t>
          </a:r>
          <a:endParaRPr lang="en-US" dirty="0"/>
        </a:p>
      </dgm:t>
    </dgm:pt>
    <dgm:pt modelId="{4051B436-3161-41B0-B43E-3C2603F63467}" type="parTrans" cxnId="{5ECFD636-F347-4AC9-B214-8D9B83A02E21}">
      <dgm:prSet/>
      <dgm:spPr/>
      <dgm:t>
        <a:bodyPr/>
        <a:lstStyle/>
        <a:p>
          <a:endParaRPr lang="en-US"/>
        </a:p>
      </dgm:t>
    </dgm:pt>
    <dgm:pt modelId="{209E5052-24EC-4519-8DA6-15A13F9356B9}" type="sibTrans" cxnId="{5ECFD636-F347-4AC9-B214-8D9B83A02E21}">
      <dgm:prSet/>
      <dgm:spPr/>
      <dgm:t>
        <a:bodyPr/>
        <a:lstStyle/>
        <a:p>
          <a:endParaRPr lang="en-US"/>
        </a:p>
      </dgm:t>
    </dgm:pt>
    <dgm:pt modelId="{AA36756C-95C3-475C-8370-6F9C42FC7C86}">
      <dgm:prSet/>
      <dgm:spPr/>
      <dgm:t>
        <a:bodyPr/>
        <a:lstStyle/>
        <a:p>
          <a:r>
            <a:rPr lang="en-US" dirty="0" smtClean="0"/>
            <a:t>An attack where the victim’s browser is tricked into issuing a command to a vulnerable web application</a:t>
          </a:r>
        </a:p>
      </dgm:t>
    </dgm:pt>
    <dgm:pt modelId="{FF549E6A-54BE-489C-AD7E-A83456496F94}" type="parTrans" cxnId="{D8F4EDBC-8ECF-4427-A1AD-29EDF7F5D4E1}">
      <dgm:prSet/>
      <dgm:spPr/>
      <dgm:t>
        <a:bodyPr/>
        <a:lstStyle/>
        <a:p>
          <a:endParaRPr lang="en-US"/>
        </a:p>
      </dgm:t>
    </dgm:pt>
    <dgm:pt modelId="{5B28AAD9-A669-4B72-AB5D-EC8E7E9CFF48}" type="sibTrans" cxnId="{D8F4EDBC-8ECF-4427-A1AD-29EDF7F5D4E1}">
      <dgm:prSet/>
      <dgm:spPr/>
      <dgm:t>
        <a:bodyPr/>
        <a:lstStyle/>
        <a:p>
          <a:endParaRPr lang="en-US"/>
        </a:p>
      </dgm:t>
    </dgm:pt>
    <dgm:pt modelId="{5CBB6742-9103-4E35-A47C-2F04803B1B7E}">
      <dgm:prSet/>
      <dgm:spPr/>
      <dgm:t>
        <a:bodyPr/>
        <a:lstStyle/>
        <a:p>
          <a:r>
            <a:rPr lang="en-US" dirty="0" smtClean="0"/>
            <a:t>Vulnerability is caused by browsers automatically including user authentication data (session ID, IP address, Windows domain credentials, …) with each request</a:t>
          </a:r>
        </a:p>
      </dgm:t>
    </dgm:pt>
    <dgm:pt modelId="{D9181162-E180-4B6E-A650-128CAEEFBEBB}" type="parTrans" cxnId="{003533AD-B21A-4923-8FB6-97CBEC1FFE7C}">
      <dgm:prSet/>
      <dgm:spPr/>
      <dgm:t>
        <a:bodyPr/>
        <a:lstStyle/>
        <a:p>
          <a:endParaRPr lang="en-US"/>
        </a:p>
      </dgm:t>
    </dgm:pt>
    <dgm:pt modelId="{8592A30C-8ECC-4AAD-834A-7725E933B8A0}" type="sibTrans" cxnId="{003533AD-B21A-4923-8FB6-97CBEC1FFE7C}">
      <dgm:prSet/>
      <dgm:spPr/>
      <dgm:t>
        <a:bodyPr/>
        <a:lstStyle/>
        <a:p>
          <a:endParaRPr lang="en-US"/>
        </a:p>
      </dgm:t>
    </dgm:pt>
    <dgm:pt modelId="{6041B128-0B1B-4797-BC64-D4B94DD0550B}">
      <dgm:prSet/>
      <dgm:spPr>
        <a:solidFill>
          <a:schemeClr val="accent2"/>
        </a:solidFill>
      </dgm:spPr>
      <dgm:t>
        <a:bodyPr/>
        <a:lstStyle/>
        <a:p>
          <a:r>
            <a:rPr lang="en-US" dirty="0" smtClean="0"/>
            <a:t>Imagine…</a:t>
          </a:r>
        </a:p>
      </dgm:t>
    </dgm:pt>
    <dgm:pt modelId="{BD001175-4A25-4801-942A-E267D6FC8D30}" type="parTrans" cxnId="{978825F9-6CB7-4D70-BEB7-B775287CD65A}">
      <dgm:prSet/>
      <dgm:spPr/>
      <dgm:t>
        <a:bodyPr/>
        <a:lstStyle/>
        <a:p>
          <a:endParaRPr lang="en-US"/>
        </a:p>
      </dgm:t>
    </dgm:pt>
    <dgm:pt modelId="{5A62A4BD-E551-4475-864E-2A71312A85BD}" type="sibTrans" cxnId="{978825F9-6CB7-4D70-BEB7-B775287CD65A}">
      <dgm:prSet/>
      <dgm:spPr/>
      <dgm:t>
        <a:bodyPr/>
        <a:lstStyle/>
        <a:p>
          <a:endParaRPr lang="en-US"/>
        </a:p>
      </dgm:t>
    </dgm:pt>
    <dgm:pt modelId="{696700BC-9716-4621-9DEF-A16C83DD3C31}">
      <dgm:prSet/>
      <dgm:spPr/>
      <dgm:t>
        <a:bodyPr/>
        <a:lstStyle/>
        <a:p>
          <a:r>
            <a:rPr lang="en-US" dirty="0" smtClean="0"/>
            <a:t>What if a hacker could steer your mouse and get you to click on links in your online banking application?</a:t>
          </a:r>
        </a:p>
      </dgm:t>
    </dgm:pt>
    <dgm:pt modelId="{488C5CAB-F0F7-48F1-85D3-248282AB1E3A}" type="parTrans" cxnId="{0E4BA5FB-97FF-4F85-BA58-550C8642E241}">
      <dgm:prSet/>
      <dgm:spPr/>
      <dgm:t>
        <a:bodyPr/>
        <a:lstStyle/>
        <a:p>
          <a:endParaRPr lang="en-US"/>
        </a:p>
      </dgm:t>
    </dgm:pt>
    <dgm:pt modelId="{8D13E2CF-502D-4889-9EA5-85A89E3BA2D3}" type="sibTrans" cxnId="{0E4BA5FB-97FF-4F85-BA58-550C8642E241}">
      <dgm:prSet/>
      <dgm:spPr/>
      <dgm:t>
        <a:bodyPr/>
        <a:lstStyle/>
        <a:p>
          <a:endParaRPr lang="en-US"/>
        </a:p>
      </dgm:t>
    </dgm:pt>
    <dgm:pt modelId="{F3374808-AE6F-4E93-B216-3C638AE5887C}">
      <dgm:prSet/>
      <dgm:spPr/>
      <dgm:t>
        <a:bodyPr/>
        <a:lstStyle/>
        <a:p>
          <a:r>
            <a:rPr lang="en-US" dirty="0" smtClean="0"/>
            <a:t>What could they make you do?</a:t>
          </a:r>
        </a:p>
      </dgm:t>
    </dgm:pt>
    <dgm:pt modelId="{CAE3A384-AFB4-48CD-A12A-FA285D2D28CB}" type="parTrans" cxnId="{B82FB368-AC51-4A68-BD22-9F722DA66751}">
      <dgm:prSet/>
      <dgm:spPr/>
      <dgm:t>
        <a:bodyPr/>
        <a:lstStyle/>
        <a:p>
          <a:endParaRPr lang="en-US"/>
        </a:p>
      </dgm:t>
    </dgm:pt>
    <dgm:pt modelId="{F8F545A3-41A8-49BF-A538-6FB3CF2F801A}" type="sibTrans" cxnId="{B82FB368-AC51-4A68-BD22-9F722DA66751}">
      <dgm:prSet/>
      <dgm:spPr/>
      <dgm:t>
        <a:bodyPr/>
        <a:lstStyle/>
        <a:p>
          <a:endParaRPr lang="en-US"/>
        </a:p>
      </dgm:t>
    </dgm:pt>
    <dgm:pt modelId="{F7BF38A2-2949-4208-B7C4-9CD0FA83CA19}">
      <dgm:prSet/>
      <dgm:spPr>
        <a:solidFill>
          <a:schemeClr val="accent2"/>
        </a:solidFill>
      </dgm:spPr>
      <dgm:t>
        <a:bodyPr/>
        <a:lstStyle/>
        <a:p>
          <a:r>
            <a:rPr lang="en-US" dirty="0" smtClean="0"/>
            <a:t>Typical Impact</a:t>
          </a:r>
        </a:p>
      </dgm:t>
    </dgm:pt>
    <dgm:pt modelId="{589DEB9F-778A-4CB7-A0E4-6F3D19233AF5}" type="parTrans" cxnId="{756B0933-C930-493E-8447-6B0CEA2CE7B9}">
      <dgm:prSet/>
      <dgm:spPr/>
      <dgm:t>
        <a:bodyPr/>
        <a:lstStyle/>
        <a:p>
          <a:endParaRPr lang="en-US"/>
        </a:p>
      </dgm:t>
    </dgm:pt>
    <dgm:pt modelId="{009CDD4F-5DEB-49FA-9C27-A3CEDDD6C952}" type="sibTrans" cxnId="{756B0933-C930-493E-8447-6B0CEA2CE7B9}">
      <dgm:prSet/>
      <dgm:spPr/>
      <dgm:t>
        <a:bodyPr/>
        <a:lstStyle/>
        <a:p>
          <a:endParaRPr lang="en-US"/>
        </a:p>
      </dgm:t>
    </dgm:pt>
    <dgm:pt modelId="{E146D816-E865-4F01-AEA6-B792DF0967D7}">
      <dgm:prSet/>
      <dgm:spPr/>
      <dgm:t>
        <a:bodyPr/>
        <a:lstStyle/>
        <a:p>
          <a:r>
            <a:rPr lang="en-US" dirty="0" smtClean="0"/>
            <a:t>Initiate transactions (transfer funds, logout user, close account)</a:t>
          </a:r>
        </a:p>
      </dgm:t>
    </dgm:pt>
    <dgm:pt modelId="{63A7AF11-E221-46F3-AC33-28E9C2E59037}" type="parTrans" cxnId="{21240048-5EE8-4684-A54D-E57693D2AF8E}">
      <dgm:prSet/>
      <dgm:spPr/>
      <dgm:t>
        <a:bodyPr/>
        <a:lstStyle/>
        <a:p>
          <a:endParaRPr lang="en-US"/>
        </a:p>
      </dgm:t>
    </dgm:pt>
    <dgm:pt modelId="{92AC4B30-42C4-4578-804A-40A7A3A581C0}" type="sibTrans" cxnId="{21240048-5EE8-4684-A54D-E57693D2AF8E}">
      <dgm:prSet/>
      <dgm:spPr/>
      <dgm:t>
        <a:bodyPr/>
        <a:lstStyle/>
        <a:p>
          <a:endParaRPr lang="en-US"/>
        </a:p>
      </dgm:t>
    </dgm:pt>
    <dgm:pt modelId="{5B12B199-BE39-4926-9A25-CD064187DE28}">
      <dgm:prSet/>
      <dgm:spPr/>
      <dgm:t>
        <a:bodyPr/>
        <a:lstStyle/>
        <a:p>
          <a:r>
            <a:rPr lang="en-US" dirty="0" smtClean="0"/>
            <a:t>Access sensitive data</a:t>
          </a:r>
        </a:p>
      </dgm:t>
    </dgm:pt>
    <dgm:pt modelId="{D86D60BF-1AD2-4AA1-8914-7115D123E976}" type="parTrans" cxnId="{32ECC3AC-A523-4C55-8CC7-BF00AE3E664B}">
      <dgm:prSet/>
      <dgm:spPr/>
      <dgm:t>
        <a:bodyPr/>
        <a:lstStyle/>
        <a:p>
          <a:endParaRPr lang="en-US"/>
        </a:p>
      </dgm:t>
    </dgm:pt>
    <dgm:pt modelId="{A7913167-22E1-41EC-B9C3-67876BAD555C}" type="sibTrans" cxnId="{32ECC3AC-A523-4C55-8CC7-BF00AE3E664B}">
      <dgm:prSet/>
      <dgm:spPr/>
      <dgm:t>
        <a:bodyPr/>
        <a:lstStyle/>
        <a:p>
          <a:endParaRPr lang="en-US"/>
        </a:p>
      </dgm:t>
    </dgm:pt>
    <dgm:pt modelId="{22305100-6256-4B7D-B35B-301936012AF7}">
      <dgm:prSet/>
      <dgm:spPr/>
      <dgm:t>
        <a:bodyPr/>
        <a:lstStyle/>
        <a:p>
          <a:r>
            <a:rPr lang="en-US" dirty="0" smtClean="0"/>
            <a:t>Change account details</a:t>
          </a:r>
        </a:p>
      </dgm:t>
    </dgm:pt>
    <dgm:pt modelId="{03A0B8C2-D6B5-48EE-A062-58AC13F5C2E3}" type="parTrans" cxnId="{DFD55D39-D242-4D3C-9AD0-E6B6AC6BE2CC}">
      <dgm:prSet/>
      <dgm:spPr/>
      <dgm:t>
        <a:bodyPr/>
        <a:lstStyle/>
        <a:p>
          <a:endParaRPr lang="en-US"/>
        </a:p>
      </dgm:t>
    </dgm:pt>
    <dgm:pt modelId="{8B766428-9F9D-433A-AA33-ADD20AE62922}" type="sibTrans" cxnId="{DFD55D39-D242-4D3C-9AD0-E6B6AC6BE2CC}">
      <dgm:prSet/>
      <dgm:spPr/>
      <dgm:t>
        <a:bodyPr/>
        <a:lstStyle/>
        <a:p>
          <a:endParaRPr lang="en-US"/>
        </a:p>
      </dgm:t>
    </dgm:pt>
    <dgm:pt modelId="{52A2F7BA-FE50-457B-A42E-89D7787FA638}" type="pres">
      <dgm:prSet presAssocID="{53A4F560-428B-4C0B-B970-9419BBFF406D}" presName="linear" presStyleCnt="0">
        <dgm:presLayoutVars>
          <dgm:dir/>
          <dgm:animLvl val="lvl"/>
          <dgm:resizeHandles val="exact"/>
        </dgm:presLayoutVars>
      </dgm:prSet>
      <dgm:spPr/>
      <dgm:t>
        <a:bodyPr/>
        <a:lstStyle/>
        <a:p>
          <a:endParaRPr lang="en-US"/>
        </a:p>
      </dgm:t>
    </dgm:pt>
    <dgm:pt modelId="{8CEB9D9E-54E7-4962-B929-7206FF4203DD}" type="pres">
      <dgm:prSet presAssocID="{54892EC7-78C0-4727-9C78-17A34ABB5A6C}" presName="parentLin" presStyleCnt="0"/>
      <dgm:spPr/>
    </dgm:pt>
    <dgm:pt modelId="{AFBDB1D4-5D50-4526-B8CA-42D95DE1A697}" type="pres">
      <dgm:prSet presAssocID="{54892EC7-78C0-4727-9C78-17A34ABB5A6C}" presName="parentLeftMargin" presStyleLbl="node1" presStyleIdx="0" presStyleCnt="3"/>
      <dgm:spPr/>
      <dgm:t>
        <a:bodyPr/>
        <a:lstStyle/>
        <a:p>
          <a:endParaRPr lang="en-US"/>
        </a:p>
      </dgm:t>
    </dgm:pt>
    <dgm:pt modelId="{06407B24-B174-44D1-BED1-26CD4FBBCB88}" type="pres">
      <dgm:prSet presAssocID="{54892EC7-78C0-4727-9C78-17A34ABB5A6C}" presName="parentText" presStyleLbl="node1" presStyleIdx="0" presStyleCnt="3">
        <dgm:presLayoutVars>
          <dgm:chMax val="0"/>
          <dgm:bulletEnabled val="1"/>
        </dgm:presLayoutVars>
      </dgm:prSet>
      <dgm:spPr/>
      <dgm:t>
        <a:bodyPr/>
        <a:lstStyle/>
        <a:p>
          <a:endParaRPr lang="en-US"/>
        </a:p>
      </dgm:t>
    </dgm:pt>
    <dgm:pt modelId="{640638E4-11A5-45C8-A2B0-49F51958ED8D}" type="pres">
      <dgm:prSet presAssocID="{54892EC7-78C0-4727-9C78-17A34ABB5A6C}" presName="negativeSpace" presStyleCnt="0"/>
      <dgm:spPr/>
    </dgm:pt>
    <dgm:pt modelId="{CBDC5E26-7A59-4B76-8BA0-877C8F8BED97}" type="pres">
      <dgm:prSet presAssocID="{54892EC7-78C0-4727-9C78-17A34ABB5A6C}" presName="childText" presStyleLbl="conFgAcc1" presStyleIdx="0" presStyleCnt="3">
        <dgm:presLayoutVars>
          <dgm:bulletEnabled val="1"/>
        </dgm:presLayoutVars>
      </dgm:prSet>
      <dgm:spPr/>
      <dgm:t>
        <a:bodyPr/>
        <a:lstStyle/>
        <a:p>
          <a:endParaRPr lang="en-US"/>
        </a:p>
      </dgm:t>
    </dgm:pt>
    <dgm:pt modelId="{D32016B2-71DF-4A20-88C4-6781AEC22542}" type="pres">
      <dgm:prSet presAssocID="{209E5052-24EC-4519-8DA6-15A13F9356B9}" presName="spaceBetweenRectangles" presStyleCnt="0"/>
      <dgm:spPr/>
    </dgm:pt>
    <dgm:pt modelId="{6271F790-99A1-44A2-9439-65F19908A867}" type="pres">
      <dgm:prSet presAssocID="{6041B128-0B1B-4797-BC64-D4B94DD0550B}" presName="parentLin" presStyleCnt="0"/>
      <dgm:spPr/>
    </dgm:pt>
    <dgm:pt modelId="{28FB08B5-8676-44FA-9E6D-CE5328BAF304}" type="pres">
      <dgm:prSet presAssocID="{6041B128-0B1B-4797-BC64-D4B94DD0550B}" presName="parentLeftMargin" presStyleLbl="node1" presStyleIdx="0" presStyleCnt="3"/>
      <dgm:spPr/>
      <dgm:t>
        <a:bodyPr/>
        <a:lstStyle/>
        <a:p>
          <a:endParaRPr lang="en-US"/>
        </a:p>
      </dgm:t>
    </dgm:pt>
    <dgm:pt modelId="{A7BB13B1-5276-42CD-96E0-605C3A0365EE}" type="pres">
      <dgm:prSet presAssocID="{6041B128-0B1B-4797-BC64-D4B94DD0550B}" presName="parentText" presStyleLbl="node1" presStyleIdx="1" presStyleCnt="3">
        <dgm:presLayoutVars>
          <dgm:chMax val="0"/>
          <dgm:bulletEnabled val="1"/>
        </dgm:presLayoutVars>
      </dgm:prSet>
      <dgm:spPr/>
      <dgm:t>
        <a:bodyPr/>
        <a:lstStyle/>
        <a:p>
          <a:endParaRPr lang="en-US"/>
        </a:p>
      </dgm:t>
    </dgm:pt>
    <dgm:pt modelId="{274E1B13-571A-4429-A7FE-F7762744EEB6}" type="pres">
      <dgm:prSet presAssocID="{6041B128-0B1B-4797-BC64-D4B94DD0550B}" presName="negativeSpace" presStyleCnt="0"/>
      <dgm:spPr/>
    </dgm:pt>
    <dgm:pt modelId="{5FEAB7FC-7206-4B3B-9337-EA57FA3E1A06}" type="pres">
      <dgm:prSet presAssocID="{6041B128-0B1B-4797-BC64-D4B94DD0550B}" presName="childText" presStyleLbl="conFgAcc1" presStyleIdx="1" presStyleCnt="3">
        <dgm:presLayoutVars>
          <dgm:bulletEnabled val="1"/>
        </dgm:presLayoutVars>
      </dgm:prSet>
      <dgm:spPr/>
      <dgm:t>
        <a:bodyPr/>
        <a:lstStyle/>
        <a:p>
          <a:endParaRPr lang="en-US"/>
        </a:p>
      </dgm:t>
    </dgm:pt>
    <dgm:pt modelId="{E45F7BC7-3B23-4716-A907-E5A89A726587}" type="pres">
      <dgm:prSet presAssocID="{5A62A4BD-E551-4475-864E-2A71312A85BD}" presName="spaceBetweenRectangles" presStyleCnt="0"/>
      <dgm:spPr/>
    </dgm:pt>
    <dgm:pt modelId="{89E8EAB7-A830-4AF7-AD1E-B6943CD9134E}" type="pres">
      <dgm:prSet presAssocID="{F7BF38A2-2949-4208-B7C4-9CD0FA83CA19}" presName="parentLin" presStyleCnt="0"/>
      <dgm:spPr/>
    </dgm:pt>
    <dgm:pt modelId="{78D50E25-F6D0-4F99-BAFA-CB4640B3BEAD}" type="pres">
      <dgm:prSet presAssocID="{F7BF38A2-2949-4208-B7C4-9CD0FA83CA19}" presName="parentLeftMargin" presStyleLbl="node1" presStyleIdx="1" presStyleCnt="3"/>
      <dgm:spPr/>
      <dgm:t>
        <a:bodyPr/>
        <a:lstStyle/>
        <a:p>
          <a:endParaRPr lang="en-US"/>
        </a:p>
      </dgm:t>
    </dgm:pt>
    <dgm:pt modelId="{47AE264F-948F-47BB-BD89-ED0ACAABF5B9}" type="pres">
      <dgm:prSet presAssocID="{F7BF38A2-2949-4208-B7C4-9CD0FA83CA19}" presName="parentText" presStyleLbl="node1" presStyleIdx="2" presStyleCnt="3">
        <dgm:presLayoutVars>
          <dgm:chMax val="0"/>
          <dgm:bulletEnabled val="1"/>
        </dgm:presLayoutVars>
      </dgm:prSet>
      <dgm:spPr/>
      <dgm:t>
        <a:bodyPr/>
        <a:lstStyle/>
        <a:p>
          <a:endParaRPr lang="en-US"/>
        </a:p>
      </dgm:t>
    </dgm:pt>
    <dgm:pt modelId="{1329DECC-BEB0-459B-8BBF-6BBDE138962E}" type="pres">
      <dgm:prSet presAssocID="{F7BF38A2-2949-4208-B7C4-9CD0FA83CA19}" presName="negativeSpace" presStyleCnt="0"/>
      <dgm:spPr/>
    </dgm:pt>
    <dgm:pt modelId="{5D57451E-8133-4895-AB0A-04C0238D7534}" type="pres">
      <dgm:prSet presAssocID="{F7BF38A2-2949-4208-B7C4-9CD0FA83CA19}" presName="childText" presStyleLbl="conFgAcc1" presStyleIdx="2" presStyleCnt="3">
        <dgm:presLayoutVars>
          <dgm:bulletEnabled val="1"/>
        </dgm:presLayoutVars>
      </dgm:prSet>
      <dgm:spPr/>
      <dgm:t>
        <a:bodyPr/>
        <a:lstStyle/>
        <a:p>
          <a:endParaRPr lang="en-US"/>
        </a:p>
      </dgm:t>
    </dgm:pt>
  </dgm:ptLst>
  <dgm:cxnLst>
    <dgm:cxn modelId="{0976345B-52DB-4BF1-8F87-B2EEDE7E76DD}" type="presOf" srcId="{54892EC7-78C0-4727-9C78-17A34ABB5A6C}" destId="{06407B24-B174-44D1-BED1-26CD4FBBCB88}" srcOrd="1" destOrd="0" presId="urn:microsoft.com/office/officeart/2005/8/layout/list1"/>
    <dgm:cxn modelId="{5ECFD636-F347-4AC9-B214-8D9B83A02E21}" srcId="{53A4F560-428B-4C0B-B970-9419BBFF406D}" destId="{54892EC7-78C0-4727-9C78-17A34ABB5A6C}" srcOrd="0" destOrd="0" parTransId="{4051B436-3161-41B0-B43E-3C2603F63467}" sibTransId="{209E5052-24EC-4519-8DA6-15A13F9356B9}"/>
    <dgm:cxn modelId="{666C5F14-0B5F-48B2-915B-E8614AD97CA9}" type="presOf" srcId="{F3374808-AE6F-4E93-B216-3C638AE5887C}" destId="{5FEAB7FC-7206-4B3B-9337-EA57FA3E1A06}" srcOrd="0" destOrd="1" presId="urn:microsoft.com/office/officeart/2005/8/layout/list1"/>
    <dgm:cxn modelId="{B82FB368-AC51-4A68-BD22-9F722DA66751}" srcId="{6041B128-0B1B-4797-BC64-D4B94DD0550B}" destId="{F3374808-AE6F-4E93-B216-3C638AE5887C}" srcOrd="1" destOrd="0" parTransId="{CAE3A384-AFB4-48CD-A12A-FA285D2D28CB}" sibTransId="{F8F545A3-41A8-49BF-A538-6FB3CF2F801A}"/>
    <dgm:cxn modelId="{498B6F2E-70C1-46E4-B33A-B321B2FAFB51}" type="presOf" srcId="{5CBB6742-9103-4E35-A47C-2F04803B1B7E}" destId="{CBDC5E26-7A59-4B76-8BA0-877C8F8BED97}" srcOrd="0" destOrd="1" presId="urn:microsoft.com/office/officeart/2005/8/layout/list1"/>
    <dgm:cxn modelId="{F27782E3-7A7E-478C-A456-C0FEE4F92E1C}" type="presOf" srcId="{F7BF38A2-2949-4208-B7C4-9CD0FA83CA19}" destId="{47AE264F-948F-47BB-BD89-ED0ACAABF5B9}" srcOrd="1" destOrd="0" presId="urn:microsoft.com/office/officeart/2005/8/layout/list1"/>
    <dgm:cxn modelId="{4745BF80-551B-4B58-B32E-90C1007B8A86}" type="presOf" srcId="{5B12B199-BE39-4926-9A25-CD064187DE28}" destId="{5D57451E-8133-4895-AB0A-04C0238D7534}" srcOrd="0" destOrd="1" presId="urn:microsoft.com/office/officeart/2005/8/layout/list1"/>
    <dgm:cxn modelId="{DFD55D39-D242-4D3C-9AD0-E6B6AC6BE2CC}" srcId="{F7BF38A2-2949-4208-B7C4-9CD0FA83CA19}" destId="{22305100-6256-4B7D-B35B-301936012AF7}" srcOrd="2" destOrd="0" parTransId="{03A0B8C2-D6B5-48EE-A062-58AC13F5C2E3}" sibTransId="{8B766428-9F9D-433A-AA33-ADD20AE62922}"/>
    <dgm:cxn modelId="{535E9554-B41E-463B-BCDC-2B6E93041B4A}" type="presOf" srcId="{53A4F560-428B-4C0B-B970-9419BBFF406D}" destId="{52A2F7BA-FE50-457B-A42E-89D7787FA638}" srcOrd="0" destOrd="0" presId="urn:microsoft.com/office/officeart/2005/8/layout/list1"/>
    <dgm:cxn modelId="{0E4BA5FB-97FF-4F85-BA58-550C8642E241}" srcId="{6041B128-0B1B-4797-BC64-D4B94DD0550B}" destId="{696700BC-9716-4621-9DEF-A16C83DD3C31}" srcOrd="0" destOrd="0" parTransId="{488C5CAB-F0F7-48F1-85D3-248282AB1E3A}" sibTransId="{8D13E2CF-502D-4889-9EA5-85A89E3BA2D3}"/>
    <dgm:cxn modelId="{F483BD6E-BD04-4D4D-A41A-053CFF9B6091}" type="presOf" srcId="{22305100-6256-4B7D-B35B-301936012AF7}" destId="{5D57451E-8133-4895-AB0A-04C0238D7534}" srcOrd="0" destOrd="2" presId="urn:microsoft.com/office/officeart/2005/8/layout/list1"/>
    <dgm:cxn modelId="{32ECC3AC-A523-4C55-8CC7-BF00AE3E664B}" srcId="{F7BF38A2-2949-4208-B7C4-9CD0FA83CA19}" destId="{5B12B199-BE39-4926-9A25-CD064187DE28}" srcOrd="1" destOrd="0" parTransId="{D86D60BF-1AD2-4AA1-8914-7115D123E976}" sibTransId="{A7913167-22E1-41EC-B9C3-67876BAD555C}"/>
    <dgm:cxn modelId="{003533AD-B21A-4923-8FB6-97CBEC1FFE7C}" srcId="{54892EC7-78C0-4727-9C78-17A34ABB5A6C}" destId="{5CBB6742-9103-4E35-A47C-2F04803B1B7E}" srcOrd="1" destOrd="0" parTransId="{D9181162-E180-4B6E-A650-128CAEEFBEBB}" sibTransId="{8592A30C-8ECC-4AAD-834A-7725E933B8A0}"/>
    <dgm:cxn modelId="{ECA8BE4B-33DC-4EA1-AA86-9EEE07BE1EF5}" type="presOf" srcId="{54892EC7-78C0-4727-9C78-17A34ABB5A6C}" destId="{AFBDB1D4-5D50-4526-B8CA-42D95DE1A697}" srcOrd="0" destOrd="0" presId="urn:microsoft.com/office/officeart/2005/8/layout/list1"/>
    <dgm:cxn modelId="{978825F9-6CB7-4D70-BEB7-B775287CD65A}" srcId="{53A4F560-428B-4C0B-B970-9419BBFF406D}" destId="{6041B128-0B1B-4797-BC64-D4B94DD0550B}" srcOrd="1" destOrd="0" parTransId="{BD001175-4A25-4801-942A-E267D6FC8D30}" sibTransId="{5A62A4BD-E551-4475-864E-2A71312A85BD}"/>
    <dgm:cxn modelId="{021895CC-BD3D-42D8-96F0-FFA2E886E3D0}" type="presOf" srcId="{E146D816-E865-4F01-AEA6-B792DF0967D7}" destId="{5D57451E-8133-4895-AB0A-04C0238D7534}" srcOrd="0" destOrd="0" presId="urn:microsoft.com/office/officeart/2005/8/layout/list1"/>
    <dgm:cxn modelId="{9EE286E4-3075-4D61-86F4-4A5E345F4CE7}" type="presOf" srcId="{6041B128-0B1B-4797-BC64-D4B94DD0550B}" destId="{A7BB13B1-5276-42CD-96E0-605C3A0365EE}" srcOrd="1" destOrd="0" presId="urn:microsoft.com/office/officeart/2005/8/layout/list1"/>
    <dgm:cxn modelId="{21738E51-2B54-42AD-8101-FC13805BEF8D}" type="presOf" srcId="{F7BF38A2-2949-4208-B7C4-9CD0FA83CA19}" destId="{78D50E25-F6D0-4F99-BAFA-CB4640B3BEAD}" srcOrd="0" destOrd="0" presId="urn:microsoft.com/office/officeart/2005/8/layout/list1"/>
    <dgm:cxn modelId="{2CECA9D4-73E5-4ECA-A26A-3BF1679F9BBD}" type="presOf" srcId="{6041B128-0B1B-4797-BC64-D4B94DD0550B}" destId="{28FB08B5-8676-44FA-9E6D-CE5328BAF304}" srcOrd="0" destOrd="0" presId="urn:microsoft.com/office/officeart/2005/8/layout/list1"/>
    <dgm:cxn modelId="{D8F4EDBC-8ECF-4427-A1AD-29EDF7F5D4E1}" srcId="{54892EC7-78C0-4727-9C78-17A34ABB5A6C}" destId="{AA36756C-95C3-475C-8370-6F9C42FC7C86}" srcOrd="0" destOrd="0" parTransId="{FF549E6A-54BE-489C-AD7E-A83456496F94}" sibTransId="{5B28AAD9-A669-4B72-AB5D-EC8E7E9CFF48}"/>
    <dgm:cxn modelId="{C4FD427B-E712-48F9-91E2-DB9A44E73286}" type="presOf" srcId="{696700BC-9716-4621-9DEF-A16C83DD3C31}" destId="{5FEAB7FC-7206-4B3B-9337-EA57FA3E1A06}" srcOrd="0" destOrd="0" presId="urn:microsoft.com/office/officeart/2005/8/layout/list1"/>
    <dgm:cxn modelId="{E1411E84-A581-4278-8143-E20CCA72773C}" type="presOf" srcId="{AA36756C-95C3-475C-8370-6F9C42FC7C86}" destId="{CBDC5E26-7A59-4B76-8BA0-877C8F8BED97}" srcOrd="0" destOrd="0" presId="urn:microsoft.com/office/officeart/2005/8/layout/list1"/>
    <dgm:cxn modelId="{21240048-5EE8-4684-A54D-E57693D2AF8E}" srcId="{F7BF38A2-2949-4208-B7C4-9CD0FA83CA19}" destId="{E146D816-E865-4F01-AEA6-B792DF0967D7}" srcOrd="0" destOrd="0" parTransId="{63A7AF11-E221-46F3-AC33-28E9C2E59037}" sibTransId="{92AC4B30-42C4-4578-804A-40A7A3A581C0}"/>
    <dgm:cxn modelId="{756B0933-C930-493E-8447-6B0CEA2CE7B9}" srcId="{53A4F560-428B-4C0B-B970-9419BBFF406D}" destId="{F7BF38A2-2949-4208-B7C4-9CD0FA83CA19}" srcOrd="2" destOrd="0" parTransId="{589DEB9F-778A-4CB7-A0E4-6F3D19233AF5}" sibTransId="{009CDD4F-5DEB-49FA-9C27-A3CEDDD6C952}"/>
    <dgm:cxn modelId="{B0A6E581-C24A-417A-986F-895D35A828FD}" type="presParOf" srcId="{52A2F7BA-FE50-457B-A42E-89D7787FA638}" destId="{8CEB9D9E-54E7-4962-B929-7206FF4203DD}" srcOrd="0" destOrd="0" presId="urn:microsoft.com/office/officeart/2005/8/layout/list1"/>
    <dgm:cxn modelId="{62E829AB-128C-4AEA-B3DD-479103F0E150}" type="presParOf" srcId="{8CEB9D9E-54E7-4962-B929-7206FF4203DD}" destId="{AFBDB1D4-5D50-4526-B8CA-42D95DE1A697}" srcOrd="0" destOrd="0" presId="urn:microsoft.com/office/officeart/2005/8/layout/list1"/>
    <dgm:cxn modelId="{BD35A0D2-8775-4562-8C29-0CDE7F5EE95F}" type="presParOf" srcId="{8CEB9D9E-54E7-4962-B929-7206FF4203DD}" destId="{06407B24-B174-44D1-BED1-26CD4FBBCB88}" srcOrd="1" destOrd="0" presId="urn:microsoft.com/office/officeart/2005/8/layout/list1"/>
    <dgm:cxn modelId="{C2D5B9EC-B1DE-48D4-9312-E504C14BDE4A}" type="presParOf" srcId="{52A2F7BA-FE50-457B-A42E-89D7787FA638}" destId="{640638E4-11A5-45C8-A2B0-49F51958ED8D}" srcOrd="1" destOrd="0" presId="urn:microsoft.com/office/officeart/2005/8/layout/list1"/>
    <dgm:cxn modelId="{625ABDD1-F6D8-41F5-AD4B-4535EF9283D5}" type="presParOf" srcId="{52A2F7BA-FE50-457B-A42E-89D7787FA638}" destId="{CBDC5E26-7A59-4B76-8BA0-877C8F8BED97}" srcOrd="2" destOrd="0" presId="urn:microsoft.com/office/officeart/2005/8/layout/list1"/>
    <dgm:cxn modelId="{A9FE90D5-3D30-493F-82DC-F0DA724D114E}" type="presParOf" srcId="{52A2F7BA-FE50-457B-A42E-89D7787FA638}" destId="{D32016B2-71DF-4A20-88C4-6781AEC22542}" srcOrd="3" destOrd="0" presId="urn:microsoft.com/office/officeart/2005/8/layout/list1"/>
    <dgm:cxn modelId="{E8757B06-E87B-4FA9-AF8B-299F2B068498}" type="presParOf" srcId="{52A2F7BA-FE50-457B-A42E-89D7787FA638}" destId="{6271F790-99A1-44A2-9439-65F19908A867}" srcOrd="4" destOrd="0" presId="urn:microsoft.com/office/officeart/2005/8/layout/list1"/>
    <dgm:cxn modelId="{DAF833AB-828B-4F94-9269-1A2A9270FBC7}" type="presParOf" srcId="{6271F790-99A1-44A2-9439-65F19908A867}" destId="{28FB08B5-8676-44FA-9E6D-CE5328BAF304}" srcOrd="0" destOrd="0" presId="urn:microsoft.com/office/officeart/2005/8/layout/list1"/>
    <dgm:cxn modelId="{A769C244-0865-4426-A74C-F4BF14B481EA}" type="presParOf" srcId="{6271F790-99A1-44A2-9439-65F19908A867}" destId="{A7BB13B1-5276-42CD-96E0-605C3A0365EE}" srcOrd="1" destOrd="0" presId="urn:microsoft.com/office/officeart/2005/8/layout/list1"/>
    <dgm:cxn modelId="{B001DD62-910C-40B5-AF5E-18537D7ADB1F}" type="presParOf" srcId="{52A2F7BA-FE50-457B-A42E-89D7787FA638}" destId="{274E1B13-571A-4429-A7FE-F7762744EEB6}" srcOrd="5" destOrd="0" presId="urn:microsoft.com/office/officeart/2005/8/layout/list1"/>
    <dgm:cxn modelId="{58972B75-D8A0-4C45-9A70-2E072B1030A2}" type="presParOf" srcId="{52A2F7BA-FE50-457B-A42E-89D7787FA638}" destId="{5FEAB7FC-7206-4B3B-9337-EA57FA3E1A06}" srcOrd="6" destOrd="0" presId="urn:microsoft.com/office/officeart/2005/8/layout/list1"/>
    <dgm:cxn modelId="{9060D540-072B-420F-8CA5-100321FADC11}" type="presParOf" srcId="{52A2F7BA-FE50-457B-A42E-89D7787FA638}" destId="{E45F7BC7-3B23-4716-A907-E5A89A726587}" srcOrd="7" destOrd="0" presId="urn:microsoft.com/office/officeart/2005/8/layout/list1"/>
    <dgm:cxn modelId="{CF1273DC-59BA-468E-8FA4-1CF269E07DBD}" type="presParOf" srcId="{52A2F7BA-FE50-457B-A42E-89D7787FA638}" destId="{89E8EAB7-A830-4AF7-AD1E-B6943CD9134E}" srcOrd="8" destOrd="0" presId="urn:microsoft.com/office/officeart/2005/8/layout/list1"/>
    <dgm:cxn modelId="{257D7C59-39E1-484A-B5AA-B362F8E60501}" type="presParOf" srcId="{89E8EAB7-A830-4AF7-AD1E-B6943CD9134E}" destId="{78D50E25-F6D0-4F99-BAFA-CB4640B3BEAD}" srcOrd="0" destOrd="0" presId="urn:microsoft.com/office/officeart/2005/8/layout/list1"/>
    <dgm:cxn modelId="{5EF9DE5C-AB36-44B5-BA21-76CC426F1932}" type="presParOf" srcId="{89E8EAB7-A830-4AF7-AD1E-B6943CD9134E}" destId="{47AE264F-948F-47BB-BD89-ED0ACAABF5B9}" srcOrd="1" destOrd="0" presId="urn:microsoft.com/office/officeart/2005/8/layout/list1"/>
    <dgm:cxn modelId="{F93C7178-E4E4-4CFD-9FE0-E52C31D3EC8F}" type="presParOf" srcId="{52A2F7BA-FE50-457B-A42E-89D7787FA638}" destId="{1329DECC-BEB0-459B-8BBF-6BBDE138962E}" srcOrd="9" destOrd="0" presId="urn:microsoft.com/office/officeart/2005/8/layout/list1"/>
    <dgm:cxn modelId="{DE440010-7904-4882-9C0A-3A224AB9A92F}" type="presParOf" srcId="{52A2F7BA-FE50-457B-A42E-89D7787FA638}" destId="{5D57451E-8133-4895-AB0A-04C0238D7534}" srcOrd="10"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E1923BF-3A48-44AA-8017-E3DFE1A80C4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EF893DC3-7378-4B02-B06A-FA84F096A689}">
      <dgm:prSet phldrT="[Text]"/>
      <dgm:spPr>
        <a:solidFill>
          <a:schemeClr val="accent2"/>
        </a:solidFill>
      </dgm:spPr>
      <dgm:t>
        <a:bodyPr/>
        <a:lstStyle/>
        <a:p>
          <a:r>
            <a:rPr lang="en-US" dirty="0" smtClean="0"/>
            <a:t>Web applications rely on a secure foundation</a:t>
          </a:r>
          <a:endParaRPr lang="en-US" dirty="0"/>
        </a:p>
      </dgm:t>
    </dgm:pt>
    <dgm:pt modelId="{074E6277-DBE6-4871-9E0A-4D2EA807761A}" type="parTrans" cxnId="{3F26D9D6-7D74-43DF-B4EC-2C7179A28952}">
      <dgm:prSet/>
      <dgm:spPr/>
      <dgm:t>
        <a:bodyPr/>
        <a:lstStyle/>
        <a:p>
          <a:endParaRPr lang="en-US"/>
        </a:p>
      </dgm:t>
    </dgm:pt>
    <dgm:pt modelId="{1DBD668F-C627-4F98-A40D-A0E5B91283E7}" type="sibTrans" cxnId="{3F26D9D6-7D74-43DF-B4EC-2C7179A28952}">
      <dgm:prSet/>
      <dgm:spPr/>
      <dgm:t>
        <a:bodyPr/>
        <a:lstStyle/>
        <a:p>
          <a:endParaRPr lang="en-US"/>
        </a:p>
      </dgm:t>
    </dgm:pt>
    <dgm:pt modelId="{F751F044-3B96-465D-B8E8-C51AF80E7B12}">
      <dgm:prSet/>
      <dgm:spPr/>
      <dgm:t>
        <a:bodyPr/>
        <a:lstStyle/>
        <a:p>
          <a:r>
            <a:rPr lang="en-US" dirty="0" smtClean="0"/>
            <a:t>All through the network and platform</a:t>
          </a:r>
        </a:p>
      </dgm:t>
    </dgm:pt>
    <dgm:pt modelId="{5C1CF232-848F-41FA-8F8E-03E903125DC9}" type="parTrans" cxnId="{DE32B7B9-2A81-4F8D-A15A-5AEB24FFF443}">
      <dgm:prSet/>
      <dgm:spPr/>
      <dgm:t>
        <a:bodyPr/>
        <a:lstStyle/>
        <a:p>
          <a:endParaRPr lang="en-US"/>
        </a:p>
      </dgm:t>
    </dgm:pt>
    <dgm:pt modelId="{75669233-842C-479E-B4B9-880EB748442D}" type="sibTrans" cxnId="{DE32B7B9-2A81-4F8D-A15A-5AEB24FFF443}">
      <dgm:prSet/>
      <dgm:spPr/>
      <dgm:t>
        <a:bodyPr/>
        <a:lstStyle/>
        <a:p>
          <a:endParaRPr lang="en-US"/>
        </a:p>
      </dgm:t>
    </dgm:pt>
    <dgm:pt modelId="{7BC69D02-2C3B-4437-9EE2-A35FCB8E0907}">
      <dgm:prSet/>
      <dgm:spPr/>
      <dgm:t>
        <a:bodyPr/>
        <a:lstStyle/>
        <a:p>
          <a:r>
            <a:rPr lang="en-US" dirty="0" smtClean="0"/>
            <a:t>Don’t forget the development environment</a:t>
          </a:r>
        </a:p>
      </dgm:t>
    </dgm:pt>
    <dgm:pt modelId="{E711773A-DE05-432D-AD7A-759824987B0C}" type="parTrans" cxnId="{35D45893-6EE1-4A6D-AD8F-DA33A7BB84C1}">
      <dgm:prSet/>
      <dgm:spPr/>
      <dgm:t>
        <a:bodyPr/>
        <a:lstStyle/>
        <a:p>
          <a:endParaRPr lang="en-US"/>
        </a:p>
      </dgm:t>
    </dgm:pt>
    <dgm:pt modelId="{0E7826B2-D8BB-495F-BECB-F27201EDD4BD}" type="sibTrans" cxnId="{35D45893-6EE1-4A6D-AD8F-DA33A7BB84C1}">
      <dgm:prSet/>
      <dgm:spPr/>
      <dgm:t>
        <a:bodyPr/>
        <a:lstStyle/>
        <a:p>
          <a:endParaRPr lang="en-US"/>
        </a:p>
      </dgm:t>
    </dgm:pt>
    <dgm:pt modelId="{C5131BBA-2C7E-44F6-9723-A4E8C87F297C}">
      <dgm:prSet/>
      <dgm:spPr>
        <a:solidFill>
          <a:schemeClr val="accent2"/>
        </a:solidFill>
      </dgm:spPr>
      <dgm:t>
        <a:bodyPr/>
        <a:lstStyle/>
        <a:p>
          <a:r>
            <a:rPr lang="en-US" dirty="0" smtClean="0"/>
            <a:t>Is your source code a secret?</a:t>
          </a:r>
        </a:p>
      </dgm:t>
    </dgm:pt>
    <dgm:pt modelId="{8A5099A5-069F-4DCC-8398-8C24583A63AF}" type="parTrans" cxnId="{F5AB54F0-1D2D-484D-A80B-B89CE21BAEF1}">
      <dgm:prSet/>
      <dgm:spPr/>
      <dgm:t>
        <a:bodyPr/>
        <a:lstStyle/>
        <a:p>
          <a:endParaRPr lang="en-US"/>
        </a:p>
      </dgm:t>
    </dgm:pt>
    <dgm:pt modelId="{F8AFC458-FC74-4C1B-9BB5-BB3832270918}" type="sibTrans" cxnId="{F5AB54F0-1D2D-484D-A80B-B89CE21BAEF1}">
      <dgm:prSet/>
      <dgm:spPr/>
      <dgm:t>
        <a:bodyPr/>
        <a:lstStyle/>
        <a:p>
          <a:endParaRPr lang="en-US"/>
        </a:p>
      </dgm:t>
    </dgm:pt>
    <dgm:pt modelId="{6A744CE9-6F1A-473D-9DA3-21E86A7A7CF0}">
      <dgm:prSet/>
      <dgm:spPr/>
      <dgm:t>
        <a:bodyPr/>
        <a:lstStyle/>
        <a:p>
          <a:r>
            <a:rPr lang="en-US" dirty="0" smtClean="0"/>
            <a:t>Think of all the places your source code goes</a:t>
          </a:r>
        </a:p>
      </dgm:t>
    </dgm:pt>
    <dgm:pt modelId="{D2F21292-7CB0-4CA1-9BFE-70D1C0FAF7DF}" type="parTrans" cxnId="{63045950-D01D-46F9-BBE3-F2DA3A529F21}">
      <dgm:prSet/>
      <dgm:spPr/>
      <dgm:t>
        <a:bodyPr/>
        <a:lstStyle/>
        <a:p>
          <a:endParaRPr lang="en-US"/>
        </a:p>
      </dgm:t>
    </dgm:pt>
    <dgm:pt modelId="{072D6254-8ED1-4181-BA2E-DF8230734A0E}" type="sibTrans" cxnId="{63045950-D01D-46F9-BBE3-F2DA3A529F21}">
      <dgm:prSet/>
      <dgm:spPr/>
      <dgm:t>
        <a:bodyPr/>
        <a:lstStyle/>
        <a:p>
          <a:endParaRPr lang="en-US"/>
        </a:p>
      </dgm:t>
    </dgm:pt>
    <dgm:pt modelId="{25589B7B-102A-4EBF-ABD8-D7194050A7E1}">
      <dgm:prSet/>
      <dgm:spPr/>
      <dgm:t>
        <a:bodyPr/>
        <a:lstStyle/>
        <a:p>
          <a:r>
            <a:rPr lang="en-US" dirty="0" smtClean="0"/>
            <a:t>Security should not require secret source code</a:t>
          </a:r>
        </a:p>
      </dgm:t>
    </dgm:pt>
    <dgm:pt modelId="{F0F0E7F3-4F31-4B02-913C-C98F826B8AA8}" type="parTrans" cxnId="{395946E0-28A9-44AF-86BE-2FE5B16F9093}">
      <dgm:prSet/>
      <dgm:spPr/>
      <dgm:t>
        <a:bodyPr/>
        <a:lstStyle/>
        <a:p>
          <a:endParaRPr lang="en-US"/>
        </a:p>
      </dgm:t>
    </dgm:pt>
    <dgm:pt modelId="{D4901028-1360-46AB-A199-6A31ACAFAF5B}" type="sibTrans" cxnId="{395946E0-28A9-44AF-86BE-2FE5B16F9093}">
      <dgm:prSet/>
      <dgm:spPr/>
      <dgm:t>
        <a:bodyPr/>
        <a:lstStyle/>
        <a:p>
          <a:endParaRPr lang="en-US"/>
        </a:p>
      </dgm:t>
    </dgm:pt>
    <dgm:pt modelId="{9B5B42B5-5D6E-43B0-AC9C-DE16406820DB}">
      <dgm:prSet/>
      <dgm:spPr>
        <a:solidFill>
          <a:schemeClr val="accent2"/>
        </a:solidFill>
      </dgm:spPr>
      <dgm:t>
        <a:bodyPr/>
        <a:lstStyle/>
        <a:p>
          <a:r>
            <a:rPr lang="en-US" dirty="0" smtClean="0"/>
            <a:t>Configuration Management must extend to all parts of the application</a:t>
          </a:r>
        </a:p>
      </dgm:t>
    </dgm:pt>
    <dgm:pt modelId="{42BDA8DC-0CFF-401B-A077-26BFF048AFBF}" type="parTrans" cxnId="{9C4AC8E8-9A1E-4133-8C48-C7352E6E9B57}">
      <dgm:prSet/>
      <dgm:spPr/>
      <dgm:t>
        <a:bodyPr/>
        <a:lstStyle/>
        <a:p>
          <a:endParaRPr lang="en-US"/>
        </a:p>
      </dgm:t>
    </dgm:pt>
    <dgm:pt modelId="{F0AFB5D6-340C-4DAA-BD9A-2CDC9906CFDD}" type="sibTrans" cxnId="{9C4AC8E8-9A1E-4133-8C48-C7352E6E9B57}">
      <dgm:prSet/>
      <dgm:spPr/>
      <dgm:t>
        <a:bodyPr/>
        <a:lstStyle/>
        <a:p>
          <a:endParaRPr lang="en-US"/>
        </a:p>
      </dgm:t>
    </dgm:pt>
    <dgm:pt modelId="{5758BB64-E9BB-4C7E-98E2-2A96868050A3}">
      <dgm:prSet/>
      <dgm:spPr/>
      <dgm:t>
        <a:bodyPr/>
        <a:lstStyle/>
        <a:p>
          <a:r>
            <a:rPr lang="en-US" dirty="0" smtClean="0"/>
            <a:t>All credentials should change in production</a:t>
          </a:r>
        </a:p>
      </dgm:t>
    </dgm:pt>
    <dgm:pt modelId="{87C13700-1253-4DF2-BC7F-6152C5FC0BBA}" type="parTrans" cxnId="{917AAFC1-3ABC-40BA-BD3D-E3494640A338}">
      <dgm:prSet/>
      <dgm:spPr/>
      <dgm:t>
        <a:bodyPr/>
        <a:lstStyle/>
        <a:p>
          <a:endParaRPr lang="en-US"/>
        </a:p>
      </dgm:t>
    </dgm:pt>
    <dgm:pt modelId="{5D63EE30-6984-48FC-97E8-D9F8D3F9B121}" type="sibTrans" cxnId="{917AAFC1-3ABC-40BA-BD3D-E3494640A338}">
      <dgm:prSet/>
      <dgm:spPr/>
      <dgm:t>
        <a:bodyPr/>
        <a:lstStyle/>
        <a:p>
          <a:endParaRPr lang="en-US"/>
        </a:p>
      </dgm:t>
    </dgm:pt>
    <dgm:pt modelId="{B7FF6F93-8DFD-4999-8EC0-65732EC3F5DE}">
      <dgm:prSet/>
      <dgm:spPr>
        <a:solidFill>
          <a:schemeClr val="accent2"/>
        </a:solidFill>
      </dgm:spPr>
      <dgm:t>
        <a:bodyPr/>
        <a:lstStyle/>
        <a:p>
          <a:r>
            <a:rPr lang="en-US" dirty="0" smtClean="0"/>
            <a:t>Typical Impact</a:t>
          </a:r>
        </a:p>
      </dgm:t>
    </dgm:pt>
    <dgm:pt modelId="{C5209C16-045D-4845-BE23-9C26CEF5C8AD}" type="parTrans" cxnId="{FA88C99E-6504-4C06-A4EF-511EDA9E3FE1}">
      <dgm:prSet/>
      <dgm:spPr/>
      <dgm:t>
        <a:bodyPr/>
        <a:lstStyle/>
        <a:p>
          <a:endParaRPr lang="en-US"/>
        </a:p>
      </dgm:t>
    </dgm:pt>
    <dgm:pt modelId="{EE494659-E5D5-4920-8645-EA5373168F84}" type="sibTrans" cxnId="{FA88C99E-6504-4C06-A4EF-511EDA9E3FE1}">
      <dgm:prSet/>
      <dgm:spPr/>
      <dgm:t>
        <a:bodyPr/>
        <a:lstStyle/>
        <a:p>
          <a:endParaRPr lang="en-US"/>
        </a:p>
      </dgm:t>
    </dgm:pt>
    <dgm:pt modelId="{DD38C462-62DD-4408-8726-A09789883A09}">
      <dgm:prSet/>
      <dgm:spPr/>
      <dgm:t>
        <a:bodyPr/>
        <a:lstStyle/>
        <a:p>
          <a:r>
            <a:rPr lang="en-US" dirty="0" smtClean="0"/>
            <a:t>Install backdoor through missing network or server patch</a:t>
          </a:r>
        </a:p>
      </dgm:t>
    </dgm:pt>
    <dgm:pt modelId="{1FE70972-4020-4AAF-AF82-221AA959E150}" type="parTrans" cxnId="{9FC894FB-35F1-4E3C-B34C-477E0983B4DA}">
      <dgm:prSet/>
      <dgm:spPr/>
      <dgm:t>
        <a:bodyPr/>
        <a:lstStyle/>
        <a:p>
          <a:endParaRPr lang="en-US"/>
        </a:p>
      </dgm:t>
    </dgm:pt>
    <dgm:pt modelId="{FD1A6500-B01C-4389-8EB0-10DC4153DBFE}" type="sibTrans" cxnId="{9FC894FB-35F1-4E3C-B34C-477E0983B4DA}">
      <dgm:prSet/>
      <dgm:spPr/>
      <dgm:t>
        <a:bodyPr/>
        <a:lstStyle/>
        <a:p>
          <a:endParaRPr lang="en-US"/>
        </a:p>
      </dgm:t>
    </dgm:pt>
    <dgm:pt modelId="{33153150-C9EC-4D35-90B5-CE1CB6FB7CD4}">
      <dgm:prSet/>
      <dgm:spPr/>
      <dgm:t>
        <a:bodyPr/>
        <a:lstStyle/>
        <a:p>
          <a:r>
            <a:rPr lang="en-US" dirty="0" smtClean="0"/>
            <a:t>XSS flaw exploits due to missing application framework patches</a:t>
          </a:r>
        </a:p>
      </dgm:t>
    </dgm:pt>
    <dgm:pt modelId="{0293EC80-D91E-4563-89D0-737B74135FCD}" type="parTrans" cxnId="{0859D24E-CF87-4322-916E-EFA0DB3E9F45}">
      <dgm:prSet/>
      <dgm:spPr/>
      <dgm:t>
        <a:bodyPr/>
        <a:lstStyle/>
        <a:p>
          <a:endParaRPr lang="en-US"/>
        </a:p>
      </dgm:t>
    </dgm:pt>
    <dgm:pt modelId="{8E333856-FACD-45FE-AE2D-E8E6ACF28C80}" type="sibTrans" cxnId="{0859D24E-CF87-4322-916E-EFA0DB3E9F45}">
      <dgm:prSet/>
      <dgm:spPr/>
      <dgm:t>
        <a:bodyPr/>
        <a:lstStyle/>
        <a:p>
          <a:endParaRPr lang="en-US"/>
        </a:p>
      </dgm:t>
    </dgm:pt>
    <dgm:pt modelId="{A5776DD2-492C-47DD-9F98-D935697390CD}">
      <dgm:prSet/>
      <dgm:spPr/>
      <dgm:t>
        <a:bodyPr/>
        <a:lstStyle/>
        <a:p>
          <a:r>
            <a:rPr lang="en-US" dirty="0" smtClean="0"/>
            <a:t>Unauthorized access to default accounts, application functionality or data, or unused but accessible functionality due to poor server configuration</a:t>
          </a:r>
        </a:p>
      </dgm:t>
    </dgm:pt>
    <dgm:pt modelId="{859DCFA8-ABB2-4455-88D7-5E650253C027}" type="parTrans" cxnId="{82EC03DB-DB04-4634-88FE-C5C2BF227648}">
      <dgm:prSet/>
      <dgm:spPr/>
      <dgm:t>
        <a:bodyPr/>
        <a:lstStyle/>
        <a:p>
          <a:endParaRPr lang="en-US"/>
        </a:p>
      </dgm:t>
    </dgm:pt>
    <dgm:pt modelId="{A4F88D90-021D-46FB-AF79-BA11B23AAC6F}" type="sibTrans" cxnId="{82EC03DB-DB04-4634-88FE-C5C2BF227648}">
      <dgm:prSet/>
      <dgm:spPr/>
      <dgm:t>
        <a:bodyPr/>
        <a:lstStyle/>
        <a:p>
          <a:endParaRPr lang="en-US"/>
        </a:p>
      </dgm:t>
    </dgm:pt>
    <dgm:pt modelId="{BB474A13-1570-4BA0-8F7E-3884DD3448C9}" type="pres">
      <dgm:prSet presAssocID="{5E1923BF-3A48-44AA-8017-E3DFE1A80C42}" presName="linear" presStyleCnt="0">
        <dgm:presLayoutVars>
          <dgm:dir/>
          <dgm:animLvl val="lvl"/>
          <dgm:resizeHandles val="exact"/>
        </dgm:presLayoutVars>
      </dgm:prSet>
      <dgm:spPr/>
      <dgm:t>
        <a:bodyPr/>
        <a:lstStyle/>
        <a:p>
          <a:endParaRPr lang="en-US"/>
        </a:p>
      </dgm:t>
    </dgm:pt>
    <dgm:pt modelId="{AF55B3B8-A5DE-4407-A7BF-5CE226E0A928}" type="pres">
      <dgm:prSet presAssocID="{EF893DC3-7378-4B02-B06A-FA84F096A689}" presName="parentLin" presStyleCnt="0"/>
      <dgm:spPr/>
    </dgm:pt>
    <dgm:pt modelId="{9DA5BC2E-4DA4-48CE-ADB8-DE641D35E8BC}" type="pres">
      <dgm:prSet presAssocID="{EF893DC3-7378-4B02-B06A-FA84F096A689}" presName="parentLeftMargin" presStyleLbl="node1" presStyleIdx="0" presStyleCnt="4"/>
      <dgm:spPr/>
      <dgm:t>
        <a:bodyPr/>
        <a:lstStyle/>
        <a:p>
          <a:endParaRPr lang="en-US"/>
        </a:p>
      </dgm:t>
    </dgm:pt>
    <dgm:pt modelId="{81D35B1F-F0E3-4725-B400-A577F938A213}" type="pres">
      <dgm:prSet presAssocID="{EF893DC3-7378-4B02-B06A-FA84F096A689}" presName="parentText" presStyleLbl="node1" presStyleIdx="0" presStyleCnt="4">
        <dgm:presLayoutVars>
          <dgm:chMax val="0"/>
          <dgm:bulletEnabled val="1"/>
        </dgm:presLayoutVars>
      </dgm:prSet>
      <dgm:spPr/>
      <dgm:t>
        <a:bodyPr/>
        <a:lstStyle/>
        <a:p>
          <a:endParaRPr lang="en-US"/>
        </a:p>
      </dgm:t>
    </dgm:pt>
    <dgm:pt modelId="{ED1FF29F-2B91-4A9A-972B-CA91D39B106F}" type="pres">
      <dgm:prSet presAssocID="{EF893DC3-7378-4B02-B06A-FA84F096A689}" presName="negativeSpace" presStyleCnt="0"/>
      <dgm:spPr/>
    </dgm:pt>
    <dgm:pt modelId="{FA4F7C22-C156-4422-8525-0A545ED4C504}" type="pres">
      <dgm:prSet presAssocID="{EF893DC3-7378-4B02-B06A-FA84F096A689}" presName="childText" presStyleLbl="conFgAcc1" presStyleIdx="0" presStyleCnt="4">
        <dgm:presLayoutVars>
          <dgm:bulletEnabled val="1"/>
        </dgm:presLayoutVars>
      </dgm:prSet>
      <dgm:spPr/>
      <dgm:t>
        <a:bodyPr/>
        <a:lstStyle/>
        <a:p>
          <a:endParaRPr lang="en-US"/>
        </a:p>
      </dgm:t>
    </dgm:pt>
    <dgm:pt modelId="{BAA9CDFC-6019-4E9A-9B98-23BAF7130FCC}" type="pres">
      <dgm:prSet presAssocID="{1DBD668F-C627-4F98-A40D-A0E5B91283E7}" presName="spaceBetweenRectangles" presStyleCnt="0"/>
      <dgm:spPr/>
    </dgm:pt>
    <dgm:pt modelId="{0AA078E0-E96C-4AD9-AE70-3080285D1CD1}" type="pres">
      <dgm:prSet presAssocID="{C5131BBA-2C7E-44F6-9723-A4E8C87F297C}" presName="parentLin" presStyleCnt="0"/>
      <dgm:spPr/>
    </dgm:pt>
    <dgm:pt modelId="{4F650D24-9775-4037-8DAE-8B482948FF46}" type="pres">
      <dgm:prSet presAssocID="{C5131BBA-2C7E-44F6-9723-A4E8C87F297C}" presName="parentLeftMargin" presStyleLbl="node1" presStyleIdx="0" presStyleCnt="4"/>
      <dgm:spPr/>
      <dgm:t>
        <a:bodyPr/>
        <a:lstStyle/>
        <a:p>
          <a:endParaRPr lang="en-US"/>
        </a:p>
      </dgm:t>
    </dgm:pt>
    <dgm:pt modelId="{4AD83E07-8135-4BBF-83EC-C2681495B6CF}" type="pres">
      <dgm:prSet presAssocID="{C5131BBA-2C7E-44F6-9723-A4E8C87F297C}" presName="parentText" presStyleLbl="node1" presStyleIdx="1" presStyleCnt="4">
        <dgm:presLayoutVars>
          <dgm:chMax val="0"/>
          <dgm:bulletEnabled val="1"/>
        </dgm:presLayoutVars>
      </dgm:prSet>
      <dgm:spPr/>
      <dgm:t>
        <a:bodyPr/>
        <a:lstStyle/>
        <a:p>
          <a:endParaRPr lang="en-US"/>
        </a:p>
      </dgm:t>
    </dgm:pt>
    <dgm:pt modelId="{2F1D93BB-F910-4C0F-85E1-BFCBCEE0294D}" type="pres">
      <dgm:prSet presAssocID="{C5131BBA-2C7E-44F6-9723-A4E8C87F297C}" presName="negativeSpace" presStyleCnt="0"/>
      <dgm:spPr/>
    </dgm:pt>
    <dgm:pt modelId="{CCDB3E22-943D-404B-BF55-8047EAE663CD}" type="pres">
      <dgm:prSet presAssocID="{C5131BBA-2C7E-44F6-9723-A4E8C87F297C}" presName="childText" presStyleLbl="conFgAcc1" presStyleIdx="1" presStyleCnt="4">
        <dgm:presLayoutVars>
          <dgm:bulletEnabled val="1"/>
        </dgm:presLayoutVars>
      </dgm:prSet>
      <dgm:spPr/>
      <dgm:t>
        <a:bodyPr/>
        <a:lstStyle/>
        <a:p>
          <a:endParaRPr lang="en-US"/>
        </a:p>
      </dgm:t>
    </dgm:pt>
    <dgm:pt modelId="{F7BC2B90-9C86-4871-9CB2-CB18E83BEB31}" type="pres">
      <dgm:prSet presAssocID="{F8AFC458-FC74-4C1B-9BB5-BB3832270918}" presName="spaceBetweenRectangles" presStyleCnt="0"/>
      <dgm:spPr/>
    </dgm:pt>
    <dgm:pt modelId="{6B15F390-5D96-4E3A-AF15-17DA37754170}" type="pres">
      <dgm:prSet presAssocID="{9B5B42B5-5D6E-43B0-AC9C-DE16406820DB}" presName="parentLin" presStyleCnt="0"/>
      <dgm:spPr/>
    </dgm:pt>
    <dgm:pt modelId="{3010E130-1426-4858-BD5E-A8421D14488E}" type="pres">
      <dgm:prSet presAssocID="{9B5B42B5-5D6E-43B0-AC9C-DE16406820DB}" presName="parentLeftMargin" presStyleLbl="node1" presStyleIdx="1" presStyleCnt="4"/>
      <dgm:spPr/>
      <dgm:t>
        <a:bodyPr/>
        <a:lstStyle/>
        <a:p>
          <a:endParaRPr lang="en-US"/>
        </a:p>
      </dgm:t>
    </dgm:pt>
    <dgm:pt modelId="{CE997AAB-C747-47BE-BF0D-3C349B350A34}" type="pres">
      <dgm:prSet presAssocID="{9B5B42B5-5D6E-43B0-AC9C-DE16406820DB}" presName="parentText" presStyleLbl="node1" presStyleIdx="2" presStyleCnt="4" custScaleX="110266">
        <dgm:presLayoutVars>
          <dgm:chMax val="0"/>
          <dgm:bulletEnabled val="1"/>
        </dgm:presLayoutVars>
      </dgm:prSet>
      <dgm:spPr/>
      <dgm:t>
        <a:bodyPr/>
        <a:lstStyle/>
        <a:p>
          <a:endParaRPr lang="en-US"/>
        </a:p>
      </dgm:t>
    </dgm:pt>
    <dgm:pt modelId="{B8CDFCA4-AF81-4A5D-9943-FAB38056C33B}" type="pres">
      <dgm:prSet presAssocID="{9B5B42B5-5D6E-43B0-AC9C-DE16406820DB}" presName="negativeSpace" presStyleCnt="0"/>
      <dgm:spPr/>
    </dgm:pt>
    <dgm:pt modelId="{DCBCDB98-C757-4689-9F6B-70E0011D9F85}" type="pres">
      <dgm:prSet presAssocID="{9B5B42B5-5D6E-43B0-AC9C-DE16406820DB}" presName="childText" presStyleLbl="conFgAcc1" presStyleIdx="2" presStyleCnt="4">
        <dgm:presLayoutVars>
          <dgm:bulletEnabled val="1"/>
        </dgm:presLayoutVars>
      </dgm:prSet>
      <dgm:spPr/>
      <dgm:t>
        <a:bodyPr/>
        <a:lstStyle/>
        <a:p>
          <a:endParaRPr lang="en-US"/>
        </a:p>
      </dgm:t>
    </dgm:pt>
    <dgm:pt modelId="{7276341B-EF29-4C6A-859E-FF799513BA42}" type="pres">
      <dgm:prSet presAssocID="{F0AFB5D6-340C-4DAA-BD9A-2CDC9906CFDD}" presName="spaceBetweenRectangles" presStyleCnt="0"/>
      <dgm:spPr/>
    </dgm:pt>
    <dgm:pt modelId="{02BAF480-91BA-4FF2-B101-0EF2F9DCAC07}" type="pres">
      <dgm:prSet presAssocID="{B7FF6F93-8DFD-4999-8EC0-65732EC3F5DE}" presName="parentLin" presStyleCnt="0"/>
      <dgm:spPr/>
    </dgm:pt>
    <dgm:pt modelId="{F1F45159-92B2-40EF-BAF6-4D877BE817D4}" type="pres">
      <dgm:prSet presAssocID="{B7FF6F93-8DFD-4999-8EC0-65732EC3F5DE}" presName="parentLeftMargin" presStyleLbl="node1" presStyleIdx="2" presStyleCnt="4"/>
      <dgm:spPr/>
      <dgm:t>
        <a:bodyPr/>
        <a:lstStyle/>
        <a:p>
          <a:endParaRPr lang="en-US"/>
        </a:p>
      </dgm:t>
    </dgm:pt>
    <dgm:pt modelId="{15A3D0E0-2610-4B9F-9AFF-82D0A0087D6E}" type="pres">
      <dgm:prSet presAssocID="{B7FF6F93-8DFD-4999-8EC0-65732EC3F5DE}" presName="parentText" presStyleLbl="node1" presStyleIdx="3" presStyleCnt="4">
        <dgm:presLayoutVars>
          <dgm:chMax val="0"/>
          <dgm:bulletEnabled val="1"/>
        </dgm:presLayoutVars>
      </dgm:prSet>
      <dgm:spPr/>
      <dgm:t>
        <a:bodyPr/>
        <a:lstStyle/>
        <a:p>
          <a:endParaRPr lang="en-US"/>
        </a:p>
      </dgm:t>
    </dgm:pt>
    <dgm:pt modelId="{A42EC743-659A-4A12-A128-46A7B9453951}" type="pres">
      <dgm:prSet presAssocID="{B7FF6F93-8DFD-4999-8EC0-65732EC3F5DE}" presName="negativeSpace" presStyleCnt="0"/>
      <dgm:spPr/>
    </dgm:pt>
    <dgm:pt modelId="{6D0AC900-0593-413C-A71E-482F5973FA10}" type="pres">
      <dgm:prSet presAssocID="{B7FF6F93-8DFD-4999-8EC0-65732EC3F5DE}" presName="childText" presStyleLbl="conFgAcc1" presStyleIdx="3" presStyleCnt="4">
        <dgm:presLayoutVars>
          <dgm:bulletEnabled val="1"/>
        </dgm:presLayoutVars>
      </dgm:prSet>
      <dgm:spPr/>
      <dgm:t>
        <a:bodyPr/>
        <a:lstStyle/>
        <a:p>
          <a:endParaRPr lang="en-US"/>
        </a:p>
      </dgm:t>
    </dgm:pt>
  </dgm:ptLst>
  <dgm:cxnLst>
    <dgm:cxn modelId="{63045950-D01D-46F9-BBE3-F2DA3A529F21}" srcId="{C5131BBA-2C7E-44F6-9723-A4E8C87F297C}" destId="{6A744CE9-6F1A-473D-9DA3-21E86A7A7CF0}" srcOrd="0" destOrd="0" parTransId="{D2F21292-7CB0-4CA1-9BFE-70D1C0FAF7DF}" sibTransId="{072D6254-8ED1-4181-BA2E-DF8230734A0E}"/>
    <dgm:cxn modelId="{D66F9E46-89A0-4279-B22B-CC87FF62F733}" type="presOf" srcId="{F751F044-3B96-465D-B8E8-C51AF80E7B12}" destId="{FA4F7C22-C156-4422-8525-0A545ED4C504}" srcOrd="0" destOrd="0" presId="urn:microsoft.com/office/officeart/2005/8/layout/list1"/>
    <dgm:cxn modelId="{F5AB54F0-1D2D-484D-A80B-B89CE21BAEF1}" srcId="{5E1923BF-3A48-44AA-8017-E3DFE1A80C42}" destId="{C5131BBA-2C7E-44F6-9723-A4E8C87F297C}" srcOrd="1" destOrd="0" parTransId="{8A5099A5-069F-4DCC-8398-8C24583A63AF}" sibTransId="{F8AFC458-FC74-4C1B-9BB5-BB3832270918}"/>
    <dgm:cxn modelId="{395946E0-28A9-44AF-86BE-2FE5B16F9093}" srcId="{C5131BBA-2C7E-44F6-9723-A4E8C87F297C}" destId="{25589B7B-102A-4EBF-ABD8-D7194050A7E1}" srcOrd="1" destOrd="0" parTransId="{F0F0E7F3-4F31-4B02-913C-C98F826B8AA8}" sibTransId="{D4901028-1360-46AB-A199-6A31ACAFAF5B}"/>
    <dgm:cxn modelId="{C9D03D3A-DD4A-4F73-8B9A-774E43A9B014}" type="presOf" srcId="{EF893DC3-7378-4B02-B06A-FA84F096A689}" destId="{9DA5BC2E-4DA4-48CE-ADB8-DE641D35E8BC}" srcOrd="0" destOrd="0" presId="urn:microsoft.com/office/officeart/2005/8/layout/list1"/>
    <dgm:cxn modelId="{DE81C628-30F1-425A-8E65-A264C49BB17C}" type="presOf" srcId="{5758BB64-E9BB-4C7E-98E2-2A96868050A3}" destId="{DCBCDB98-C757-4689-9F6B-70E0011D9F85}" srcOrd="0" destOrd="0" presId="urn:microsoft.com/office/officeart/2005/8/layout/list1"/>
    <dgm:cxn modelId="{ECF42788-5941-482C-8A6D-7F8370BFD593}" type="presOf" srcId="{C5131BBA-2C7E-44F6-9723-A4E8C87F297C}" destId="{4F650D24-9775-4037-8DAE-8B482948FF46}" srcOrd="0" destOrd="0" presId="urn:microsoft.com/office/officeart/2005/8/layout/list1"/>
    <dgm:cxn modelId="{48B90A65-D05E-42EA-AC28-950F3869C4B0}" type="presOf" srcId="{9B5B42B5-5D6E-43B0-AC9C-DE16406820DB}" destId="{CE997AAB-C747-47BE-BF0D-3C349B350A34}" srcOrd="1" destOrd="0" presId="urn:microsoft.com/office/officeart/2005/8/layout/list1"/>
    <dgm:cxn modelId="{917AAFC1-3ABC-40BA-BD3D-E3494640A338}" srcId="{9B5B42B5-5D6E-43B0-AC9C-DE16406820DB}" destId="{5758BB64-E9BB-4C7E-98E2-2A96868050A3}" srcOrd="0" destOrd="0" parTransId="{87C13700-1253-4DF2-BC7F-6152C5FC0BBA}" sibTransId="{5D63EE30-6984-48FC-97E8-D9F8D3F9B121}"/>
    <dgm:cxn modelId="{3F26D9D6-7D74-43DF-B4EC-2C7179A28952}" srcId="{5E1923BF-3A48-44AA-8017-E3DFE1A80C42}" destId="{EF893DC3-7378-4B02-B06A-FA84F096A689}" srcOrd="0" destOrd="0" parTransId="{074E6277-DBE6-4871-9E0A-4D2EA807761A}" sibTransId="{1DBD668F-C627-4F98-A40D-A0E5B91283E7}"/>
    <dgm:cxn modelId="{35D45893-6EE1-4A6D-AD8F-DA33A7BB84C1}" srcId="{EF893DC3-7378-4B02-B06A-FA84F096A689}" destId="{7BC69D02-2C3B-4437-9EE2-A35FCB8E0907}" srcOrd="1" destOrd="0" parTransId="{E711773A-DE05-432D-AD7A-759824987B0C}" sibTransId="{0E7826B2-D8BB-495F-BECB-F27201EDD4BD}"/>
    <dgm:cxn modelId="{92ACEF44-067E-42E9-95E1-34272A860D71}" type="presOf" srcId="{33153150-C9EC-4D35-90B5-CE1CB6FB7CD4}" destId="{6D0AC900-0593-413C-A71E-482F5973FA10}" srcOrd="0" destOrd="1" presId="urn:microsoft.com/office/officeart/2005/8/layout/list1"/>
    <dgm:cxn modelId="{F8955B81-A424-47AF-8CE8-B54C04ED95F3}" type="presOf" srcId="{B7FF6F93-8DFD-4999-8EC0-65732EC3F5DE}" destId="{15A3D0E0-2610-4B9F-9AFF-82D0A0087D6E}" srcOrd="1" destOrd="0" presId="urn:microsoft.com/office/officeart/2005/8/layout/list1"/>
    <dgm:cxn modelId="{DE32B7B9-2A81-4F8D-A15A-5AEB24FFF443}" srcId="{EF893DC3-7378-4B02-B06A-FA84F096A689}" destId="{F751F044-3B96-465D-B8E8-C51AF80E7B12}" srcOrd="0" destOrd="0" parTransId="{5C1CF232-848F-41FA-8F8E-03E903125DC9}" sibTransId="{75669233-842C-479E-B4B9-880EB748442D}"/>
    <dgm:cxn modelId="{FA88C99E-6504-4C06-A4EF-511EDA9E3FE1}" srcId="{5E1923BF-3A48-44AA-8017-E3DFE1A80C42}" destId="{B7FF6F93-8DFD-4999-8EC0-65732EC3F5DE}" srcOrd="3" destOrd="0" parTransId="{C5209C16-045D-4845-BE23-9C26CEF5C8AD}" sibTransId="{EE494659-E5D5-4920-8645-EA5373168F84}"/>
    <dgm:cxn modelId="{9FC894FB-35F1-4E3C-B34C-477E0983B4DA}" srcId="{B7FF6F93-8DFD-4999-8EC0-65732EC3F5DE}" destId="{DD38C462-62DD-4408-8726-A09789883A09}" srcOrd="0" destOrd="0" parTransId="{1FE70972-4020-4AAF-AF82-221AA959E150}" sibTransId="{FD1A6500-B01C-4389-8EB0-10DC4153DBFE}"/>
    <dgm:cxn modelId="{9C4AC8E8-9A1E-4133-8C48-C7352E6E9B57}" srcId="{5E1923BF-3A48-44AA-8017-E3DFE1A80C42}" destId="{9B5B42B5-5D6E-43B0-AC9C-DE16406820DB}" srcOrd="2" destOrd="0" parTransId="{42BDA8DC-0CFF-401B-A077-26BFF048AFBF}" sibTransId="{F0AFB5D6-340C-4DAA-BD9A-2CDC9906CFDD}"/>
    <dgm:cxn modelId="{69FF2BCB-2AF2-4555-B0D4-66447B0BDEB5}" type="presOf" srcId="{5E1923BF-3A48-44AA-8017-E3DFE1A80C42}" destId="{BB474A13-1570-4BA0-8F7E-3884DD3448C9}" srcOrd="0" destOrd="0" presId="urn:microsoft.com/office/officeart/2005/8/layout/list1"/>
    <dgm:cxn modelId="{EA95E332-5449-4B78-ADED-ADB072EB8194}" type="presOf" srcId="{6A744CE9-6F1A-473D-9DA3-21E86A7A7CF0}" destId="{CCDB3E22-943D-404B-BF55-8047EAE663CD}" srcOrd="0" destOrd="0" presId="urn:microsoft.com/office/officeart/2005/8/layout/list1"/>
    <dgm:cxn modelId="{0BBBE19F-21B1-413F-AA0E-C3258C9FB738}" type="presOf" srcId="{C5131BBA-2C7E-44F6-9723-A4E8C87F297C}" destId="{4AD83E07-8135-4BBF-83EC-C2681495B6CF}" srcOrd="1" destOrd="0" presId="urn:microsoft.com/office/officeart/2005/8/layout/list1"/>
    <dgm:cxn modelId="{16E83B19-B252-4A0E-AF21-86D1F61B72A5}" type="presOf" srcId="{25589B7B-102A-4EBF-ABD8-D7194050A7E1}" destId="{CCDB3E22-943D-404B-BF55-8047EAE663CD}" srcOrd="0" destOrd="1" presId="urn:microsoft.com/office/officeart/2005/8/layout/list1"/>
    <dgm:cxn modelId="{3F603DCC-B968-4423-8002-E651AABCC840}" type="presOf" srcId="{EF893DC3-7378-4B02-B06A-FA84F096A689}" destId="{81D35B1F-F0E3-4725-B400-A577F938A213}" srcOrd="1" destOrd="0" presId="urn:microsoft.com/office/officeart/2005/8/layout/list1"/>
    <dgm:cxn modelId="{0859D24E-CF87-4322-916E-EFA0DB3E9F45}" srcId="{B7FF6F93-8DFD-4999-8EC0-65732EC3F5DE}" destId="{33153150-C9EC-4D35-90B5-CE1CB6FB7CD4}" srcOrd="1" destOrd="0" parTransId="{0293EC80-D91E-4563-89D0-737B74135FCD}" sibTransId="{8E333856-FACD-45FE-AE2D-E8E6ACF28C80}"/>
    <dgm:cxn modelId="{AA71AF76-6381-47DE-A61F-FA3790E5EAFE}" type="presOf" srcId="{A5776DD2-492C-47DD-9F98-D935697390CD}" destId="{6D0AC900-0593-413C-A71E-482F5973FA10}" srcOrd="0" destOrd="2" presId="urn:microsoft.com/office/officeart/2005/8/layout/list1"/>
    <dgm:cxn modelId="{68141406-4BAA-474E-8CFF-29D5531560F3}" type="presOf" srcId="{DD38C462-62DD-4408-8726-A09789883A09}" destId="{6D0AC900-0593-413C-A71E-482F5973FA10}" srcOrd="0" destOrd="0" presId="urn:microsoft.com/office/officeart/2005/8/layout/list1"/>
    <dgm:cxn modelId="{D374FB91-27F5-46E4-8D16-F29DDC27A3CF}" type="presOf" srcId="{7BC69D02-2C3B-4437-9EE2-A35FCB8E0907}" destId="{FA4F7C22-C156-4422-8525-0A545ED4C504}" srcOrd="0" destOrd="1" presId="urn:microsoft.com/office/officeart/2005/8/layout/list1"/>
    <dgm:cxn modelId="{82EC03DB-DB04-4634-88FE-C5C2BF227648}" srcId="{B7FF6F93-8DFD-4999-8EC0-65732EC3F5DE}" destId="{A5776DD2-492C-47DD-9F98-D935697390CD}" srcOrd="2" destOrd="0" parTransId="{859DCFA8-ABB2-4455-88D7-5E650253C027}" sibTransId="{A4F88D90-021D-46FB-AF79-BA11B23AAC6F}"/>
    <dgm:cxn modelId="{7BB41D0F-CA7E-4B26-B67E-A3C77B06FEEE}" type="presOf" srcId="{B7FF6F93-8DFD-4999-8EC0-65732EC3F5DE}" destId="{F1F45159-92B2-40EF-BAF6-4D877BE817D4}" srcOrd="0" destOrd="0" presId="urn:microsoft.com/office/officeart/2005/8/layout/list1"/>
    <dgm:cxn modelId="{6F567750-B184-4253-B605-7C74D7314FCE}" type="presOf" srcId="{9B5B42B5-5D6E-43B0-AC9C-DE16406820DB}" destId="{3010E130-1426-4858-BD5E-A8421D14488E}" srcOrd="0" destOrd="0" presId="urn:microsoft.com/office/officeart/2005/8/layout/list1"/>
    <dgm:cxn modelId="{E608CE51-F198-465D-8857-698017242CAC}" type="presParOf" srcId="{BB474A13-1570-4BA0-8F7E-3884DD3448C9}" destId="{AF55B3B8-A5DE-4407-A7BF-5CE226E0A928}" srcOrd="0" destOrd="0" presId="urn:microsoft.com/office/officeart/2005/8/layout/list1"/>
    <dgm:cxn modelId="{404D2197-C075-4BA0-895A-38AB43E5B081}" type="presParOf" srcId="{AF55B3B8-A5DE-4407-A7BF-5CE226E0A928}" destId="{9DA5BC2E-4DA4-48CE-ADB8-DE641D35E8BC}" srcOrd="0" destOrd="0" presId="urn:microsoft.com/office/officeart/2005/8/layout/list1"/>
    <dgm:cxn modelId="{C3898AA4-61CD-4FF7-8738-712A22C7C9A2}" type="presParOf" srcId="{AF55B3B8-A5DE-4407-A7BF-5CE226E0A928}" destId="{81D35B1F-F0E3-4725-B400-A577F938A213}" srcOrd="1" destOrd="0" presId="urn:microsoft.com/office/officeart/2005/8/layout/list1"/>
    <dgm:cxn modelId="{4FAF3579-EBAA-4181-89F5-30F64A13749E}" type="presParOf" srcId="{BB474A13-1570-4BA0-8F7E-3884DD3448C9}" destId="{ED1FF29F-2B91-4A9A-972B-CA91D39B106F}" srcOrd="1" destOrd="0" presId="urn:microsoft.com/office/officeart/2005/8/layout/list1"/>
    <dgm:cxn modelId="{74335927-7DBE-4B30-A86E-ABD97277C3FB}" type="presParOf" srcId="{BB474A13-1570-4BA0-8F7E-3884DD3448C9}" destId="{FA4F7C22-C156-4422-8525-0A545ED4C504}" srcOrd="2" destOrd="0" presId="urn:microsoft.com/office/officeart/2005/8/layout/list1"/>
    <dgm:cxn modelId="{8E76BD87-B615-40BB-8F18-9EA9B535E232}" type="presParOf" srcId="{BB474A13-1570-4BA0-8F7E-3884DD3448C9}" destId="{BAA9CDFC-6019-4E9A-9B98-23BAF7130FCC}" srcOrd="3" destOrd="0" presId="urn:microsoft.com/office/officeart/2005/8/layout/list1"/>
    <dgm:cxn modelId="{E04AC92B-550C-4365-97E5-CDDF9C69F305}" type="presParOf" srcId="{BB474A13-1570-4BA0-8F7E-3884DD3448C9}" destId="{0AA078E0-E96C-4AD9-AE70-3080285D1CD1}" srcOrd="4" destOrd="0" presId="urn:microsoft.com/office/officeart/2005/8/layout/list1"/>
    <dgm:cxn modelId="{62EF0EA1-716B-4DAF-B400-F6C655A28813}" type="presParOf" srcId="{0AA078E0-E96C-4AD9-AE70-3080285D1CD1}" destId="{4F650D24-9775-4037-8DAE-8B482948FF46}" srcOrd="0" destOrd="0" presId="urn:microsoft.com/office/officeart/2005/8/layout/list1"/>
    <dgm:cxn modelId="{4FC468BA-DA3E-401D-9082-2A6F0FF23A2F}" type="presParOf" srcId="{0AA078E0-E96C-4AD9-AE70-3080285D1CD1}" destId="{4AD83E07-8135-4BBF-83EC-C2681495B6CF}" srcOrd="1" destOrd="0" presId="urn:microsoft.com/office/officeart/2005/8/layout/list1"/>
    <dgm:cxn modelId="{5CA2ED14-D987-49F9-8720-1CA60813F81C}" type="presParOf" srcId="{BB474A13-1570-4BA0-8F7E-3884DD3448C9}" destId="{2F1D93BB-F910-4C0F-85E1-BFCBCEE0294D}" srcOrd="5" destOrd="0" presId="urn:microsoft.com/office/officeart/2005/8/layout/list1"/>
    <dgm:cxn modelId="{DD1B6D3C-7BBD-4EF3-8F44-C45DD0B66825}" type="presParOf" srcId="{BB474A13-1570-4BA0-8F7E-3884DD3448C9}" destId="{CCDB3E22-943D-404B-BF55-8047EAE663CD}" srcOrd="6" destOrd="0" presId="urn:microsoft.com/office/officeart/2005/8/layout/list1"/>
    <dgm:cxn modelId="{27D3FC9B-6330-4F3B-90F2-5EC18332030F}" type="presParOf" srcId="{BB474A13-1570-4BA0-8F7E-3884DD3448C9}" destId="{F7BC2B90-9C86-4871-9CB2-CB18E83BEB31}" srcOrd="7" destOrd="0" presId="urn:microsoft.com/office/officeart/2005/8/layout/list1"/>
    <dgm:cxn modelId="{543DA2F2-C5AD-4089-9E4A-84EAC578C7D4}" type="presParOf" srcId="{BB474A13-1570-4BA0-8F7E-3884DD3448C9}" destId="{6B15F390-5D96-4E3A-AF15-17DA37754170}" srcOrd="8" destOrd="0" presId="urn:microsoft.com/office/officeart/2005/8/layout/list1"/>
    <dgm:cxn modelId="{08EE20D4-6A4C-4D10-B4D1-0B00A0EB25A1}" type="presParOf" srcId="{6B15F390-5D96-4E3A-AF15-17DA37754170}" destId="{3010E130-1426-4858-BD5E-A8421D14488E}" srcOrd="0" destOrd="0" presId="urn:microsoft.com/office/officeart/2005/8/layout/list1"/>
    <dgm:cxn modelId="{33C011EC-1CAE-4DAB-BEAB-A0CCE46C39F1}" type="presParOf" srcId="{6B15F390-5D96-4E3A-AF15-17DA37754170}" destId="{CE997AAB-C747-47BE-BF0D-3C349B350A34}" srcOrd="1" destOrd="0" presId="urn:microsoft.com/office/officeart/2005/8/layout/list1"/>
    <dgm:cxn modelId="{30BB9837-A9CB-405F-9D80-EDCB5A4B675D}" type="presParOf" srcId="{BB474A13-1570-4BA0-8F7E-3884DD3448C9}" destId="{B8CDFCA4-AF81-4A5D-9943-FAB38056C33B}" srcOrd="9" destOrd="0" presId="urn:microsoft.com/office/officeart/2005/8/layout/list1"/>
    <dgm:cxn modelId="{E2F2A8A1-8446-4AC2-8A9D-3F759EE70488}" type="presParOf" srcId="{BB474A13-1570-4BA0-8F7E-3884DD3448C9}" destId="{DCBCDB98-C757-4689-9F6B-70E0011D9F85}" srcOrd="10" destOrd="0" presId="urn:microsoft.com/office/officeart/2005/8/layout/list1"/>
    <dgm:cxn modelId="{0E82B518-EC21-4939-AC24-8D6D4D000F9B}" type="presParOf" srcId="{BB474A13-1570-4BA0-8F7E-3884DD3448C9}" destId="{7276341B-EF29-4C6A-859E-FF799513BA42}" srcOrd="11" destOrd="0" presId="urn:microsoft.com/office/officeart/2005/8/layout/list1"/>
    <dgm:cxn modelId="{CF1C592B-E175-44F5-878F-541BE3D8D6EF}" type="presParOf" srcId="{BB474A13-1570-4BA0-8F7E-3884DD3448C9}" destId="{02BAF480-91BA-4FF2-B101-0EF2F9DCAC07}" srcOrd="12" destOrd="0" presId="urn:microsoft.com/office/officeart/2005/8/layout/list1"/>
    <dgm:cxn modelId="{8059488D-E051-4AAB-BFB2-E8F28B0F0EC1}" type="presParOf" srcId="{02BAF480-91BA-4FF2-B101-0EF2F9DCAC07}" destId="{F1F45159-92B2-40EF-BAF6-4D877BE817D4}" srcOrd="0" destOrd="0" presId="urn:microsoft.com/office/officeart/2005/8/layout/list1"/>
    <dgm:cxn modelId="{0FE4BDE3-62A2-476E-ADD8-35BC515CC8D7}" type="presParOf" srcId="{02BAF480-91BA-4FF2-B101-0EF2F9DCAC07}" destId="{15A3D0E0-2610-4B9F-9AFF-82D0A0087D6E}" srcOrd="1" destOrd="0" presId="urn:microsoft.com/office/officeart/2005/8/layout/list1"/>
    <dgm:cxn modelId="{8ED64D61-709D-4897-997B-CF543FDB2594}" type="presParOf" srcId="{BB474A13-1570-4BA0-8F7E-3884DD3448C9}" destId="{A42EC743-659A-4A12-A128-46A7B9453951}" srcOrd="13" destOrd="0" presId="urn:microsoft.com/office/officeart/2005/8/layout/list1"/>
    <dgm:cxn modelId="{5A2BDFD3-AFAF-4C3E-BB19-3891B985BBD3}" type="presParOf" srcId="{BB474A13-1570-4BA0-8F7E-3884DD3448C9}" destId="{6D0AC900-0593-413C-A71E-482F5973FA10}" srcOrd="14"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02A48B5-2510-4266-9113-3A036B1ADCC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FEC171CC-5387-40A2-8E22-BF9204ED4F92}">
      <dgm:prSet phldrT="[Text]"/>
      <dgm:spPr>
        <a:solidFill>
          <a:schemeClr val="accent2"/>
        </a:solidFill>
      </dgm:spPr>
      <dgm:t>
        <a:bodyPr/>
        <a:lstStyle/>
        <a:p>
          <a:r>
            <a:rPr lang="en-US" dirty="0" smtClean="0"/>
            <a:t>How do you protect access to URLs (pages)?</a:t>
          </a:r>
          <a:endParaRPr lang="en-US" dirty="0"/>
        </a:p>
      </dgm:t>
    </dgm:pt>
    <dgm:pt modelId="{1B461DF1-2F8B-4EE8-9AD2-190192A2318B}" type="parTrans" cxnId="{928D747C-8B55-4CCE-B088-C63FAAB04CAE}">
      <dgm:prSet/>
      <dgm:spPr/>
      <dgm:t>
        <a:bodyPr/>
        <a:lstStyle/>
        <a:p>
          <a:endParaRPr lang="en-US"/>
        </a:p>
      </dgm:t>
    </dgm:pt>
    <dgm:pt modelId="{D5AC15FA-3917-48A9-931E-44DBAB74E24A}" type="sibTrans" cxnId="{928D747C-8B55-4CCE-B088-C63FAAB04CAE}">
      <dgm:prSet/>
      <dgm:spPr/>
      <dgm:t>
        <a:bodyPr/>
        <a:lstStyle/>
        <a:p>
          <a:endParaRPr lang="en-US"/>
        </a:p>
      </dgm:t>
    </dgm:pt>
    <dgm:pt modelId="{C3A1C929-B332-4D92-9F3E-7D30328607A2}">
      <dgm:prSet/>
      <dgm:spPr/>
      <dgm:t>
        <a:bodyPr/>
        <a:lstStyle/>
        <a:p>
          <a:r>
            <a:rPr lang="en-US" dirty="0" smtClean="0"/>
            <a:t>This is part of enforcing proper “authorization”, along with </a:t>
          </a:r>
          <a:br>
            <a:rPr lang="en-US" dirty="0" smtClean="0"/>
          </a:br>
          <a:r>
            <a:rPr lang="en-US" dirty="0" smtClean="0"/>
            <a:t>A4 – Insecure Direct Object References</a:t>
          </a:r>
        </a:p>
      </dgm:t>
    </dgm:pt>
    <dgm:pt modelId="{BEEE52A0-B2B1-4E54-BBEB-A02FAF8441F7}" type="parTrans" cxnId="{65680BC7-1EF6-4BED-B2F2-F0316C8EE1E8}">
      <dgm:prSet/>
      <dgm:spPr/>
      <dgm:t>
        <a:bodyPr/>
        <a:lstStyle/>
        <a:p>
          <a:endParaRPr lang="en-US"/>
        </a:p>
      </dgm:t>
    </dgm:pt>
    <dgm:pt modelId="{09979F58-DB4F-4F8A-965D-1A4E2081F64D}" type="sibTrans" cxnId="{65680BC7-1EF6-4BED-B2F2-F0316C8EE1E8}">
      <dgm:prSet/>
      <dgm:spPr/>
      <dgm:t>
        <a:bodyPr/>
        <a:lstStyle/>
        <a:p>
          <a:endParaRPr lang="en-US"/>
        </a:p>
      </dgm:t>
    </dgm:pt>
    <dgm:pt modelId="{95EF5983-203F-4F8B-99E9-897B06569112}">
      <dgm:prSet/>
      <dgm:spPr>
        <a:solidFill>
          <a:schemeClr val="accent2"/>
        </a:solidFill>
      </dgm:spPr>
      <dgm:t>
        <a:bodyPr/>
        <a:lstStyle/>
        <a:p>
          <a:r>
            <a:rPr lang="en-US" dirty="0" smtClean="0"/>
            <a:t>A common mistake …</a:t>
          </a:r>
        </a:p>
      </dgm:t>
    </dgm:pt>
    <dgm:pt modelId="{BEE0F175-4E48-4B76-BE2C-39A95DB9F6EF}" type="parTrans" cxnId="{9E3353A8-339D-4159-9831-E0354269B3E6}">
      <dgm:prSet/>
      <dgm:spPr/>
      <dgm:t>
        <a:bodyPr/>
        <a:lstStyle/>
        <a:p>
          <a:endParaRPr lang="en-US"/>
        </a:p>
      </dgm:t>
    </dgm:pt>
    <dgm:pt modelId="{3C9B79E0-8167-4DD1-8937-D060A8880427}" type="sibTrans" cxnId="{9E3353A8-339D-4159-9831-E0354269B3E6}">
      <dgm:prSet/>
      <dgm:spPr/>
      <dgm:t>
        <a:bodyPr/>
        <a:lstStyle/>
        <a:p>
          <a:endParaRPr lang="en-US"/>
        </a:p>
      </dgm:t>
    </dgm:pt>
    <dgm:pt modelId="{53C8FA64-A547-4A1C-A4F8-F7B8F4E15295}">
      <dgm:prSet/>
      <dgm:spPr/>
      <dgm:t>
        <a:bodyPr/>
        <a:lstStyle/>
        <a:p>
          <a:r>
            <a:rPr lang="en-US" dirty="0" smtClean="0"/>
            <a:t>Displaying only authorized links and menu choices</a:t>
          </a:r>
        </a:p>
      </dgm:t>
    </dgm:pt>
    <dgm:pt modelId="{47FC68F8-E5B5-463D-A10D-7AADD0827E61}" type="parTrans" cxnId="{9C999696-36F0-4CB5-AA2B-EC26E0E8389A}">
      <dgm:prSet/>
      <dgm:spPr/>
      <dgm:t>
        <a:bodyPr/>
        <a:lstStyle/>
        <a:p>
          <a:endParaRPr lang="en-US"/>
        </a:p>
      </dgm:t>
    </dgm:pt>
    <dgm:pt modelId="{0C543BED-3335-4F40-B41E-CB0B4A6EFEBE}" type="sibTrans" cxnId="{9C999696-36F0-4CB5-AA2B-EC26E0E8389A}">
      <dgm:prSet/>
      <dgm:spPr/>
      <dgm:t>
        <a:bodyPr/>
        <a:lstStyle/>
        <a:p>
          <a:endParaRPr lang="en-US"/>
        </a:p>
      </dgm:t>
    </dgm:pt>
    <dgm:pt modelId="{6862C20F-51D3-4D56-9227-783363201EF2}">
      <dgm:prSet/>
      <dgm:spPr/>
      <dgm:t>
        <a:bodyPr/>
        <a:lstStyle/>
        <a:p>
          <a:r>
            <a:rPr lang="en-US" dirty="0" smtClean="0"/>
            <a:t>This is called presentation layer access control, and doesn’t work</a:t>
          </a:r>
        </a:p>
      </dgm:t>
    </dgm:pt>
    <dgm:pt modelId="{1A6CEAA7-AFC5-4D5E-9857-9A1DBE435C71}" type="parTrans" cxnId="{3E871A54-AC95-44BD-B7A1-BCF32BD519DC}">
      <dgm:prSet/>
      <dgm:spPr/>
      <dgm:t>
        <a:bodyPr/>
        <a:lstStyle/>
        <a:p>
          <a:endParaRPr lang="en-US"/>
        </a:p>
      </dgm:t>
    </dgm:pt>
    <dgm:pt modelId="{0A7BE370-6542-4462-8A39-2FD5F92DB2F7}" type="sibTrans" cxnId="{3E871A54-AC95-44BD-B7A1-BCF32BD519DC}">
      <dgm:prSet/>
      <dgm:spPr/>
      <dgm:t>
        <a:bodyPr/>
        <a:lstStyle/>
        <a:p>
          <a:endParaRPr lang="en-US"/>
        </a:p>
      </dgm:t>
    </dgm:pt>
    <dgm:pt modelId="{A345DB79-22CF-4E7A-8AAD-E93ED407496B}">
      <dgm:prSet/>
      <dgm:spPr/>
      <dgm:t>
        <a:bodyPr/>
        <a:lstStyle/>
        <a:p>
          <a:r>
            <a:rPr lang="en-US" dirty="0" smtClean="0"/>
            <a:t>Attacker simply forges direct access to ‘unauthorized’ pages</a:t>
          </a:r>
        </a:p>
      </dgm:t>
    </dgm:pt>
    <dgm:pt modelId="{FC987143-0458-4A28-B316-B8CA19D5B4A0}" type="parTrans" cxnId="{102166F5-CEF3-4E97-9D38-A025872ECC50}">
      <dgm:prSet/>
      <dgm:spPr/>
      <dgm:t>
        <a:bodyPr/>
        <a:lstStyle/>
        <a:p>
          <a:endParaRPr lang="en-US"/>
        </a:p>
      </dgm:t>
    </dgm:pt>
    <dgm:pt modelId="{F61CFC4E-C67F-404E-9DFB-B0CE475CC284}" type="sibTrans" cxnId="{102166F5-CEF3-4E97-9D38-A025872ECC50}">
      <dgm:prSet/>
      <dgm:spPr/>
      <dgm:t>
        <a:bodyPr/>
        <a:lstStyle/>
        <a:p>
          <a:endParaRPr lang="en-US"/>
        </a:p>
      </dgm:t>
    </dgm:pt>
    <dgm:pt modelId="{76516AE0-B2FD-45B5-A249-B805E648C268}">
      <dgm:prSet/>
      <dgm:spPr>
        <a:solidFill>
          <a:schemeClr val="accent2"/>
        </a:solidFill>
      </dgm:spPr>
      <dgm:t>
        <a:bodyPr/>
        <a:lstStyle/>
        <a:p>
          <a:r>
            <a:rPr lang="en-US" dirty="0" smtClean="0"/>
            <a:t>Typical Impact</a:t>
          </a:r>
        </a:p>
      </dgm:t>
    </dgm:pt>
    <dgm:pt modelId="{D808AABB-A29F-4D51-9CAA-387FBEFEA307}" type="parTrans" cxnId="{0B60F8CC-69BB-4F34-941D-151B054DA1EF}">
      <dgm:prSet/>
      <dgm:spPr/>
      <dgm:t>
        <a:bodyPr/>
        <a:lstStyle/>
        <a:p>
          <a:endParaRPr lang="en-US"/>
        </a:p>
      </dgm:t>
    </dgm:pt>
    <dgm:pt modelId="{BF991C44-0975-4AD1-BD68-29C4E2FF17A5}" type="sibTrans" cxnId="{0B60F8CC-69BB-4F34-941D-151B054DA1EF}">
      <dgm:prSet/>
      <dgm:spPr/>
      <dgm:t>
        <a:bodyPr/>
        <a:lstStyle/>
        <a:p>
          <a:endParaRPr lang="en-US"/>
        </a:p>
      </dgm:t>
    </dgm:pt>
    <dgm:pt modelId="{2B95A1A9-AD68-44FD-A59F-20D5278FC810}">
      <dgm:prSet/>
      <dgm:spPr/>
      <dgm:t>
        <a:bodyPr/>
        <a:lstStyle/>
        <a:p>
          <a:r>
            <a:rPr lang="en-US" dirty="0" smtClean="0"/>
            <a:t>Attackers invoke functions and services they’re not authorized for</a:t>
          </a:r>
        </a:p>
      </dgm:t>
    </dgm:pt>
    <dgm:pt modelId="{5777F5ED-DF7E-4EBB-A2E2-346E164E39B5}" type="parTrans" cxnId="{A197DC2B-4A9A-41AC-9FEF-96BCA7CAF4F2}">
      <dgm:prSet/>
      <dgm:spPr/>
      <dgm:t>
        <a:bodyPr/>
        <a:lstStyle/>
        <a:p>
          <a:endParaRPr lang="en-US"/>
        </a:p>
      </dgm:t>
    </dgm:pt>
    <dgm:pt modelId="{165C03AB-A972-4ABF-850B-00444EB74546}" type="sibTrans" cxnId="{A197DC2B-4A9A-41AC-9FEF-96BCA7CAF4F2}">
      <dgm:prSet/>
      <dgm:spPr/>
      <dgm:t>
        <a:bodyPr/>
        <a:lstStyle/>
        <a:p>
          <a:endParaRPr lang="en-US"/>
        </a:p>
      </dgm:t>
    </dgm:pt>
    <dgm:pt modelId="{85EFE549-C2CB-42C8-8E92-2EAA863221DC}">
      <dgm:prSet/>
      <dgm:spPr/>
      <dgm:t>
        <a:bodyPr/>
        <a:lstStyle/>
        <a:p>
          <a:r>
            <a:rPr lang="en-US" dirty="0" smtClean="0"/>
            <a:t>Access other user’s accounts and data</a:t>
          </a:r>
        </a:p>
      </dgm:t>
    </dgm:pt>
    <dgm:pt modelId="{7D6AAE14-87FB-410C-9D9A-BEF25BDFB180}" type="parTrans" cxnId="{5973ECE7-EE23-4E5A-BD98-A4D39573C6DE}">
      <dgm:prSet/>
      <dgm:spPr/>
      <dgm:t>
        <a:bodyPr/>
        <a:lstStyle/>
        <a:p>
          <a:endParaRPr lang="en-US"/>
        </a:p>
      </dgm:t>
    </dgm:pt>
    <dgm:pt modelId="{435E3B76-5A5B-4002-92DB-C6951F5E33F8}" type="sibTrans" cxnId="{5973ECE7-EE23-4E5A-BD98-A4D39573C6DE}">
      <dgm:prSet/>
      <dgm:spPr/>
      <dgm:t>
        <a:bodyPr/>
        <a:lstStyle/>
        <a:p>
          <a:endParaRPr lang="en-US"/>
        </a:p>
      </dgm:t>
    </dgm:pt>
    <dgm:pt modelId="{56BE9E86-9FE7-401B-B8E1-764FD9EDCFAD}">
      <dgm:prSet/>
      <dgm:spPr/>
      <dgm:t>
        <a:bodyPr/>
        <a:lstStyle/>
        <a:p>
          <a:r>
            <a:rPr lang="en-US" dirty="0" smtClean="0"/>
            <a:t>Perform privileged actions</a:t>
          </a:r>
        </a:p>
      </dgm:t>
    </dgm:pt>
    <dgm:pt modelId="{8E9FAD2B-0830-48E1-843D-EB40629A05CE}" type="parTrans" cxnId="{FE1B3B3F-DBE6-4223-A707-DB683F9E1298}">
      <dgm:prSet/>
      <dgm:spPr/>
      <dgm:t>
        <a:bodyPr/>
        <a:lstStyle/>
        <a:p>
          <a:endParaRPr lang="en-US"/>
        </a:p>
      </dgm:t>
    </dgm:pt>
    <dgm:pt modelId="{481190E2-0E1D-4BC1-B17A-477CC199F167}" type="sibTrans" cxnId="{FE1B3B3F-DBE6-4223-A707-DB683F9E1298}">
      <dgm:prSet/>
      <dgm:spPr/>
      <dgm:t>
        <a:bodyPr/>
        <a:lstStyle/>
        <a:p>
          <a:endParaRPr lang="en-US"/>
        </a:p>
      </dgm:t>
    </dgm:pt>
    <dgm:pt modelId="{F10DA9F5-E434-4E08-87CB-CFF007EA8E54}" type="pres">
      <dgm:prSet presAssocID="{502A48B5-2510-4266-9113-3A036B1ADCC3}" presName="linear" presStyleCnt="0">
        <dgm:presLayoutVars>
          <dgm:dir/>
          <dgm:animLvl val="lvl"/>
          <dgm:resizeHandles val="exact"/>
        </dgm:presLayoutVars>
      </dgm:prSet>
      <dgm:spPr/>
      <dgm:t>
        <a:bodyPr/>
        <a:lstStyle/>
        <a:p>
          <a:endParaRPr lang="en-US"/>
        </a:p>
      </dgm:t>
    </dgm:pt>
    <dgm:pt modelId="{6DB5E303-C3C1-4D33-A0B9-E7247FCDA8C3}" type="pres">
      <dgm:prSet presAssocID="{FEC171CC-5387-40A2-8E22-BF9204ED4F92}" presName="parentLin" presStyleCnt="0"/>
      <dgm:spPr/>
    </dgm:pt>
    <dgm:pt modelId="{B13DB3A0-8A2B-4DD9-9235-6C408C8D9DE5}" type="pres">
      <dgm:prSet presAssocID="{FEC171CC-5387-40A2-8E22-BF9204ED4F92}" presName="parentLeftMargin" presStyleLbl="node1" presStyleIdx="0" presStyleCnt="3"/>
      <dgm:spPr/>
      <dgm:t>
        <a:bodyPr/>
        <a:lstStyle/>
        <a:p>
          <a:endParaRPr lang="en-US"/>
        </a:p>
      </dgm:t>
    </dgm:pt>
    <dgm:pt modelId="{6C2FA632-2CF5-4117-93CB-769B9CFF34E2}" type="pres">
      <dgm:prSet presAssocID="{FEC171CC-5387-40A2-8E22-BF9204ED4F92}" presName="parentText" presStyleLbl="node1" presStyleIdx="0" presStyleCnt="3">
        <dgm:presLayoutVars>
          <dgm:chMax val="0"/>
          <dgm:bulletEnabled val="1"/>
        </dgm:presLayoutVars>
      </dgm:prSet>
      <dgm:spPr/>
      <dgm:t>
        <a:bodyPr/>
        <a:lstStyle/>
        <a:p>
          <a:endParaRPr lang="en-US"/>
        </a:p>
      </dgm:t>
    </dgm:pt>
    <dgm:pt modelId="{44C2E016-008D-4C47-B201-544BD23A6DA0}" type="pres">
      <dgm:prSet presAssocID="{FEC171CC-5387-40A2-8E22-BF9204ED4F92}" presName="negativeSpace" presStyleCnt="0"/>
      <dgm:spPr/>
    </dgm:pt>
    <dgm:pt modelId="{F4FE1C1E-A996-4C6E-81FD-9B6C7C5D15AA}" type="pres">
      <dgm:prSet presAssocID="{FEC171CC-5387-40A2-8E22-BF9204ED4F92}" presName="childText" presStyleLbl="conFgAcc1" presStyleIdx="0" presStyleCnt="3">
        <dgm:presLayoutVars>
          <dgm:bulletEnabled val="1"/>
        </dgm:presLayoutVars>
      </dgm:prSet>
      <dgm:spPr/>
      <dgm:t>
        <a:bodyPr/>
        <a:lstStyle/>
        <a:p>
          <a:endParaRPr lang="en-US"/>
        </a:p>
      </dgm:t>
    </dgm:pt>
    <dgm:pt modelId="{8577666C-4562-48C9-9C18-3E82ADEFE8A2}" type="pres">
      <dgm:prSet presAssocID="{D5AC15FA-3917-48A9-931E-44DBAB74E24A}" presName="spaceBetweenRectangles" presStyleCnt="0"/>
      <dgm:spPr/>
    </dgm:pt>
    <dgm:pt modelId="{39065C36-D425-4497-8077-E35EA7CA848B}" type="pres">
      <dgm:prSet presAssocID="{95EF5983-203F-4F8B-99E9-897B06569112}" presName="parentLin" presStyleCnt="0"/>
      <dgm:spPr/>
    </dgm:pt>
    <dgm:pt modelId="{E5860DB8-3515-46D3-9DBF-53532B377121}" type="pres">
      <dgm:prSet presAssocID="{95EF5983-203F-4F8B-99E9-897B06569112}" presName="parentLeftMargin" presStyleLbl="node1" presStyleIdx="0" presStyleCnt="3"/>
      <dgm:spPr/>
      <dgm:t>
        <a:bodyPr/>
        <a:lstStyle/>
        <a:p>
          <a:endParaRPr lang="en-US"/>
        </a:p>
      </dgm:t>
    </dgm:pt>
    <dgm:pt modelId="{E99EF9FE-3701-498A-8BA9-D48F9D0B7694}" type="pres">
      <dgm:prSet presAssocID="{95EF5983-203F-4F8B-99E9-897B06569112}" presName="parentText" presStyleLbl="node1" presStyleIdx="1" presStyleCnt="3">
        <dgm:presLayoutVars>
          <dgm:chMax val="0"/>
          <dgm:bulletEnabled val="1"/>
        </dgm:presLayoutVars>
      </dgm:prSet>
      <dgm:spPr/>
      <dgm:t>
        <a:bodyPr/>
        <a:lstStyle/>
        <a:p>
          <a:endParaRPr lang="en-US"/>
        </a:p>
      </dgm:t>
    </dgm:pt>
    <dgm:pt modelId="{F002B623-E749-41FA-AFE7-0FE0241BD13D}" type="pres">
      <dgm:prSet presAssocID="{95EF5983-203F-4F8B-99E9-897B06569112}" presName="negativeSpace" presStyleCnt="0"/>
      <dgm:spPr/>
    </dgm:pt>
    <dgm:pt modelId="{8BADFEB2-6D9F-4FF6-8A19-62EDB3764F20}" type="pres">
      <dgm:prSet presAssocID="{95EF5983-203F-4F8B-99E9-897B06569112}" presName="childText" presStyleLbl="conFgAcc1" presStyleIdx="1" presStyleCnt="3">
        <dgm:presLayoutVars>
          <dgm:bulletEnabled val="1"/>
        </dgm:presLayoutVars>
      </dgm:prSet>
      <dgm:spPr/>
      <dgm:t>
        <a:bodyPr/>
        <a:lstStyle/>
        <a:p>
          <a:endParaRPr lang="en-US"/>
        </a:p>
      </dgm:t>
    </dgm:pt>
    <dgm:pt modelId="{893519C6-B0D4-40D1-9299-7D4189280B0C}" type="pres">
      <dgm:prSet presAssocID="{3C9B79E0-8167-4DD1-8937-D060A8880427}" presName="spaceBetweenRectangles" presStyleCnt="0"/>
      <dgm:spPr/>
    </dgm:pt>
    <dgm:pt modelId="{2F4FCF47-00FF-4D8C-BCAC-1B4A98471557}" type="pres">
      <dgm:prSet presAssocID="{76516AE0-B2FD-45B5-A249-B805E648C268}" presName="parentLin" presStyleCnt="0"/>
      <dgm:spPr/>
    </dgm:pt>
    <dgm:pt modelId="{D5055306-D126-4F1A-9D4B-0979D271A3CD}" type="pres">
      <dgm:prSet presAssocID="{76516AE0-B2FD-45B5-A249-B805E648C268}" presName="parentLeftMargin" presStyleLbl="node1" presStyleIdx="1" presStyleCnt="3"/>
      <dgm:spPr/>
      <dgm:t>
        <a:bodyPr/>
        <a:lstStyle/>
        <a:p>
          <a:endParaRPr lang="en-US"/>
        </a:p>
      </dgm:t>
    </dgm:pt>
    <dgm:pt modelId="{FFCB1FAB-F343-4497-9E31-9572963F7F19}" type="pres">
      <dgm:prSet presAssocID="{76516AE0-B2FD-45B5-A249-B805E648C268}" presName="parentText" presStyleLbl="node1" presStyleIdx="2" presStyleCnt="3">
        <dgm:presLayoutVars>
          <dgm:chMax val="0"/>
          <dgm:bulletEnabled val="1"/>
        </dgm:presLayoutVars>
      </dgm:prSet>
      <dgm:spPr/>
      <dgm:t>
        <a:bodyPr/>
        <a:lstStyle/>
        <a:p>
          <a:endParaRPr lang="en-US"/>
        </a:p>
      </dgm:t>
    </dgm:pt>
    <dgm:pt modelId="{A21012B6-0CF4-45EC-AF17-5D73EF86B626}" type="pres">
      <dgm:prSet presAssocID="{76516AE0-B2FD-45B5-A249-B805E648C268}" presName="negativeSpace" presStyleCnt="0"/>
      <dgm:spPr/>
    </dgm:pt>
    <dgm:pt modelId="{915708CD-BBB6-4A68-9BC9-DB6571647522}" type="pres">
      <dgm:prSet presAssocID="{76516AE0-B2FD-45B5-A249-B805E648C268}" presName="childText" presStyleLbl="conFgAcc1" presStyleIdx="2" presStyleCnt="3">
        <dgm:presLayoutVars>
          <dgm:bulletEnabled val="1"/>
        </dgm:presLayoutVars>
      </dgm:prSet>
      <dgm:spPr/>
      <dgm:t>
        <a:bodyPr/>
        <a:lstStyle/>
        <a:p>
          <a:endParaRPr lang="en-US"/>
        </a:p>
      </dgm:t>
    </dgm:pt>
  </dgm:ptLst>
  <dgm:cxnLst>
    <dgm:cxn modelId="{95591466-410C-478A-A319-7A78291C92F3}" type="presOf" srcId="{C3A1C929-B332-4D92-9F3E-7D30328607A2}" destId="{F4FE1C1E-A996-4C6E-81FD-9B6C7C5D15AA}" srcOrd="0" destOrd="0" presId="urn:microsoft.com/office/officeart/2005/8/layout/list1"/>
    <dgm:cxn modelId="{1BDE243D-3238-4CF8-88FD-776EB5F2074C}" type="presOf" srcId="{95EF5983-203F-4F8B-99E9-897B06569112}" destId="{E99EF9FE-3701-498A-8BA9-D48F9D0B7694}" srcOrd="1" destOrd="0" presId="urn:microsoft.com/office/officeart/2005/8/layout/list1"/>
    <dgm:cxn modelId="{31E36707-0C70-48A6-ABAB-C5C2DFFB0CF0}" type="presOf" srcId="{FEC171CC-5387-40A2-8E22-BF9204ED4F92}" destId="{B13DB3A0-8A2B-4DD9-9235-6C408C8D9DE5}" srcOrd="0" destOrd="0" presId="urn:microsoft.com/office/officeart/2005/8/layout/list1"/>
    <dgm:cxn modelId="{0B60F8CC-69BB-4F34-941D-151B054DA1EF}" srcId="{502A48B5-2510-4266-9113-3A036B1ADCC3}" destId="{76516AE0-B2FD-45B5-A249-B805E648C268}" srcOrd="2" destOrd="0" parTransId="{D808AABB-A29F-4D51-9CAA-387FBEFEA307}" sibTransId="{BF991C44-0975-4AD1-BD68-29C4E2FF17A5}"/>
    <dgm:cxn modelId="{D742B977-B4F7-4A9D-9C1B-B61881AA2ADD}" type="presOf" srcId="{53C8FA64-A547-4A1C-A4F8-F7B8F4E15295}" destId="{8BADFEB2-6D9F-4FF6-8A19-62EDB3764F20}" srcOrd="0" destOrd="0" presId="urn:microsoft.com/office/officeart/2005/8/layout/list1"/>
    <dgm:cxn modelId="{47B91956-42C1-4311-855E-DDB5FABB89F0}" type="presOf" srcId="{56BE9E86-9FE7-401B-B8E1-764FD9EDCFAD}" destId="{915708CD-BBB6-4A68-9BC9-DB6571647522}" srcOrd="0" destOrd="2" presId="urn:microsoft.com/office/officeart/2005/8/layout/list1"/>
    <dgm:cxn modelId="{928D747C-8B55-4CCE-B088-C63FAAB04CAE}" srcId="{502A48B5-2510-4266-9113-3A036B1ADCC3}" destId="{FEC171CC-5387-40A2-8E22-BF9204ED4F92}" srcOrd="0" destOrd="0" parTransId="{1B461DF1-2F8B-4EE8-9AD2-190192A2318B}" sibTransId="{D5AC15FA-3917-48A9-931E-44DBAB74E24A}"/>
    <dgm:cxn modelId="{FE1B3B3F-DBE6-4223-A707-DB683F9E1298}" srcId="{76516AE0-B2FD-45B5-A249-B805E648C268}" destId="{56BE9E86-9FE7-401B-B8E1-764FD9EDCFAD}" srcOrd="2" destOrd="0" parTransId="{8E9FAD2B-0830-48E1-843D-EB40629A05CE}" sibTransId="{481190E2-0E1D-4BC1-B17A-477CC199F167}"/>
    <dgm:cxn modelId="{3E871A54-AC95-44BD-B7A1-BCF32BD519DC}" srcId="{95EF5983-203F-4F8B-99E9-897B06569112}" destId="{6862C20F-51D3-4D56-9227-783363201EF2}" srcOrd="1" destOrd="0" parTransId="{1A6CEAA7-AFC5-4D5E-9857-9A1DBE435C71}" sibTransId="{0A7BE370-6542-4462-8A39-2FD5F92DB2F7}"/>
    <dgm:cxn modelId="{7E451C6B-73CD-46D5-A0EB-E753F18C3668}" type="presOf" srcId="{85EFE549-C2CB-42C8-8E92-2EAA863221DC}" destId="{915708CD-BBB6-4A68-9BC9-DB6571647522}" srcOrd="0" destOrd="1" presId="urn:microsoft.com/office/officeart/2005/8/layout/list1"/>
    <dgm:cxn modelId="{65680BC7-1EF6-4BED-B2F2-F0316C8EE1E8}" srcId="{FEC171CC-5387-40A2-8E22-BF9204ED4F92}" destId="{C3A1C929-B332-4D92-9F3E-7D30328607A2}" srcOrd="0" destOrd="0" parTransId="{BEEE52A0-B2B1-4E54-BBEB-A02FAF8441F7}" sibTransId="{09979F58-DB4F-4F8A-965D-1A4E2081F64D}"/>
    <dgm:cxn modelId="{00D7B106-1767-462D-8604-8F740DDEDF58}" type="presOf" srcId="{76516AE0-B2FD-45B5-A249-B805E648C268}" destId="{FFCB1FAB-F343-4497-9E31-9572963F7F19}" srcOrd="1" destOrd="0" presId="urn:microsoft.com/office/officeart/2005/8/layout/list1"/>
    <dgm:cxn modelId="{A2A86347-EF8D-4E9E-829C-B403537C7C4D}" type="presOf" srcId="{A345DB79-22CF-4E7A-8AAD-E93ED407496B}" destId="{8BADFEB2-6D9F-4FF6-8A19-62EDB3764F20}" srcOrd="0" destOrd="2" presId="urn:microsoft.com/office/officeart/2005/8/layout/list1"/>
    <dgm:cxn modelId="{B8B69171-2F2E-4B75-964D-0AD88C188EF4}" type="presOf" srcId="{2B95A1A9-AD68-44FD-A59F-20D5278FC810}" destId="{915708CD-BBB6-4A68-9BC9-DB6571647522}" srcOrd="0" destOrd="0" presId="urn:microsoft.com/office/officeart/2005/8/layout/list1"/>
    <dgm:cxn modelId="{95E6455B-538B-40FB-9002-EEBDB4F87B5E}" type="presOf" srcId="{6862C20F-51D3-4D56-9227-783363201EF2}" destId="{8BADFEB2-6D9F-4FF6-8A19-62EDB3764F20}" srcOrd="0" destOrd="1" presId="urn:microsoft.com/office/officeart/2005/8/layout/list1"/>
    <dgm:cxn modelId="{7E31C74B-2861-4E8C-A131-0098617F938D}" type="presOf" srcId="{95EF5983-203F-4F8B-99E9-897B06569112}" destId="{E5860DB8-3515-46D3-9DBF-53532B377121}" srcOrd="0" destOrd="0" presId="urn:microsoft.com/office/officeart/2005/8/layout/list1"/>
    <dgm:cxn modelId="{E7DBD839-36A9-42A1-92CB-EFCE45C08362}" type="presOf" srcId="{76516AE0-B2FD-45B5-A249-B805E648C268}" destId="{D5055306-D126-4F1A-9D4B-0979D271A3CD}" srcOrd="0" destOrd="0" presId="urn:microsoft.com/office/officeart/2005/8/layout/list1"/>
    <dgm:cxn modelId="{102166F5-CEF3-4E97-9D38-A025872ECC50}" srcId="{95EF5983-203F-4F8B-99E9-897B06569112}" destId="{A345DB79-22CF-4E7A-8AAD-E93ED407496B}" srcOrd="2" destOrd="0" parTransId="{FC987143-0458-4A28-B316-B8CA19D5B4A0}" sibTransId="{F61CFC4E-C67F-404E-9DFB-B0CE475CC284}"/>
    <dgm:cxn modelId="{5973ECE7-EE23-4E5A-BD98-A4D39573C6DE}" srcId="{76516AE0-B2FD-45B5-A249-B805E648C268}" destId="{85EFE549-C2CB-42C8-8E92-2EAA863221DC}" srcOrd="1" destOrd="0" parTransId="{7D6AAE14-87FB-410C-9D9A-BEF25BDFB180}" sibTransId="{435E3B76-5A5B-4002-92DB-C6951F5E33F8}"/>
    <dgm:cxn modelId="{A197DC2B-4A9A-41AC-9FEF-96BCA7CAF4F2}" srcId="{76516AE0-B2FD-45B5-A249-B805E648C268}" destId="{2B95A1A9-AD68-44FD-A59F-20D5278FC810}" srcOrd="0" destOrd="0" parTransId="{5777F5ED-DF7E-4EBB-A2E2-346E164E39B5}" sibTransId="{165C03AB-A972-4ABF-850B-00444EB74546}"/>
    <dgm:cxn modelId="{8F989F14-6734-4A61-8796-7B0B1E97BAE6}" type="presOf" srcId="{FEC171CC-5387-40A2-8E22-BF9204ED4F92}" destId="{6C2FA632-2CF5-4117-93CB-769B9CFF34E2}" srcOrd="1" destOrd="0" presId="urn:microsoft.com/office/officeart/2005/8/layout/list1"/>
    <dgm:cxn modelId="{9E3353A8-339D-4159-9831-E0354269B3E6}" srcId="{502A48B5-2510-4266-9113-3A036B1ADCC3}" destId="{95EF5983-203F-4F8B-99E9-897B06569112}" srcOrd="1" destOrd="0" parTransId="{BEE0F175-4E48-4B76-BE2C-39A95DB9F6EF}" sibTransId="{3C9B79E0-8167-4DD1-8937-D060A8880427}"/>
    <dgm:cxn modelId="{9C999696-36F0-4CB5-AA2B-EC26E0E8389A}" srcId="{95EF5983-203F-4F8B-99E9-897B06569112}" destId="{53C8FA64-A547-4A1C-A4F8-F7B8F4E15295}" srcOrd="0" destOrd="0" parTransId="{47FC68F8-E5B5-463D-A10D-7AADD0827E61}" sibTransId="{0C543BED-3335-4F40-B41E-CB0B4A6EFEBE}"/>
    <dgm:cxn modelId="{A42E5E05-C940-4955-A157-FB29006E5EC2}" type="presOf" srcId="{502A48B5-2510-4266-9113-3A036B1ADCC3}" destId="{F10DA9F5-E434-4E08-87CB-CFF007EA8E54}" srcOrd="0" destOrd="0" presId="urn:microsoft.com/office/officeart/2005/8/layout/list1"/>
    <dgm:cxn modelId="{287650F9-A583-4E15-BBD4-89BA73BD22E2}" type="presParOf" srcId="{F10DA9F5-E434-4E08-87CB-CFF007EA8E54}" destId="{6DB5E303-C3C1-4D33-A0B9-E7247FCDA8C3}" srcOrd="0" destOrd="0" presId="urn:microsoft.com/office/officeart/2005/8/layout/list1"/>
    <dgm:cxn modelId="{EB400002-6E13-4936-B612-B403D62F5F7F}" type="presParOf" srcId="{6DB5E303-C3C1-4D33-A0B9-E7247FCDA8C3}" destId="{B13DB3A0-8A2B-4DD9-9235-6C408C8D9DE5}" srcOrd="0" destOrd="0" presId="urn:microsoft.com/office/officeart/2005/8/layout/list1"/>
    <dgm:cxn modelId="{5748E77C-BC60-483B-A287-2BB950F51F99}" type="presParOf" srcId="{6DB5E303-C3C1-4D33-A0B9-E7247FCDA8C3}" destId="{6C2FA632-2CF5-4117-93CB-769B9CFF34E2}" srcOrd="1" destOrd="0" presId="urn:microsoft.com/office/officeart/2005/8/layout/list1"/>
    <dgm:cxn modelId="{64FE7A32-0FAC-454A-8992-DA68613DFA8A}" type="presParOf" srcId="{F10DA9F5-E434-4E08-87CB-CFF007EA8E54}" destId="{44C2E016-008D-4C47-B201-544BD23A6DA0}" srcOrd="1" destOrd="0" presId="urn:microsoft.com/office/officeart/2005/8/layout/list1"/>
    <dgm:cxn modelId="{AB005929-BE7C-47D3-AA2E-8530EB93F432}" type="presParOf" srcId="{F10DA9F5-E434-4E08-87CB-CFF007EA8E54}" destId="{F4FE1C1E-A996-4C6E-81FD-9B6C7C5D15AA}" srcOrd="2" destOrd="0" presId="urn:microsoft.com/office/officeart/2005/8/layout/list1"/>
    <dgm:cxn modelId="{5AB16355-35D4-4B45-ACA4-71807011603A}" type="presParOf" srcId="{F10DA9F5-E434-4E08-87CB-CFF007EA8E54}" destId="{8577666C-4562-48C9-9C18-3E82ADEFE8A2}" srcOrd="3" destOrd="0" presId="urn:microsoft.com/office/officeart/2005/8/layout/list1"/>
    <dgm:cxn modelId="{F18E6AB3-ECC7-4070-98AB-CEAFFFDBC0A7}" type="presParOf" srcId="{F10DA9F5-E434-4E08-87CB-CFF007EA8E54}" destId="{39065C36-D425-4497-8077-E35EA7CA848B}" srcOrd="4" destOrd="0" presId="urn:microsoft.com/office/officeart/2005/8/layout/list1"/>
    <dgm:cxn modelId="{C99A6A5E-89EF-486B-B360-82BADAFCCBF8}" type="presParOf" srcId="{39065C36-D425-4497-8077-E35EA7CA848B}" destId="{E5860DB8-3515-46D3-9DBF-53532B377121}" srcOrd="0" destOrd="0" presId="urn:microsoft.com/office/officeart/2005/8/layout/list1"/>
    <dgm:cxn modelId="{AEF71A2B-4230-4803-A3DD-8C7850FD737E}" type="presParOf" srcId="{39065C36-D425-4497-8077-E35EA7CA848B}" destId="{E99EF9FE-3701-498A-8BA9-D48F9D0B7694}" srcOrd="1" destOrd="0" presId="urn:microsoft.com/office/officeart/2005/8/layout/list1"/>
    <dgm:cxn modelId="{25DDE2C6-1D08-4E76-B4E6-DAD66B4813F4}" type="presParOf" srcId="{F10DA9F5-E434-4E08-87CB-CFF007EA8E54}" destId="{F002B623-E749-41FA-AFE7-0FE0241BD13D}" srcOrd="5" destOrd="0" presId="urn:microsoft.com/office/officeart/2005/8/layout/list1"/>
    <dgm:cxn modelId="{16F31BAC-776E-4997-8E52-8D290518A17C}" type="presParOf" srcId="{F10DA9F5-E434-4E08-87CB-CFF007EA8E54}" destId="{8BADFEB2-6D9F-4FF6-8A19-62EDB3764F20}" srcOrd="6" destOrd="0" presId="urn:microsoft.com/office/officeart/2005/8/layout/list1"/>
    <dgm:cxn modelId="{A12BCD84-DC87-4989-B686-DAD3C142DDD6}" type="presParOf" srcId="{F10DA9F5-E434-4E08-87CB-CFF007EA8E54}" destId="{893519C6-B0D4-40D1-9299-7D4189280B0C}" srcOrd="7" destOrd="0" presId="urn:microsoft.com/office/officeart/2005/8/layout/list1"/>
    <dgm:cxn modelId="{D72E1144-B2B3-4336-9550-41427E134125}" type="presParOf" srcId="{F10DA9F5-E434-4E08-87CB-CFF007EA8E54}" destId="{2F4FCF47-00FF-4D8C-BCAC-1B4A98471557}" srcOrd="8" destOrd="0" presId="urn:microsoft.com/office/officeart/2005/8/layout/list1"/>
    <dgm:cxn modelId="{45F0F954-6D27-4293-9330-1B2E93B9208A}" type="presParOf" srcId="{2F4FCF47-00FF-4D8C-BCAC-1B4A98471557}" destId="{D5055306-D126-4F1A-9D4B-0979D271A3CD}" srcOrd="0" destOrd="0" presId="urn:microsoft.com/office/officeart/2005/8/layout/list1"/>
    <dgm:cxn modelId="{2D29F138-F022-4BA9-AE0D-8FCCB5AA6E25}" type="presParOf" srcId="{2F4FCF47-00FF-4D8C-BCAC-1B4A98471557}" destId="{FFCB1FAB-F343-4497-9E31-9572963F7F19}" srcOrd="1" destOrd="0" presId="urn:microsoft.com/office/officeart/2005/8/layout/list1"/>
    <dgm:cxn modelId="{62FAF41E-28FB-41CD-9BC1-D661F796F451}" type="presParOf" srcId="{F10DA9F5-E434-4E08-87CB-CFF007EA8E54}" destId="{A21012B6-0CF4-45EC-AF17-5D73EF86B626}" srcOrd="9" destOrd="0" presId="urn:microsoft.com/office/officeart/2005/8/layout/list1"/>
    <dgm:cxn modelId="{DE607B9D-5DCC-4F88-932F-662EA34C2806}" type="presParOf" srcId="{F10DA9F5-E434-4E08-87CB-CFF007EA8E54}" destId="{915708CD-BBB6-4A68-9BC9-DB6571647522}" srcOrd="10"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B4E6F92-2B2A-4B8F-8FAD-0352D52DAF82}"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US"/>
        </a:p>
      </dgm:t>
    </dgm:pt>
    <dgm:pt modelId="{B8D14541-75F2-4D07-8AFC-24F454D493AE}">
      <dgm:prSet phldrT="[Text]" custT="1"/>
      <dgm:spPr>
        <a:solidFill>
          <a:schemeClr val="accent2"/>
        </a:solidFill>
      </dgm:spPr>
      <dgm:t>
        <a:bodyPr/>
        <a:lstStyle/>
        <a:p>
          <a:r>
            <a:rPr lang="en-US" sz="2000" dirty="0" smtClean="0"/>
            <a:t>Storing sensitive data insecurely</a:t>
          </a:r>
          <a:endParaRPr lang="en-US" sz="2200" dirty="0"/>
        </a:p>
      </dgm:t>
    </dgm:pt>
    <dgm:pt modelId="{64D5E0B8-DC34-4404-99E4-BEEAE1E95273}" type="parTrans" cxnId="{A85E93E9-757D-448D-9DE7-E4E5045153E5}">
      <dgm:prSet/>
      <dgm:spPr/>
      <dgm:t>
        <a:bodyPr/>
        <a:lstStyle/>
        <a:p>
          <a:endParaRPr lang="en-US"/>
        </a:p>
      </dgm:t>
    </dgm:pt>
    <dgm:pt modelId="{B26D7020-D5E7-48CE-839F-ADF41DCFA5BD}" type="sibTrans" cxnId="{A85E93E9-757D-448D-9DE7-E4E5045153E5}">
      <dgm:prSet/>
      <dgm:spPr/>
      <dgm:t>
        <a:bodyPr/>
        <a:lstStyle/>
        <a:p>
          <a:endParaRPr lang="en-US"/>
        </a:p>
      </dgm:t>
    </dgm:pt>
    <dgm:pt modelId="{D50E6B80-8F44-405B-A939-928C95B723D6}">
      <dgm:prSet/>
      <dgm:spPr/>
      <dgm:t>
        <a:bodyPr/>
        <a:lstStyle/>
        <a:p>
          <a:r>
            <a:rPr lang="en-US" sz="1800" dirty="0" smtClean="0"/>
            <a:t>Failure to identify all sensitive data</a:t>
          </a:r>
        </a:p>
      </dgm:t>
    </dgm:pt>
    <dgm:pt modelId="{3B807EA4-9B29-4BF0-B4F0-301BBE70CB4C}" type="parTrans" cxnId="{19B42ABF-9B87-4B3F-8F28-95FB133A6155}">
      <dgm:prSet/>
      <dgm:spPr/>
      <dgm:t>
        <a:bodyPr/>
        <a:lstStyle/>
        <a:p>
          <a:endParaRPr lang="en-US"/>
        </a:p>
      </dgm:t>
    </dgm:pt>
    <dgm:pt modelId="{DA4103ED-C382-4507-B501-6A6782D509B0}" type="sibTrans" cxnId="{19B42ABF-9B87-4B3F-8F28-95FB133A6155}">
      <dgm:prSet/>
      <dgm:spPr/>
      <dgm:t>
        <a:bodyPr/>
        <a:lstStyle/>
        <a:p>
          <a:endParaRPr lang="en-US"/>
        </a:p>
      </dgm:t>
    </dgm:pt>
    <dgm:pt modelId="{35B2B8E1-D849-4BDF-8C31-B328D700610B}">
      <dgm:prSet/>
      <dgm:spPr/>
      <dgm:t>
        <a:bodyPr/>
        <a:lstStyle/>
        <a:p>
          <a:r>
            <a:rPr lang="en-US" sz="1800" dirty="0" smtClean="0"/>
            <a:t>Failure to identify all the places that this sensitive data gets stored</a:t>
          </a:r>
        </a:p>
      </dgm:t>
    </dgm:pt>
    <dgm:pt modelId="{75F71D5B-14B5-477B-AB27-97AF0B038C88}" type="parTrans" cxnId="{4596C9E3-8B96-45B6-97DB-F7448B5FC12B}">
      <dgm:prSet/>
      <dgm:spPr/>
      <dgm:t>
        <a:bodyPr/>
        <a:lstStyle/>
        <a:p>
          <a:endParaRPr lang="en-US"/>
        </a:p>
      </dgm:t>
    </dgm:pt>
    <dgm:pt modelId="{C93AC399-A132-490F-9A76-0251F59AF6BF}" type="sibTrans" cxnId="{4596C9E3-8B96-45B6-97DB-F7448B5FC12B}">
      <dgm:prSet/>
      <dgm:spPr/>
      <dgm:t>
        <a:bodyPr/>
        <a:lstStyle/>
        <a:p>
          <a:endParaRPr lang="en-US"/>
        </a:p>
      </dgm:t>
    </dgm:pt>
    <dgm:pt modelId="{991E1756-78EA-4775-AD7E-F0F4B94AA18A}">
      <dgm:prSet custT="1"/>
      <dgm:spPr/>
      <dgm:t>
        <a:bodyPr/>
        <a:lstStyle/>
        <a:p>
          <a:r>
            <a:rPr lang="en-US" sz="1600" dirty="0" smtClean="0"/>
            <a:t>Databases, files, directories, log files, backups, etc.</a:t>
          </a:r>
        </a:p>
      </dgm:t>
    </dgm:pt>
    <dgm:pt modelId="{7B6CAFA2-C5AB-47B7-8C9C-D75306668D72}" type="parTrans" cxnId="{9D8EA6C9-9EDA-40BA-9C92-BE436717950A}">
      <dgm:prSet/>
      <dgm:spPr/>
      <dgm:t>
        <a:bodyPr/>
        <a:lstStyle/>
        <a:p>
          <a:endParaRPr lang="en-US"/>
        </a:p>
      </dgm:t>
    </dgm:pt>
    <dgm:pt modelId="{46B39D4E-647C-4C9B-A6F1-BEB9F048FE98}" type="sibTrans" cxnId="{9D8EA6C9-9EDA-40BA-9C92-BE436717950A}">
      <dgm:prSet/>
      <dgm:spPr/>
      <dgm:t>
        <a:bodyPr/>
        <a:lstStyle/>
        <a:p>
          <a:endParaRPr lang="en-US"/>
        </a:p>
      </dgm:t>
    </dgm:pt>
    <dgm:pt modelId="{BB292E58-F149-430D-8FE8-B71FFEBF5E34}">
      <dgm:prSet/>
      <dgm:spPr/>
      <dgm:t>
        <a:bodyPr/>
        <a:lstStyle/>
        <a:p>
          <a:r>
            <a:rPr lang="en-US" sz="1800" dirty="0" smtClean="0"/>
            <a:t>Failure to properly protect this data in every location</a:t>
          </a:r>
        </a:p>
      </dgm:t>
    </dgm:pt>
    <dgm:pt modelId="{C8C6ECBC-8D62-4572-984B-F2BFF61551AE}" type="parTrans" cxnId="{FCD89509-A8DB-4ECC-AFF4-9B5641F211D3}">
      <dgm:prSet/>
      <dgm:spPr/>
      <dgm:t>
        <a:bodyPr/>
        <a:lstStyle/>
        <a:p>
          <a:endParaRPr lang="en-US"/>
        </a:p>
      </dgm:t>
    </dgm:pt>
    <dgm:pt modelId="{45D887B3-F91D-4E29-A413-C940E0B438AE}" type="sibTrans" cxnId="{FCD89509-A8DB-4ECC-AFF4-9B5641F211D3}">
      <dgm:prSet/>
      <dgm:spPr/>
      <dgm:t>
        <a:bodyPr/>
        <a:lstStyle/>
        <a:p>
          <a:endParaRPr lang="en-US"/>
        </a:p>
      </dgm:t>
    </dgm:pt>
    <dgm:pt modelId="{B8F058C8-6164-4DB0-BD5C-B1A76520F5AA}">
      <dgm:prSet custT="1"/>
      <dgm:spPr>
        <a:solidFill>
          <a:schemeClr val="accent2"/>
        </a:solidFill>
      </dgm:spPr>
      <dgm:t>
        <a:bodyPr/>
        <a:lstStyle/>
        <a:p>
          <a:r>
            <a:rPr lang="en-US" sz="2000" dirty="0" smtClean="0"/>
            <a:t>Typical Impact</a:t>
          </a:r>
          <a:endParaRPr lang="en-US" sz="2200" dirty="0" smtClean="0"/>
        </a:p>
      </dgm:t>
    </dgm:pt>
    <dgm:pt modelId="{AA77EDE0-881C-423F-91BF-60760B685333}" type="parTrans" cxnId="{B38349C7-4DB2-4C7B-A69E-DA27F3663BBB}">
      <dgm:prSet/>
      <dgm:spPr/>
      <dgm:t>
        <a:bodyPr/>
        <a:lstStyle/>
        <a:p>
          <a:endParaRPr lang="en-US"/>
        </a:p>
      </dgm:t>
    </dgm:pt>
    <dgm:pt modelId="{FD576F5A-61C5-4D9F-95F6-AE1FBD4C4E74}" type="sibTrans" cxnId="{B38349C7-4DB2-4C7B-A69E-DA27F3663BBB}">
      <dgm:prSet/>
      <dgm:spPr/>
      <dgm:t>
        <a:bodyPr/>
        <a:lstStyle/>
        <a:p>
          <a:endParaRPr lang="en-US"/>
        </a:p>
      </dgm:t>
    </dgm:pt>
    <dgm:pt modelId="{0500ADBD-F6DF-4F8E-B779-AAAF2EF01D9F}">
      <dgm:prSet/>
      <dgm:spPr/>
      <dgm:t>
        <a:bodyPr/>
        <a:lstStyle/>
        <a:p>
          <a:r>
            <a:rPr lang="en-US" sz="1700" dirty="0" smtClean="0"/>
            <a:t>Attackers access or modify confidential or private information</a:t>
          </a:r>
        </a:p>
      </dgm:t>
    </dgm:pt>
    <dgm:pt modelId="{595F2F23-1CF4-4023-AA01-5EA6160754B6}" type="parTrans" cxnId="{A9454979-A0D3-4A70-B3AC-7601B8F3AF6A}">
      <dgm:prSet/>
      <dgm:spPr/>
      <dgm:t>
        <a:bodyPr/>
        <a:lstStyle/>
        <a:p>
          <a:endParaRPr lang="en-US"/>
        </a:p>
      </dgm:t>
    </dgm:pt>
    <dgm:pt modelId="{E311B22F-86EE-4EFA-8D52-FD5601A548E5}" type="sibTrans" cxnId="{A9454979-A0D3-4A70-B3AC-7601B8F3AF6A}">
      <dgm:prSet/>
      <dgm:spPr/>
      <dgm:t>
        <a:bodyPr/>
        <a:lstStyle/>
        <a:p>
          <a:endParaRPr lang="en-US"/>
        </a:p>
      </dgm:t>
    </dgm:pt>
    <dgm:pt modelId="{70238455-96D5-4080-93C8-6E571C986424}">
      <dgm:prSet/>
      <dgm:spPr/>
      <dgm:t>
        <a:bodyPr/>
        <a:lstStyle/>
        <a:p>
          <a:r>
            <a:rPr lang="en-US" sz="1700" dirty="0" smtClean="0"/>
            <a:t>Attackers extract secrets to use in additional attacks</a:t>
          </a:r>
        </a:p>
      </dgm:t>
    </dgm:pt>
    <dgm:pt modelId="{C1DECA91-F3E1-4328-8EC6-BBB912AC23F3}" type="parTrans" cxnId="{299AB85E-9A5F-457E-AC2E-AE60A2E62C06}">
      <dgm:prSet/>
      <dgm:spPr/>
      <dgm:t>
        <a:bodyPr/>
        <a:lstStyle/>
        <a:p>
          <a:endParaRPr lang="en-US"/>
        </a:p>
      </dgm:t>
    </dgm:pt>
    <dgm:pt modelId="{FB912107-E92D-4892-B9A6-33EB4F3C7965}" type="sibTrans" cxnId="{299AB85E-9A5F-457E-AC2E-AE60A2E62C06}">
      <dgm:prSet/>
      <dgm:spPr/>
      <dgm:t>
        <a:bodyPr/>
        <a:lstStyle/>
        <a:p>
          <a:endParaRPr lang="en-US"/>
        </a:p>
      </dgm:t>
    </dgm:pt>
    <dgm:pt modelId="{1BC3FE82-8400-4310-BCE8-6C6354E97714}">
      <dgm:prSet/>
      <dgm:spPr/>
      <dgm:t>
        <a:bodyPr/>
        <a:lstStyle/>
        <a:p>
          <a:r>
            <a:rPr lang="en-US" sz="1700" dirty="0" smtClean="0"/>
            <a:t>Company embarrassment, customer dissatisfaction, and loss of trust</a:t>
          </a:r>
        </a:p>
      </dgm:t>
    </dgm:pt>
    <dgm:pt modelId="{9B241693-5C24-4475-B9A1-E5F89F65EFFC}" type="parTrans" cxnId="{2AE6669B-DBE1-46FF-966A-64EBEDD80AF2}">
      <dgm:prSet/>
      <dgm:spPr/>
      <dgm:t>
        <a:bodyPr/>
        <a:lstStyle/>
        <a:p>
          <a:endParaRPr lang="en-US"/>
        </a:p>
      </dgm:t>
    </dgm:pt>
    <dgm:pt modelId="{89CDC1CD-0F79-4DD6-AB1B-959336B76CD1}" type="sibTrans" cxnId="{2AE6669B-DBE1-46FF-966A-64EBEDD80AF2}">
      <dgm:prSet/>
      <dgm:spPr/>
      <dgm:t>
        <a:bodyPr/>
        <a:lstStyle/>
        <a:p>
          <a:endParaRPr lang="en-US"/>
        </a:p>
      </dgm:t>
    </dgm:pt>
    <dgm:pt modelId="{29EA0178-2431-420C-9D07-EEFA4A241159}">
      <dgm:prSet/>
      <dgm:spPr/>
      <dgm:t>
        <a:bodyPr/>
        <a:lstStyle/>
        <a:p>
          <a:r>
            <a:rPr lang="en-US" sz="1700" dirty="0" smtClean="0"/>
            <a:t>Expense of cleaning up the incident, such as forensics, sending apology letters, reissuing thousands of credit cards, providing identity theft insurance</a:t>
          </a:r>
        </a:p>
      </dgm:t>
    </dgm:pt>
    <dgm:pt modelId="{664D258B-2524-4910-9E66-ED8C5EB7694A}" type="parTrans" cxnId="{2E68900B-75ED-44ED-BEC5-DB14C49DE8A9}">
      <dgm:prSet/>
      <dgm:spPr/>
      <dgm:t>
        <a:bodyPr/>
        <a:lstStyle/>
        <a:p>
          <a:endParaRPr lang="en-US"/>
        </a:p>
      </dgm:t>
    </dgm:pt>
    <dgm:pt modelId="{B9988CC9-3104-41FB-9D24-5F837264181A}" type="sibTrans" cxnId="{2E68900B-75ED-44ED-BEC5-DB14C49DE8A9}">
      <dgm:prSet/>
      <dgm:spPr/>
      <dgm:t>
        <a:bodyPr/>
        <a:lstStyle/>
        <a:p>
          <a:endParaRPr lang="en-US"/>
        </a:p>
      </dgm:t>
    </dgm:pt>
    <dgm:pt modelId="{BA084C21-31F3-41D7-A291-7A7A4E7439BE}">
      <dgm:prSet/>
      <dgm:spPr/>
      <dgm:t>
        <a:bodyPr/>
        <a:lstStyle/>
        <a:p>
          <a:r>
            <a:rPr lang="en-US" sz="1700" dirty="0" smtClean="0"/>
            <a:t>Business gets sued and/or fined</a:t>
          </a:r>
        </a:p>
      </dgm:t>
    </dgm:pt>
    <dgm:pt modelId="{A67BB8EC-2332-4FE6-9B81-D4203211B20B}" type="parTrans" cxnId="{EE97A899-E075-48D1-A027-ADB38261D9D5}">
      <dgm:prSet/>
      <dgm:spPr/>
      <dgm:t>
        <a:bodyPr/>
        <a:lstStyle/>
        <a:p>
          <a:endParaRPr lang="en-US"/>
        </a:p>
      </dgm:t>
    </dgm:pt>
    <dgm:pt modelId="{1D613B10-A261-4F09-AB65-ACDE0FDDF4FC}" type="sibTrans" cxnId="{EE97A899-E075-48D1-A027-ADB38261D9D5}">
      <dgm:prSet/>
      <dgm:spPr/>
      <dgm:t>
        <a:bodyPr/>
        <a:lstStyle/>
        <a:p>
          <a:endParaRPr lang="en-US"/>
        </a:p>
      </dgm:t>
    </dgm:pt>
    <dgm:pt modelId="{901F5BA3-84A7-4D4C-8ED6-78C2F687E539}">
      <dgm:prSet custT="1"/>
      <dgm:spPr/>
      <dgm:t>
        <a:bodyPr/>
        <a:lstStyle/>
        <a:p>
          <a:r>
            <a:rPr lang="en-US" sz="1600" dirty="0" err="1" smtClean="0"/>
            <a:t>e.g</a:t>
          </a:r>
          <a:r>
            <a:rPr lang="en-US" sz="1600" dirty="0" smtClean="0"/>
            <a:t>, credit cards, health care records, financial data (yours or your customers)</a:t>
          </a:r>
        </a:p>
      </dgm:t>
    </dgm:pt>
    <dgm:pt modelId="{244CDF5E-E977-435E-B063-83E71BDA5F09}" type="sibTrans" cxnId="{12390967-F5BA-4227-9FB7-54F397AFF534}">
      <dgm:prSet/>
      <dgm:spPr/>
      <dgm:t>
        <a:bodyPr/>
        <a:lstStyle/>
        <a:p>
          <a:endParaRPr lang="en-US"/>
        </a:p>
      </dgm:t>
    </dgm:pt>
    <dgm:pt modelId="{9D36B9DE-3E1F-4A7A-918F-237405C9A5BE}" type="parTrans" cxnId="{12390967-F5BA-4227-9FB7-54F397AFF534}">
      <dgm:prSet/>
      <dgm:spPr/>
      <dgm:t>
        <a:bodyPr/>
        <a:lstStyle/>
        <a:p>
          <a:endParaRPr lang="en-US"/>
        </a:p>
      </dgm:t>
    </dgm:pt>
    <dgm:pt modelId="{AE97D99D-450D-4E77-8F95-0786723BD95A}" type="pres">
      <dgm:prSet presAssocID="{4B4E6F92-2B2A-4B8F-8FAD-0352D52DAF82}" presName="linear" presStyleCnt="0">
        <dgm:presLayoutVars>
          <dgm:dir/>
          <dgm:animLvl val="lvl"/>
          <dgm:resizeHandles val="exact"/>
        </dgm:presLayoutVars>
      </dgm:prSet>
      <dgm:spPr/>
      <dgm:t>
        <a:bodyPr/>
        <a:lstStyle/>
        <a:p>
          <a:endParaRPr lang="en-US"/>
        </a:p>
      </dgm:t>
    </dgm:pt>
    <dgm:pt modelId="{23A8EFB1-AB20-415E-BA8A-77E4ABA975B9}" type="pres">
      <dgm:prSet presAssocID="{B8D14541-75F2-4D07-8AFC-24F454D493AE}" presName="parentLin" presStyleCnt="0"/>
      <dgm:spPr/>
    </dgm:pt>
    <dgm:pt modelId="{79532BCD-B119-4BA0-82A2-8B78A6E5CD10}" type="pres">
      <dgm:prSet presAssocID="{B8D14541-75F2-4D07-8AFC-24F454D493AE}" presName="parentLeftMargin" presStyleLbl="node1" presStyleIdx="0" presStyleCnt="2"/>
      <dgm:spPr/>
      <dgm:t>
        <a:bodyPr/>
        <a:lstStyle/>
        <a:p>
          <a:endParaRPr lang="en-US"/>
        </a:p>
      </dgm:t>
    </dgm:pt>
    <dgm:pt modelId="{5C1B0F61-0110-42A2-8473-2313298D993C}" type="pres">
      <dgm:prSet presAssocID="{B8D14541-75F2-4D07-8AFC-24F454D493AE}" presName="parentText" presStyleLbl="node1" presStyleIdx="0" presStyleCnt="2">
        <dgm:presLayoutVars>
          <dgm:chMax val="0"/>
          <dgm:bulletEnabled val="1"/>
        </dgm:presLayoutVars>
      </dgm:prSet>
      <dgm:spPr/>
      <dgm:t>
        <a:bodyPr/>
        <a:lstStyle/>
        <a:p>
          <a:endParaRPr lang="en-US"/>
        </a:p>
      </dgm:t>
    </dgm:pt>
    <dgm:pt modelId="{B2AB612C-C253-43AF-886A-E6CB08F10E22}" type="pres">
      <dgm:prSet presAssocID="{B8D14541-75F2-4D07-8AFC-24F454D493AE}" presName="negativeSpace" presStyleCnt="0"/>
      <dgm:spPr/>
    </dgm:pt>
    <dgm:pt modelId="{D755766A-AD1A-4BD8-AF7D-FE5A11A1E61A}" type="pres">
      <dgm:prSet presAssocID="{B8D14541-75F2-4D07-8AFC-24F454D493AE}" presName="childText" presStyleLbl="conFgAcc1" presStyleIdx="0" presStyleCnt="2">
        <dgm:presLayoutVars>
          <dgm:bulletEnabled val="1"/>
        </dgm:presLayoutVars>
      </dgm:prSet>
      <dgm:spPr/>
      <dgm:t>
        <a:bodyPr/>
        <a:lstStyle/>
        <a:p>
          <a:endParaRPr lang="en-US"/>
        </a:p>
      </dgm:t>
    </dgm:pt>
    <dgm:pt modelId="{EAB032C7-415F-4467-9862-0B29ED0F6BCB}" type="pres">
      <dgm:prSet presAssocID="{B26D7020-D5E7-48CE-839F-ADF41DCFA5BD}" presName="spaceBetweenRectangles" presStyleCnt="0"/>
      <dgm:spPr/>
    </dgm:pt>
    <dgm:pt modelId="{20AF8797-D317-4C80-913C-A341A5BA753A}" type="pres">
      <dgm:prSet presAssocID="{B8F058C8-6164-4DB0-BD5C-B1A76520F5AA}" presName="parentLin" presStyleCnt="0"/>
      <dgm:spPr/>
    </dgm:pt>
    <dgm:pt modelId="{A65C7111-7127-4B05-A01C-CD5B20EA9FEA}" type="pres">
      <dgm:prSet presAssocID="{B8F058C8-6164-4DB0-BD5C-B1A76520F5AA}" presName="parentLeftMargin" presStyleLbl="node1" presStyleIdx="0" presStyleCnt="2"/>
      <dgm:spPr/>
      <dgm:t>
        <a:bodyPr/>
        <a:lstStyle/>
        <a:p>
          <a:endParaRPr lang="en-US"/>
        </a:p>
      </dgm:t>
    </dgm:pt>
    <dgm:pt modelId="{E74937B4-1212-49F2-B1AE-BE62171B1040}" type="pres">
      <dgm:prSet presAssocID="{B8F058C8-6164-4DB0-BD5C-B1A76520F5AA}" presName="parentText" presStyleLbl="node1" presStyleIdx="1" presStyleCnt="2">
        <dgm:presLayoutVars>
          <dgm:chMax val="0"/>
          <dgm:bulletEnabled val="1"/>
        </dgm:presLayoutVars>
      </dgm:prSet>
      <dgm:spPr/>
      <dgm:t>
        <a:bodyPr/>
        <a:lstStyle/>
        <a:p>
          <a:endParaRPr lang="en-US"/>
        </a:p>
      </dgm:t>
    </dgm:pt>
    <dgm:pt modelId="{69D9A8DF-3E3C-41D0-9234-382A5A644D4C}" type="pres">
      <dgm:prSet presAssocID="{B8F058C8-6164-4DB0-BD5C-B1A76520F5AA}" presName="negativeSpace" presStyleCnt="0"/>
      <dgm:spPr/>
    </dgm:pt>
    <dgm:pt modelId="{1DA5C2A3-D57B-47CF-BECF-2056B3723615}" type="pres">
      <dgm:prSet presAssocID="{B8F058C8-6164-4DB0-BD5C-B1A76520F5AA}" presName="childText" presStyleLbl="conFgAcc1" presStyleIdx="1" presStyleCnt="2">
        <dgm:presLayoutVars>
          <dgm:bulletEnabled val="1"/>
        </dgm:presLayoutVars>
      </dgm:prSet>
      <dgm:spPr/>
      <dgm:t>
        <a:bodyPr/>
        <a:lstStyle/>
        <a:p>
          <a:endParaRPr lang="en-US"/>
        </a:p>
      </dgm:t>
    </dgm:pt>
  </dgm:ptLst>
  <dgm:cxnLst>
    <dgm:cxn modelId="{4596C9E3-8B96-45B6-97DB-F7448B5FC12B}" srcId="{B8D14541-75F2-4D07-8AFC-24F454D493AE}" destId="{35B2B8E1-D849-4BDF-8C31-B328D700610B}" srcOrd="1" destOrd="0" parTransId="{75F71D5B-14B5-477B-AB27-97AF0B038C88}" sibTransId="{C93AC399-A132-490F-9A76-0251F59AF6BF}"/>
    <dgm:cxn modelId="{C7C7477B-F92D-4AA5-94A2-DAAF2C30F8C6}" type="presOf" srcId="{BB292E58-F149-430D-8FE8-B71FFEBF5E34}" destId="{D755766A-AD1A-4BD8-AF7D-FE5A11A1E61A}" srcOrd="0" destOrd="3" presId="urn:microsoft.com/office/officeart/2005/8/layout/list1"/>
    <dgm:cxn modelId="{A85E93E9-757D-448D-9DE7-E4E5045153E5}" srcId="{4B4E6F92-2B2A-4B8F-8FAD-0352D52DAF82}" destId="{B8D14541-75F2-4D07-8AFC-24F454D493AE}" srcOrd="0" destOrd="0" parTransId="{64D5E0B8-DC34-4404-99E4-BEEAE1E95273}" sibTransId="{B26D7020-D5E7-48CE-839F-ADF41DCFA5BD}"/>
    <dgm:cxn modelId="{B38349C7-4DB2-4C7B-A69E-DA27F3663BBB}" srcId="{4B4E6F92-2B2A-4B8F-8FAD-0352D52DAF82}" destId="{B8F058C8-6164-4DB0-BD5C-B1A76520F5AA}" srcOrd="1" destOrd="0" parTransId="{AA77EDE0-881C-423F-91BF-60760B685333}" sibTransId="{FD576F5A-61C5-4D9F-95F6-AE1FBD4C4E74}"/>
    <dgm:cxn modelId="{D1A77E90-A405-40E2-BAD9-D27AF16D7670}" type="presOf" srcId="{1BC3FE82-8400-4310-BCE8-6C6354E97714}" destId="{1DA5C2A3-D57B-47CF-BECF-2056B3723615}" srcOrd="0" destOrd="3" presId="urn:microsoft.com/office/officeart/2005/8/layout/list1"/>
    <dgm:cxn modelId="{AE5EC603-EB31-4943-B439-7D1FFF2ADF28}" type="presOf" srcId="{70238455-96D5-4080-93C8-6E571C986424}" destId="{1DA5C2A3-D57B-47CF-BECF-2056B3723615}" srcOrd="0" destOrd="2" presId="urn:microsoft.com/office/officeart/2005/8/layout/list1"/>
    <dgm:cxn modelId="{299AB85E-9A5F-457E-AC2E-AE60A2E62C06}" srcId="{B8F058C8-6164-4DB0-BD5C-B1A76520F5AA}" destId="{70238455-96D5-4080-93C8-6E571C986424}" srcOrd="1" destOrd="0" parTransId="{C1DECA91-F3E1-4328-8EC6-BBB912AC23F3}" sibTransId="{FB912107-E92D-4892-B9A6-33EB4F3C7965}"/>
    <dgm:cxn modelId="{828547BF-1F33-4AFA-A36E-36FEB16DF93B}" type="presOf" srcId="{B8F058C8-6164-4DB0-BD5C-B1A76520F5AA}" destId="{E74937B4-1212-49F2-B1AE-BE62171B1040}" srcOrd="1" destOrd="0" presId="urn:microsoft.com/office/officeart/2005/8/layout/list1"/>
    <dgm:cxn modelId="{3C8BAC1B-D6B0-4185-9DFF-DA8369462941}" type="presOf" srcId="{B8D14541-75F2-4D07-8AFC-24F454D493AE}" destId="{79532BCD-B119-4BA0-82A2-8B78A6E5CD10}" srcOrd="0" destOrd="0" presId="urn:microsoft.com/office/officeart/2005/8/layout/list1"/>
    <dgm:cxn modelId="{A9454979-A0D3-4A70-B3AC-7601B8F3AF6A}" srcId="{B8F058C8-6164-4DB0-BD5C-B1A76520F5AA}" destId="{0500ADBD-F6DF-4F8E-B779-AAAF2EF01D9F}" srcOrd="0" destOrd="0" parTransId="{595F2F23-1CF4-4023-AA01-5EA6160754B6}" sibTransId="{E311B22F-86EE-4EFA-8D52-FD5601A548E5}"/>
    <dgm:cxn modelId="{2AE6669B-DBE1-46FF-966A-64EBEDD80AF2}" srcId="{B8F058C8-6164-4DB0-BD5C-B1A76520F5AA}" destId="{1BC3FE82-8400-4310-BCE8-6C6354E97714}" srcOrd="2" destOrd="0" parTransId="{9B241693-5C24-4475-B9A1-E5F89F65EFFC}" sibTransId="{89CDC1CD-0F79-4DD6-AB1B-959336B76CD1}"/>
    <dgm:cxn modelId="{393CAFF1-21ED-441B-BF5F-AB7B62FFF704}" type="presOf" srcId="{29EA0178-2431-420C-9D07-EEFA4A241159}" destId="{1DA5C2A3-D57B-47CF-BECF-2056B3723615}" srcOrd="0" destOrd="4" presId="urn:microsoft.com/office/officeart/2005/8/layout/list1"/>
    <dgm:cxn modelId="{AF126EC0-A745-4961-8EAE-B6161AC659A5}" type="presOf" srcId="{901F5BA3-84A7-4D4C-8ED6-78C2F687E539}" destId="{1DA5C2A3-D57B-47CF-BECF-2056B3723615}" srcOrd="0" destOrd="1" presId="urn:microsoft.com/office/officeart/2005/8/layout/list1"/>
    <dgm:cxn modelId="{FCD89509-A8DB-4ECC-AFF4-9B5641F211D3}" srcId="{B8D14541-75F2-4D07-8AFC-24F454D493AE}" destId="{BB292E58-F149-430D-8FE8-B71FFEBF5E34}" srcOrd="2" destOrd="0" parTransId="{C8C6ECBC-8D62-4572-984B-F2BFF61551AE}" sibTransId="{45D887B3-F91D-4E29-A413-C940E0B438AE}"/>
    <dgm:cxn modelId="{EE97A899-E075-48D1-A027-ADB38261D9D5}" srcId="{B8F058C8-6164-4DB0-BD5C-B1A76520F5AA}" destId="{BA084C21-31F3-41D7-A291-7A7A4E7439BE}" srcOrd="4" destOrd="0" parTransId="{A67BB8EC-2332-4FE6-9B81-D4203211B20B}" sibTransId="{1D613B10-A261-4F09-AB65-ACDE0FDDF4FC}"/>
    <dgm:cxn modelId="{3A0F8E97-917E-410D-8C84-81E2211E5A05}" type="presOf" srcId="{BA084C21-31F3-41D7-A291-7A7A4E7439BE}" destId="{1DA5C2A3-D57B-47CF-BECF-2056B3723615}" srcOrd="0" destOrd="5" presId="urn:microsoft.com/office/officeart/2005/8/layout/list1"/>
    <dgm:cxn modelId="{19B42ABF-9B87-4B3F-8F28-95FB133A6155}" srcId="{B8D14541-75F2-4D07-8AFC-24F454D493AE}" destId="{D50E6B80-8F44-405B-A939-928C95B723D6}" srcOrd="0" destOrd="0" parTransId="{3B807EA4-9B29-4BF0-B4F0-301BBE70CB4C}" sibTransId="{DA4103ED-C382-4507-B501-6A6782D509B0}"/>
    <dgm:cxn modelId="{76B0C76A-8F90-4180-A15A-BC5B86E7A0FB}" type="presOf" srcId="{35B2B8E1-D849-4BDF-8C31-B328D700610B}" destId="{D755766A-AD1A-4BD8-AF7D-FE5A11A1E61A}" srcOrd="0" destOrd="1" presId="urn:microsoft.com/office/officeart/2005/8/layout/list1"/>
    <dgm:cxn modelId="{5CF0118B-F4D0-4DF3-83FA-9E1EC27A5A67}" type="presOf" srcId="{D50E6B80-8F44-405B-A939-928C95B723D6}" destId="{D755766A-AD1A-4BD8-AF7D-FE5A11A1E61A}" srcOrd="0" destOrd="0" presId="urn:microsoft.com/office/officeart/2005/8/layout/list1"/>
    <dgm:cxn modelId="{6DE38327-D59C-478C-8C9F-1804DFA275A8}" type="presOf" srcId="{B8D14541-75F2-4D07-8AFC-24F454D493AE}" destId="{5C1B0F61-0110-42A2-8473-2313298D993C}" srcOrd="1" destOrd="0" presId="urn:microsoft.com/office/officeart/2005/8/layout/list1"/>
    <dgm:cxn modelId="{2E68900B-75ED-44ED-BEC5-DB14C49DE8A9}" srcId="{B8F058C8-6164-4DB0-BD5C-B1A76520F5AA}" destId="{29EA0178-2431-420C-9D07-EEFA4A241159}" srcOrd="3" destOrd="0" parTransId="{664D258B-2524-4910-9E66-ED8C5EB7694A}" sibTransId="{B9988CC9-3104-41FB-9D24-5F837264181A}"/>
    <dgm:cxn modelId="{A8AF51C0-0E46-4100-92FC-86067FED72B5}" type="presOf" srcId="{0500ADBD-F6DF-4F8E-B779-AAAF2EF01D9F}" destId="{1DA5C2A3-D57B-47CF-BECF-2056B3723615}" srcOrd="0" destOrd="0" presId="urn:microsoft.com/office/officeart/2005/8/layout/list1"/>
    <dgm:cxn modelId="{3222D853-80F1-43E7-A560-97F9660AA251}" type="presOf" srcId="{991E1756-78EA-4775-AD7E-F0F4B94AA18A}" destId="{D755766A-AD1A-4BD8-AF7D-FE5A11A1E61A}" srcOrd="0" destOrd="2" presId="urn:microsoft.com/office/officeart/2005/8/layout/list1"/>
    <dgm:cxn modelId="{1C56957F-52A8-4AC7-9BF2-C61E69A1F140}" type="presOf" srcId="{4B4E6F92-2B2A-4B8F-8FAD-0352D52DAF82}" destId="{AE97D99D-450D-4E77-8F95-0786723BD95A}" srcOrd="0" destOrd="0" presId="urn:microsoft.com/office/officeart/2005/8/layout/list1"/>
    <dgm:cxn modelId="{0DF9234A-E9D4-4EF8-B716-0115741BE923}" type="presOf" srcId="{B8F058C8-6164-4DB0-BD5C-B1A76520F5AA}" destId="{A65C7111-7127-4B05-A01C-CD5B20EA9FEA}" srcOrd="0" destOrd="0" presId="urn:microsoft.com/office/officeart/2005/8/layout/list1"/>
    <dgm:cxn modelId="{12390967-F5BA-4227-9FB7-54F397AFF534}" srcId="{0500ADBD-F6DF-4F8E-B779-AAAF2EF01D9F}" destId="{901F5BA3-84A7-4D4C-8ED6-78C2F687E539}" srcOrd="0" destOrd="0" parTransId="{9D36B9DE-3E1F-4A7A-918F-237405C9A5BE}" sibTransId="{244CDF5E-E977-435E-B063-83E71BDA5F09}"/>
    <dgm:cxn modelId="{9D8EA6C9-9EDA-40BA-9C92-BE436717950A}" srcId="{35B2B8E1-D849-4BDF-8C31-B328D700610B}" destId="{991E1756-78EA-4775-AD7E-F0F4B94AA18A}" srcOrd="0" destOrd="0" parTransId="{7B6CAFA2-C5AB-47B7-8C9C-D75306668D72}" sibTransId="{46B39D4E-647C-4C9B-A6F1-BEB9F048FE98}"/>
    <dgm:cxn modelId="{B1ECF464-AE59-4D5D-B637-A1072C50AD0D}" type="presParOf" srcId="{AE97D99D-450D-4E77-8F95-0786723BD95A}" destId="{23A8EFB1-AB20-415E-BA8A-77E4ABA975B9}" srcOrd="0" destOrd="0" presId="urn:microsoft.com/office/officeart/2005/8/layout/list1"/>
    <dgm:cxn modelId="{C7510DBF-63F7-4604-BF93-687445B1671E}" type="presParOf" srcId="{23A8EFB1-AB20-415E-BA8A-77E4ABA975B9}" destId="{79532BCD-B119-4BA0-82A2-8B78A6E5CD10}" srcOrd="0" destOrd="0" presId="urn:microsoft.com/office/officeart/2005/8/layout/list1"/>
    <dgm:cxn modelId="{51978FD0-93E1-4E0C-855A-586E5F8E41EF}" type="presParOf" srcId="{23A8EFB1-AB20-415E-BA8A-77E4ABA975B9}" destId="{5C1B0F61-0110-42A2-8473-2313298D993C}" srcOrd="1" destOrd="0" presId="urn:microsoft.com/office/officeart/2005/8/layout/list1"/>
    <dgm:cxn modelId="{CFCEEE0F-4FE4-4EFC-AD81-BDA57662286B}" type="presParOf" srcId="{AE97D99D-450D-4E77-8F95-0786723BD95A}" destId="{B2AB612C-C253-43AF-886A-E6CB08F10E22}" srcOrd="1" destOrd="0" presId="urn:microsoft.com/office/officeart/2005/8/layout/list1"/>
    <dgm:cxn modelId="{182917A2-0B1A-4196-8B06-F1B86B788E25}" type="presParOf" srcId="{AE97D99D-450D-4E77-8F95-0786723BD95A}" destId="{D755766A-AD1A-4BD8-AF7D-FE5A11A1E61A}" srcOrd="2" destOrd="0" presId="urn:microsoft.com/office/officeart/2005/8/layout/list1"/>
    <dgm:cxn modelId="{175471BF-60AC-4C42-A12E-4C7356126FE8}" type="presParOf" srcId="{AE97D99D-450D-4E77-8F95-0786723BD95A}" destId="{EAB032C7-415F-4467-9862-0B29ED0F6BCB}" srcOrd="3" destOrd="0" presId="urn:microsoft.com/office/officeart/2005/8/layout/list1"/>
    <dgm:cxn modelId="{76C25A91-D8E5-4088-B653-334713F4ADDE}" type="presParOf" srcId="{AE97D99D-450D-4E77-8F95-0786723BD95A}" destId="{20AF8797-D317-4C80-913C-A341A5BA753A}" srcOrd="4" destOrd="0" presId="urn:microsoft.com/office/officeart/2005/8/layout/list1"/>
    <dgm:cxn modelId="{3C0A4EC4-54F4-4FEC-BB71-C7CC584F54A5}" type="presParOf" srcId="{20AF8797-D317-4C80-913C-A341A5BA753A}" destId="{A65C7111-7127-4B05-A01C-CD5B20EA9FEA}" srcOrd="0" destOrd="0" presId="urn:microsoft.com/office/officeart/2005/8/layout/list1"/>
    <dgm:cxn modelId="{0FCF19FB-15B8-4E82-AC3F-6A5E55D2677D}" type="presParOf" srcId="{20AF8797-D317-4C80-913C-A341A5BA753A}" destId="{E74937B4-1212-49F2-B1AE-BE62171B1040}" srcOrd="1" destOrd="0" presId="urn:microsoft.com/office/officeart/2005/8/layout/list1"/>
    <dgm:cxn modelId="{18C00794-24A6-4A57-828E-70B4EA18C266}" type="presParOf" srcId="{AE97D99D-450D-4E77-8F95-0786723BD95A}" destId="{69D9A8DF-3E3C-41D0-9234-382A5A644D4C}" srcOrd="5" destOrd="0" presId="urn:microsoft.com/office/officeart/2005/8/layout/list1"/>
    <dgm:cxn modelId="{867BEB0C-502E-4975-9161-E4582B2156E6}" type="presParOf" srcId="{AE97D99D-450D-4E77-8F95-0786723BD95A}" destId="{1DA5C2A3-D57B-47CF-BECF-2056B3723615}" srcOrd="6"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nl-B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B153E1-1105-4E08-87A3-8410EB9E8CE1}" type="datetimeFigureOut">
              <a:rPr lang="nl-BE" smtClean="0"/>
              <a:t>6/05/2011</a:t>
            </a:fld>
            <a:endParaRPr lang="nl-B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nl-B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nl-B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nl-B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236137-4ECE-421F-992A-1F7FF5E4235B}" type="slidenum">
              <a:rPr lang="nl-BE" smtClean="0"/>
              <a:t>‹#›</a:t>
            </a:fld>
            <a:endParaRPr lang="nl-BE"/>
          </a:p>
        </p:txBody>
      </p:sp>
    </p:spTree>
    <p:extLst>
      <p:ext uri="{BB962C8B-B14F-4D97-AF65-F5344CB8AC3E}">
        <p14:creationId xmlns:p14="http://schemas.microsoft.com/office/powerpoint/2010/main" val="24954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8" Type="http://schemas.openxmlformats.org/officeDocument/2006/relationships/hyperlink" Target="http://en.wikipedia.org/wiki/HTML" TargetMode="External"/><Relationship Id="rId3" Type="http://schemas.openxmlformats.org/officeDocument/2006/relationships/hyperlink" Target="http://en.wikipedia.org/wiki/Computer_insecurity" TargetMode="External"/><Relationship Id="rId7" Type="http://schemas.openxmlformats.org/officeDocument/2006/relationships/hyperlink" Target="http://en.wikipedia.org/wiki/Web_page" TargetMode="External"/><Relationship Id="rId12" Type="http://schemas.openxmlformats.org/officeDocument/2006/relationships/hyperlink" Target="http://en.wikipedia.org/wiki/Phishing"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en.wikipedia.org/wiki/Code_injection" TargetMode="External"/><Relationship Id="rId11" Type="http://schemas.openxmlformats.org/officeDocument/2006/relationships/hyperlink" Target="http://en.wikipedia.org/wiki/Same_origin_policy" TargetMode="External"/><Relationship Id="rId5" Type="http://schemas.openxmlformats.org/officeDocument/2006/relationships/hyperlink" Target="http://en.wikipedia.org/wiki/Web_application" TargetMode="External"/><Relationship Id="rId10" Type="http://schemas.openxmlformats.org/officeDocument/2006/relationships/hyperlink" Target="http://en.wikipedia.org/wiki/Access_control" TargetMode="External"/><Relationship Id="rId4" Type="http://schemas.openxmlformats.org/officeDocument/2006/relationships/hyperlink" Target="http://en.wikipedia.org/wiki/Vulnerability_(computer_science)" TargetMode="External"/><Relationship Id="rId9" Type="http://schemas.openxmlformats.org/officeDocument/2006/relationships/hyperlink" Target="http://en.wikipedia.org/wiki/Client-side_script"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Date Placeholder 3"/>
          <p:cNvSpPr>
            <a:spLocks noGrp="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877" indent="-285722" eaLnBrk="0" hangingPunct="0">
              <a:defRPr>
                <a:solidFill>
                  <a:schemeClr val="tx1"/>
                </a:solidFill>
                <a:latin typeface="Arial" pitchFamily="34" charset="0"/>
              </a:defRPr>
            </a:lvl2pPr>
            <a:lvl3pPr marL="1142888" indent="-228578" eaLnBrk="0" hangingPunct="0">
              <a:defRPr>
                <a:solidFill>
                  <a:schemeClr val="tx1"/>
                </a:solidFill>
                <a:latin typeface="Arial" pitchFamily="34" charset="0"/>
              </a:defRPr>
            </a:lvl3pPr>
            <a:lvl4pPr marL="1600043" indent="-228578" eaLnBrk="0" hangingPunct="0">
              <a:defRPr>
                <a:solidFill>
                  <a:schemeClr val="tx1"/>
                </a:solidFill>
                <a:latin typeface="Arial" pitchFamily="34" charset="0"/>
              </a:defRPr>
            </a:lvl4pPr>
            <a:lvl5pPr marL="2057199" indent="-228578" eaLnBrk="0" hangingPunct="0">
              <a:defRPr>
                <a:solidFill>
                  <a:schemeClr val="tx1"/>
                </a:solidFill>
                <a:latin typeface="Arial" pitchFamily="34" charset="0"/>
              </a:defRPr>
            </a:lvl5pPr>
            <a:lvl6pPr marL="2514354" indent="-228578" eaLnBrk="0" fontAlgn="base" hangingPunct="0">
              <a:spcBef>
                <a:spcPct val="0"/>
              </a:spcBef>
              <a:spcAft>
                <a:spcPct val="0"/>
              </a:spcAft>
              <a:defRPr>
                <a:solidFill>
                  <a:schemeClr val="tx1"/>
                </a:solidFill>
                <a:latin typeface="Arial" pitchFamily="34" charset="0"/>
              </a:defRPr>
            </a:lvl6pPr>
            <a:lvl7pPr marL="2971509" indent="-228578" eaLnBrk="0" fontAlgn="base" hangingPunct="0">
              <a:spcBef>
                <a:spcPct val="0"/>
              </a:spcBef>
              <a:spcAft>
                <a:spcPct val="0"/>
              </a:spcAft>
              <a:defRPr>
                <a:solidFill>
                  <a:schemeClr val="tx1"/>
                </a:solidFill>
                <a:latin typeface="Arial" pitchFamily="34" charset="0"/>
              </a:defRPr>
            </a:lvl7pPr>
            <a:lvl8pPr marL="3428664" indent="-228578" eaLnBrk="0" fontAlgn="base" hangingPunct="0">
              <a:spcBef>
                <a:spcPct val="0"/>
              </a:spcBef>
              <a:spcAft>
                <a:spcPct val="0"/>
              </a:spcAft>
              <a:defRPr>
                <a:solidFill>
                  <a:schemeClr val="tx1"/>
                </a:solidFill>
                <a:latin typeface="Arial" pitchFamily="34" charset="0"/>
              </a:defRPr>
            </a:lvl8pPr>
            <a:lvl9pPr marL="3885819" indent="-228578" eaLnBrk="0" fontAlgn="base" hangingPunct="0">
              <a:spcBef>
                <a:spcPct val="0"/>
              </a:spcBef>
              <a:spcAft>
                <a:spcPct val="0"/>
              </a:spcAft>
              <a:defRPr>
                <a:solidFill>
                  <a:schemeClr val="tx1"/>
                </a:solidFill>
                <a:latin typeface="Arial" pitchFamily="34" charset="0"/>
              </a:defRPr>
            </a:lvl9pPr>
          </a:lstStyle>
          <a:p>
            <a:pPr eaLnBrk="1" hangingPunct="1"/>
            <a:fld id="{C401D431-0448-444C-896A-1822852033F2}" type="datetime4">
              <a:rPr lang="en-GB">
                <a:latin typeface="Times New Roman" pitchFamily="18" charset="0"/>
              </a:rPr>
              <a:pPr eaLnBrk="1" hangingPunct="1"/>
              <a:t>06 May 2011</a:t>
            </a:fld>
            <a:endParaRPr lang="en-GB">
              <a:solidFill>
                <a:srgbClr val="000000"/>
              </a:solidFill>
              <a:latin typeface="Gill Sans"/>
            </a:endParaRPr>
          </a:p>
        </p:txBody>
      </p:sp>
      <p:sp>
        <p:nvSpPr>
          <p:cNvPr id="186371" name="Rectangle 6"/>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877" indent="-285722" eaLnBrk="0" hangingPunct="0">
              <a:defRPr>
                <a:solidFill>
                  <a:schemeClr val="tx1"/>
                </a:solidFill>
                <a:latin typeface="Arial" pitchFamily="34" charset="0"/>
              </a:defRPr>
            </a:lvl2pPr>
            <a:lvl3pPr marL="1142888" indent="-228578" eaLnBrk="0" hangingPunct="0">
              <a:defRPr>
                <a:solidFill>
                  <a:schemeClr val="tx1"/>
                </a:solidFill>
                <a:latin typeface="Arial" pitchFamily="34" charset="0"/>
              </a:defRPr>
            </a:lvl3pPr>
            <a:lvl4pPr marL="1600043" indent="-228578" eaLnBrk="0" hangingPunct="0">
              <a:defRPr>
                <a:solidFill>
                  <a:schemeClr val="tx1"/>
                </a:solidFill>
                <a:latin typeface="Arial" pitchFamily="34" charset="0"/>
              </a:defRPr>
            </a:lvl4pPr>
            <a:lvl5pPr marL="2057199" indent="-228578" eaLnBrk="0" hangingPunct="0">
              <a:defRPr>
                <a:solidFill>
                  <a:schemeClr val="tx1"/>
                </a:solidFill>
                <a:latin typeface="Arial" pitchFamily="34" charset="0"/>
              </a:defRPr>
            </a:lvl5pPr>
            <a:lvl6pPr marL="2514354" indent="-228578" eaLnBrk="0" fontAlgn="base" hangingPunct="0">
              <a:spcBef>
                <a:spcPct val="0"/>
              </a:spcBef>
              <a:spcAft>
                <a:spcPct val="0"/>
              </a:spcAft>
              <a:defRPr>
                <a:solidFill>
                  <a:schemeClr val="tx1"/>
                </a:solidFill>
                <a:latin typeface="Arial" pitchFamily="34" charset="0"/>
              </a:defRPr>
            </a:lvl6pPr>
            <a:lvl7pPr marL="2971509" indent="-228578" eaLnBrk="0" fontAlgn="base" hangingPunct="0">
              <a:spcBef>
                <a:spcPct val="0"/>
              </a:spcBef>
              <a:spcAft>
                <a:spcPct val="0"/>
              </a:spcAft>
              <a:defRPr>
                <a:solidFill>
                  <a:schemeClr val="tx1"/>
                </a:solidFill>
                <a:latin typeface="Arial" pitchFamily="34" charset="0"/>
              </a:defRPr>
            </a:lvl7pPr>
            <a:lvl8pPr marL="3428664" indent="-228578" eaLnBrk="0" fontAlgn="base" hangingPunct="0">
              <a:spcBef>
                <a:spcPct val="0"/>
              </a:spcBef>
              <a:spcAft>
                <a:spcPct val="0"/>
              </a:spcAft>
              <a:defRPr>
                <a:solidFill>
                  <a:schemeClr val="tx1"/>
                </a:solidFill>
                <a:latin typeface="Arial" pitchFamily="34" charset="0"/>
              </a:defRPr>
            </a:lvl8pPr>
            <a:lvl9pPr marL="3885819" indent="-228578" eaLnBrk="0" fontAlgn="base" hangingPunct="0">
              <a:spcBef>
                <a:spcPct val="0"/>
              </a:spcBef>
              <a:spcAft>
                <a:spcPct val="0"/>
              </a:spcAft>
              <a:defRPr>
                <a:solidFill>
                  <a:schemeClr val="tx1"/>
                </a:solidFill>
                <a:latin typeface="Arial" pitchFamily="34" charset="0"/>
              </a:defRPr>
            </a:lvl9pPr>
          </a:lstStyle>
          <a:p>
            <a:pPr eaLnBrk="1" hangingPunct="1"/>
            <a:r>
              <a:rPr lang="en-GB">
                <a:latin typeface="Times New Roman" pitchFamily="18" charset="0"/>
              </a:rPr>
              <a:t>type here level of Sensitivity "Unrestricted", Internal Use Only" or "Confidential"</a:t>
            </a:r>
            <a:endParaRPr lang="en-GB">
              <a:solidFill>
                <a:srgbClr val="000000"/>
              </a:solidFill>
              <a:latin typeface="Gill Sans"/>
            </a:endParaRPr>
          </a:p>
        </p:txBody>
      </p:sp>
      <p:sp>
        <p:nvSpPr>
          <p:cNvPr id="186372" name="Rectangle 7"/>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877" indent="-285722" eaLnBrk="0" hangingPunct="0">
              <a:defRPr>
                <a:solidFill>
                  <a:schemeClr val="tx1"/>
                </a:solidFill>
                <a:latin typeface="Arial" pitchFamily="34" charset="0"/>
              </a:defRPr>
            </a:lvl2pPr>
            <a:lvl3pPr marL="1142888" indent="-228578" eaLnBrk="0" hangingPunct="0">
              <a:defRPr>
                <a:solidFill>
                  <a:schemeClr val="tx1"/>
                </a:solidFill>
                <a:latin typeface="Arial" pitchFamily="34" charset="0"/>
              </a:defRPr>
            </a:lvl3pPr>
            <a:lvl4pPr marL="1600043" indent="-228578" eaLnBrk="0" hangingPunct="0">
              <a:defRPr>
                <a:solidFill>
                  <a:schemeClr val="tx1"/>
                </a:solidFill>
                <a:latin typeface="Arial" pitchFamily="34" charset="0"/>
              </a:defRPr>
            </a:lvl4pPr>
            <a:lvl5pPr marL="2057199" indent="-228578" eaLnBrk="0" hangingPunct="0">
              <a:defRPr>
                <a:solidFill>
                  <a:schemeClr val="tx1"/>
                </a:solidFill>
                <a:latin typeface="Arial" pitchFamily="34" charset="0"/>
              </a:defRPr>
            </a:lvl5pPr>
            <a:lvl6pPr marL="2514354" indent="-228578" eaLnBrk="0" fontAlgn="base" hangingPunct="0">
              <a:spcBef>
                <a:spcPct val="0"/>
              </a:spcBef>
              <a:spcAft>
                <a:spcPct val="0"/>
              </a:spcAft>
              <a:defRPr>
                <a:solidFill>
                  <a:schemeClr val="tx1"/>
                </a:solidFill>
                <a:latin typeface="Arial" pitchFamily="34" charset="0"/>
              </a:defRPr>
            </a:lvl6pPr>
            <a:lvl7pPr marL="2971509" indent="-228578" eaLnBrk="0" fontAlgn="base" hangingPunct="0">
              <a:spcBef>
                <a:spcPct val="0"/>
              </a:spcBef>
              <a:spcAft>
                <a:spcPct val="0"/>
              </a:spcAft>
              <a:defRPr>
                <a:solidFill>
                  <a:schemeClr val="tx1"/>
                </a:solidFill>
                <a:latin typeface="Arial" pitchFamily="34" charset="0"/>
              </a:defRPr>
            </a:lvl7pPr>
            <a:lvl8pPr marL="3428664" indent="-228578" eaLnBrk="0" fontAlgn="base" hangingPunct="0">
              <a:spcBef>
                <a:spcPct val="0"/>
              </a:spcBef>
              <a:spcAft>
                <a:spcPct val="0"/>
              </a:spcAft>
              <a:defRPr>
                <a:solidFill>
                  <a:schemeClr val="tx1"/>
                </a:solidFill>
                <a:latin typeface="Arial" pitchFamily="34" charset="0"/>
              </a:defRPr>
            </a:lvl8pPr>
            <a:lvl9pPr marL="3885819" indent="-228578" eaLnBrk="0" fontAlgn="base" hangingPunct="0">
              <a:spcBef>
                <a:spcPct val="0"/>
              </a:spcBef>
              <a:spcAft>
                <a:spcPct val="0"/>
              </a:spcAft>
              <a:defRPr>
                <a:solidFill>
                  <a:schemeClr val="tx1"/>
                </a:solidFill>
                <a:latin typeface="Arial" pitchFamily="34" charset="0"/>
              </a:defRPr>
            </a:lvl9pPr>
          </a:lstStyle>
          <a:p>
            <a:pPr eaLnBrk="1" hangingPunct="1"/>
            <a:r>
              <a:rPr lang="en-GB">
                <a:latin typeface="Times New Roman" pitchFamily="18" charset="0"/>
              </a:rPr>
              <a:t>Slide </a:t>
            </a:r>
            <a:fld id="{7A96388B-3FA5-49AF-A465-79DC1AADE674}" type="slidenum">
              <a:rPr lang="en-GB">
                <a:latin typeface="Times New Roman" pitchFamily="18" charset="0"/>
              </a:rPr>
              <a:pPr eaLnBrk="1" hangingPunct="1"/>
              <a:t>2</a:t>
            </a:fld>
            <a:r>
              <a:rPr lang="en-GB">
                <a:latin typeface="Times New Roman" pitchFamily="18" charset="0"/>
              </a:rPr>
              <a:t> | </a:t>
            </a:r>
          </a:p>
        </p:txBody>
      </p:sp>
      <p:sp>
        <p:nvSpPr>
          <p:cNvPr id="186373" name="Rectangle 2"/>
          <p:cNvSpPr>
            <a:spLocks noGrp="1" noRot="1" noChangeAspect="1" noChangeArrowheads="1" noTextEdit="1"/>
          </p:cNvSpPr>
          <p:nvPr>
            <p:ph type="sldImg"/>
          </p:nvPr>
        </p:nvSpPr>
        <p:spPr>
          <a:xfrm>
            <a:off x="1143000" y="685800"/>
            <a:ext cx="4572000" cy="3429000"/>
          </a:xfrm>
          <a:ln/>
        </p:spPr>
      </p:sp>
      <p:sp>
        <p:nvSpPr>
          <p:cNvPr id="186374" name="Rectangle 3"/>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Georgia"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Slide Image Placeholder 1"/>
          <p:cNvSpPr>
            <a:spLocks noGrp="1" noRot="1" noChangeAspect="1" noTextEdit="1"/>
          </p:cNvSpPr>
          <p:nvPr>
            <p:ph type="sldImg"/>
          </p:nvPr>
        </p:nvSpPr>
        <p:spPr>
          <a:ln/>
        </p:spPr>
      </p:sp>
      <p:sp>
        <p:nvSpPr>
          <p:cNvPr id="234499" name="Notes Placeholder 2"/>
          <p:cNvSpPr>
            <a:spLocks noGrp="1"/>
          </p:cNvSpPr>
          <p:nvPr>
            <p:ph type="body" idx="1"/>
          </p:nvPr>
        </p:nvSpPr>
        <p:spPr>
          <a:noFill/>
          <a:ln/>
        </p:spPr>
        <p:txBody>
          <a:bodyPr/>
          <a:lstStyle/>
          <a:p>
            <a:r>
              <a:rPr lang="nl-BE" smtClean="0"/>
              <a:t>http://igigi.baywords.com/rockyou-com-exposed-more-than-32-millions-of-passwords-in-plaintext/</a:t>
            </a:r>
          </a:p>
        </p:txBody>
      </p:sp>
      <p:sp>
        <p:nvSpPr>
          <p:cNvPr id="234500" name="Slide Number Placeholder 3"/>
          <p:cNvSpPr>
            <a:spLocks noGrp="1"/>
          </p:cNvSpPr>
          <p:nvPr>
            <p:ph type="sldNum" sz="quarter"/>
          </p:nvPr>
        </p:nvSpPr>
        <p:spPr>
          <a:noFill/>
        </p:spPr>
        <p:txBody>
          <a:bodyPr/>
          <a:lstStyle/>
          <a:p>
            <a:fld id="{717B0E50-3FBB-4E26-8348-E6BD01CA2376}" type="slidenum">
              <a:rPr lang="en-GB" smtClean="0"/>
              <a:pPr/>
              <a:t>13</a:t>
            </a:fld>
            <a:endParaRPr lang="en-GB"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a:ln>
            <a:miter lim="800000"/>
            <a:headEnd/>
            <a:tailEnd/>
          </a:ln>
        </p:spPr>
        <p:txBody>
          <a:bodyPr lIns="91419" tIns="45709" rIns="91419" bIns="45709"/>
          <a:lstStyle/>
          <a:p>
            <a:fld id="{66BC8D11-1F14-4CBB-B6EB-5203622F3CA1}" type="slidenum">
              <a:rPr lang="en-US">
                <a:latin typeface="Arial" pitchFamily="34" charset="0"/>
              </a:rPr>
              <a:pPr/>
              <a:t>14</a:t>
            </a:fld>
            <a:endParaRPr lang="en-US">
              <a:latin typeface="Arial" pitchFamily="34" charset="0"/>
            </a:endParaRPr>
          </a:p>
        </p:txBody>
      </p:sp>
      <p:sp>
        <p:nvSpPr>
          <p:cNvPr id="169987" name="Rectangle 2"/>
          <p:cNvSpPr>
            <a:spLocks noGrp="1" noRot="1" noChangeAspect="1" noChangeArrowheads="1" noTextEdit="1"/>
          </p:cNvSpPr>
          <p:nvPr>
            <p:ph type="sldImg"/>
          </p:nvPr>
        </p:nvSpPr>
        <p:spPr>
          <a:xfrm>
            <a:off x="1143000" y="685800"/>
            <a:ext cx="4573588" cy="3429000"/>
          </a:xfrm>
          <a:ln/>
        </p:spPr>
      </p:sp>
      <p:sp>
        <p:nvSpPr>
          <p:cNvPr id="169988" name="Rectangle 3"/>
          <p:cNvSpPr>
            <a:spLocks noGrp="1" noChangeArrowheads="1"/>
          </p:cNvSpPr>
          <p:nvPr>
            <p:ph type="body" idx="1"/>
          </p:nvPr>
        </p:nvSpPr>
        <p:spPr>
          <a:noFill/>
        </p:spPr>
        <p:txBody>
          <a:bodyPr/>
          <a:lstStyle/>
          <a:p>
            <a:pPr eaLnBrk="1" hangingPunct="1"/>
            <a:endParaRPr lang="nl-BE"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6485EE-44B0-4747-85AC-3750E58257FC}" type="slidenum">
              <a:rPr lang="fr-FR"/>
              <a:pPr/>
              <a:t>15</a:t>
            </a:fld>
            <a:endParaRPr lang="fr-FR"/>
          </a:p>
        </p:txBody>
      </p:sp>
      <p:sp>
        <p:nvSpPr>
          <p:cNvPr id="385026" name="Rectangle 2"/>
          <p:cNvSpPr>
            <a:spLocks noGrp="1" noRot="1" noChangeAspect="1" noChangeArrowheads="1" noTextEdit="1"/>
          </p:cNvSpPr>
          <p:nvPr>
            <p:ph type="sldImg"/>
          </p:nvPr>
        </p:nvSpPr>
        <p:spPr>
          <a:ln/>
        </p:spPr>
      </p:sp>
      <p:sp>
        <p:nvSpPr>
          <p:cNvPr id="385027" name="Rectangle 3"/>
          <p:cNvSpPr>
            <a:spLocks noGrp="1" noChangeArrowheads="1"/>
          </p:cNvSpPr>
          <p:nvPr>
            <p:ph type="body" idx="1"/>
          </p:nvPr>
        </p:nvSpPr>
        <p:spPr/>
        <p:txBody>
          <a:bodyPr/>
          <a:lstStyle/>
          <a:p>
            <a:r>
              <a:rPr lang="en-GB" b="1"/>
              <a:t>Cross-site scripting</a:t>
            </a:r>
            <a:r>
              <a:rPr lang="en-GB"/>
              <a:t> (</a:t>
            </a:r>
            <a:r>
              <a:rPr lang="en-GB" b="1"/>
              <a:t>XSS</a:t>
            </a:r>
            <a:r>
              <a:rPr lang="en-GB"/>
              <a:t>) is a type of </a:t>
            </a:r>
            <a:r>
              <a:rPr lang="en-GB">
                <a:hlinkClick r:id="rId3" tooltip="Computer insecurity"/>
              </a:rPr>
              <a:t>computer security</a:t>
            </a:r>
            <a:r>
              <a:rPr lang="en-GB"/>
              <a:t> </a:t>
            </a:r>
            <a:r>
              <a:rPr lang="en-GB">
                <a:hlinkClick r:id="rId4" tooltip="Vulnerability (computer science)"/>
              </a:rPr>
              <a:t>vulnerability</a:t>
            </a:r>
            <a:r>
              <a:rPr lang="en-GB"/>
              <a:t> typically found in </a:t>
            </a:r>
            <a:r>
              <a:rPr lang="en-GB">
                <a:hlinkClick r:id="rId5" tooltip="Web application"/>
              </a:rPr>
              <a:t>web applications</a:t>
            </a:r>
            <a:r>
              <a:rPr lang="en-GB"/>
              <a:t> which allow </a:t>
            </a:r>
            <a:r>
              <a:rPr lang="en-GB">
                <a:hlinkClick r:id="rId6" tooltip="Code injection"/>
              </a:rPr>
              <a:t>code injection</a:t>
            </a:r>
            <a:r>
              <a:rPr lang="en-GB"/>
              <a:t> by malicious web users into the </a:t>
            </a:r>
            <a:r>
              <a:rPr lang="en-GB">
                <a:hlinkClick r:id="rId7" tooltip="Web page"/>
              </a:rPr>
              <a:t>web pages</a:t>
            </a:r>
            <a:r>
              <a:rPr lang="en-GB"/>
              <a:t> viewed by other users. Examples of such code include </a:t>
            </a:r>
            <a:r>
              <a:rPr lang="en-GB">
                <a:hlinkClick r:id="rId8" tooltip="HTML"/>
              </a:rPr>
              <a:t>HTML</a:t>
            </a:r>
            <a:r>
              <a:rPr lang="en-GB"/>
              <a:t> code and </a:t>
            </a:r>
            <a:r>
              <a:rPr lang="en-GB">
                <a:hlinkClick r:id="rId9" tooltip="Client-side script"/>
              </a:rPr>
              <a:t>client-side scripts</a:t>
            </a:r>
            <a:r>
              <a:rPr lang="en-GB"/>
              <a:t>. An exploited cross-site scripting vulnerability can be used by attackers to bypass </a:t>
            </a:r>
            <a:r>
              <a:rPr lang="en-GB">
                <a:hlinkClick r:id="rId10" tooltip="Access control"/>
              </a:rPr>
              <a:t>access controls</a:t>
            </a:r>
            <a:r>
              <a:rPr lang="en-GB"/>
              <a:t> such as the </a:t>
            </a:r>
            <a:r>
              <a:rPr lang="en-GB">
                <a:hlinkClick r:id="rId11" tooltip="Same origin policy"/>
              </a:rPr>
              <a:t>same origin policy</a:t>
            </a:r>
            <a:r>
              <a:rPr lang="en-GB"/>
              <a:t>. Vulnerabilities of this kind have been exploited to craft powerful </a:t>
            </a:r>
            <a:r>
              <a:rPr lang="en-GB">
                <a:hlinkClick r:id="rId12" tooltip="Phishing"/>
              </a:rPr>
              <a:t>phishing</a:t>
            </a:r>
            <a:r>
              <a:rPr lang="en-GB"/>
              <a:t> attacks and browser exploits. Cross-site scripting was originally referred to as </a:t>
            </a:r>
            <a:r>
              <a:rPr lang="en-GB" b="1"/>
              <a:t>CSS</a:t>
            </a:r>
            <a:r>
              <a:rPr lang="en-GB"/>
              <a:t>, although this usage has been largely discontinued </a:t>
            </a:r>
          </a:p>
          <a:p>
            <a:endParaRPr lang="nl-BE"/>
          </a:p>
          <a:p>
            <a:r>
              <a:rPr lang="nl-BE"/>
              <a:t>This can be compared with the old buffer overflow: you achieve in injection data that will eventually be executed: here as javascript.</a:t>
            </a:r>
          </a:p>
          <a:p>
            <a:r>
              <a:rPr lang="nl-BE"/>
              <a:t>Javascript is the new Shell Code</a:t>
            </a:r>
          </a:p>
          <a:p>
            <a:endParaRPr lang="nl-BE"/>
          </a:p>
          <a:p>
            <a:r>
              <a:rPr lang="nl-BE" b="1" u="sng"/>
              <a:t>Perform first demo here!</a:t>
            </a:r>
            <a:endParaRPr lang="en-GB" b="1" u="sng"/>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a:p>
        </p:txBody>
      </p:sp>
      <p:sp>
        <p:nvSpPr>
          <p:cNvPr id="4" name="Slide Number Placeholder 3"/>
          <p:cNvSpPr>
            <a:spLocks noGrp="1"/>
          </p:cNvSpPr>
          <p:nvPr>
            <p:ph type="sldNum" sz="quarter" idx="10"/>
          </p:nvPr>
        </p:nvSpPr>
        <p:spPr/>
        <p:txBody>
          <a:bodyPr/>
          <a:lstStyle/>
          <a:p>
            <a:pPr>
              <a:defRPr/>
            </a:pPr>
            <a:fld id="{7381FEBA-6368-4B07-A028-ED0CFE1B091F}" type="slidenum">
              <a:rPr lang="en-US" smtClean="0"/>
              <a:pPr>
                <a:defRPr/>
              </a:pPr>
              <a:t>17</a:t>
            </a:fld>
            <a:endParaRPr lang="en-US"/>
          </a:p>
        </p:txBody>
      </p:sp>
    </p:spTree>
    <p:extLst>
      <p:ext uri="{BB962C8B-B14F-4D97-AF65-F5344CB8AC3E}">
        <p14:creationId xmlns:p14="http://schemas.microsoft.com/office/powerpoint/2010/main" val="29177031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a:ln>
            <a:miter lim="800000"/>
            <a:headEnd/>
            <a:tailEnd/>
          </a:ln>
        </p:spPr>
        <p:txBody>
          <a:bodyPr lIns="91419" tIns="45709" rIns="91419" bIns="45709"/>
          <a:lstStyle/>
          <a:p>
            <a:fld id="{59FAA2B9-8920-4D08-B8D6-34159A736F9C}" type="slidenum">
              <a:rPr lang="en-US">
                <a:latin typeface="Arial" pitchFamily="34" charset="0"/>
              </a:rPr>
              <a:pPr/>
              <a:t>18</a:t>
            </a:fld>
            <a:endParaRPr lang="en-US">
              <a:latin typeface="Arial" pitchFamily="34" charset="0"/>
            </a:endParaRPr>
          </a:p>
        </p:txBody>
      </p:sp>
      <p:sp>
        <p:nvSpPr>
          <p:cNvPr id="173059" name="Rectangle 2"/>
          <p:cNvSpPr>
            <a:spLocks noGrp="1" noRot="1" noChangeAspect="1" noChangeArrowheads="1" noTextEdit="1"/>
          </p:cNvSpPr>
          <p:nvPr>
            <p:ph type="sldImg"/>
          </p:nvPr>
        </p:nvSpPr>
        <p:spPr>
          <a:xfrm>
            <a:off x="1143000" y="685800"/>
            <a:ext cx="4573588" cy="3429000"/>
          </a:xfrm>
          <a:ln/>
        </p:spPr>
      </p:sp>
      <p:sp>
        <p:nvSpPr>
          <p:cNvPr id="173060" name="Rectangle 3"/>
          <p:cNvSpPr>
            <a:spLocks noGrp="1" noChangeArrowheads="1"/>
          </p:cNvSpPr>
          <p:nvPr>
            <p:ph type="body" idx="1"/>
          </p:nvPr>
        </p:nvSpPr>
        <p:spPr>
          <a:noFill/>
        </p:spPr>
        <p:txBody>
          <a:bodyPr/>
          <a:lstStyle/>
          <a:p>
            <a:pPr eaLnBrk="1" hangingPunct="1"/>
            <a:endParaRPr lang="nl-BE"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a:ln>
            <a:miter lim="800000"/>
            <a:headEnd/>
            <a:tailEnd/>
          </a:ln>
        </p:spPr>
        <p:txBody>
          <a:bodyPr lIns="91419" tIns="45709" rIns="91419" bIns="45709"/>
          <a:lstStyle/>
          <a:p>
            <a:fld id="{3CA3BFF6-524B-4877-B71E-E8C7AEFA5D25}" type="slidenum">
              <a:rPr lang="en-US">
                <a:latin typeface="Arial" pitchFamily="34" charset="0"/>
              </a:rPr>
              <a:pPr/>
              <a:t>19</a:t>
            </a:fld>
            <a:endParaRPr lang="en-US">
              <a:latin typeface="Arial" pitchFamily="34" charset="0"/>
            </a:endParaRPr>
          </a:p>
        </p:txBody>
      </p:sp>
      <p:sp>
        <p:nvSpPr>
          <p:cNvPr id="174083" name="Rectangle 2"/>
          <p:cNvSpPr>
            <a:spLocks noGrp="1" noRot="1" noChangeAspect="1" noChangeArrowheads="1" noTextEdit="1"/>
          </p:cNvSpPr>
          <p:nvPr>
            <p:ph type="sldImg"/>
          </p:nvPr>
        </p:nvSpPr>
        <p:spPr>
          <a:xfrm>
            <a:off x="1143000" y="685800"/>
            <a:ext cx="4573588" cy="3429000"/>
          </a:xfrm>
          <a:ln/>
        </p:spPr>
      </p:sp>
      <p:sp>
        <p:nvSpPr>
          <p:cNvPr id="174084" name="Rectangle 3"/>
          <p:cNvSpPr>
            <a:spLocks noGrp="1" noChangeArrowheads="1"/>
          </p:cNvSpPr>
          <p:nvPr>
            <p:ph type="body" idx="1"/>
          </p:nvPr>
        </p:nvSpPr>
        <p:spPr>
          <a:noFill/>
        </p:spPr>
        <p:txBody>
          <a:bodyPr/>
          <a:lstStyle/>
          <a:p>
            <a:pPr eaLnBrk="1" hangingPunct="1"/>
            <a:endParaRPr lang="nl-BE"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a:ln>
            <a:miter lim="800000"/>
            <a:headEnd/>
            <a:tailEnd/>
          </a:ln>
        </p:spPr>
        <p:txBody>
          <a:bodyPr lIns="91419" tIns="45709" rIns="91419" bIns="45709"/>
          <a:lstStyle/>
          <a:p>
            <a:fld id="{CDD8A16A-F328-470B-AA80-8038FB277EE9}" type="slidenum">
              <a:rPr lang="en-US">
                <a:latin typeface="Arial" pitchFamily="34" charset="0"/>
              </a:rPr>
              <a:pPr/>
              <a:t>20</a:t>
            </a:fld>
            <a:endParaRPr lang="en-US">
              <a:latin typeface="Arial" pitchFamily="34" charset="0"/>
            </a:endParaRPr>
          </a:p>
        </p:txBody>
      </p:sp>
      <p:sp>
        <p:nvSpPr>
          <p:cNvPr id="176131" name="Rectangle 2"/>
          <p:cNvSpPr>
            <a:spLocks noGrp="1" noRot="1" noChangeAspect="1" noChangeArrowheads="1" noTextEdit="1"/>
          </p:cNvSpPr>
          <p:nvPr>
            <p:ph type="sldImg"/>
          </p:nvPr>
        </p:nvSpPr>
        <p:spPr>
          <a:xfrm>
            <a:off x="1143000" y="685800"/>
            <a:ext cx="4573588" cy="3429000"/>
          </a:xfrm>
          <a:ln/>
        </p:spPr>
      </p:sp>
      <p:sp>
        <p:nvSpPr>
          <p:cNvPr id="176132" name="Rectangle 3"/>
          <p:cNvSpPr>
            <a:spLocks noGrp="1" noChangeArrowheads="1"/>
          </p:cNvSpPr>
          <p:nvPr>
            <p:ph type="body" idx="1"/>
          </p:nvPr>
        </p:nvSpPr>
        <p:spPr>
          <a:noFill/>
        </p:spPr>
        <p:txBody>
          <a:bodyPr/>
          <a:lstStyle/>
          <a:p>
            <a:pPr eaLnBrk="1" hangingPunct="1"/>
            <a:endParaRPr lang="nl-BE"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a:ln>
            <a:miter lim="800000"/>
            <a:headEnd/>
            <a:tailEnd/>
          </a:ln>
        </p:spPr>
        <p:txBody>
          <a:bodyPr lIns="91419" tIns="45709" rIns="91419" bIns="45709"/>
          <a:lstStyle/>
          <a:p>
            <a:fld id="{53EAA4D9-7206-48EE-BC67-9E2283A31FFD}" type="slidenum">
              <a:rPr lang="en-US">
                <a:latin typeface="Arial" pitchFamily="34" charset="0"/>
              </a:rPr>
              <a:pPr/>
              <a:t>21</a:t>
            </a:fld>
            <a:endParaRPr lang="en-US">
              <a:latin typeface="Arial" pitchFamily="34" charset="0"/>
            </a:endParaRPr>
          </a:p>
        </p:txBody>
      </p:sp>
      <p:sp>
        <p:nvSpPr>
          <p:cNvPr id="177155" name="Rectangle 2"/>
          <p:cNvSpPr>
            <a:spLocks noGrp="1" noRot="1" noChangeAspect="1" noChangeArrowheads="1" noTextEdit="1"/>
          </p:cNvSpPr>
          <p:nvPr>
            <p:ph type="sldImg"/>
          </p:nvPr>
        </p:nvSpPr>
        <p:spPr>
          <a:xfrm>
            <a:off x="95250" y="0"/>
            <a:ext cx="6772275" cy="5080000"/>
          </a:xfrm>
          <a:ln cap="flat" algn="ctr"/>
        </p:spPr>
      </p:sp>
      <p:sp>
        <p:nvSpPr>
          <p:cNvPr id="177156" name="Rectangle 3"/>
          <p:cNvSpPr>
            <a:spLocks noGrp="1" noChangeAspect="1" noChangeArrowheads="1"/>
          </p:cNvSpPr>
          <p:nvPr>
            <p:ph type="body" idx="1"/>
          </p:nvPr>
        </p:nvSpPr>
        <p:spPr>
          <a:noFill/>
        </p:spPr>
        <p:txBody>
          <a:bodyPr lIns="91392" tIns="45696" rIns="91392" bIns="45696"/>
          <a:lstStyle/>
          <a:p>
            <a:pPr eaLnBrk="1" hangingPunct="1"/>
            <a:endParaRPr lang="en-US" dirty="0" smtClean="0">
              <a:latin typeface="Arial" pitchFamily="34" charset="0"/>
            </a:endParaRPr>
          </a:p>
          <a:p>
            <a:pPr eaLnBrk="1" hangingPunct="1"/>
            <a:r>
              <a:rPr lang="en-US" dirty="0" smtClean="0">
                <a:latin typeface="Arial" pitchFamily="34" charset="0"/>
              </a:rPr>
              <a:t>Main Point</a:t>
            </a:r>
          </a:p>
          <a:p>
            <a:pPr lvl="1" eaLnBrk="1" hangingPunct="1"/>
            <a:r>
              <a:rPr lang="en-US" dirty="0" smtClean="0">
                <a:latin typeface="Arial" pitchFamily="34" charset="0"/>
              </a:rPr>
              <a:t>Here’s a concrete example of an access control problem to ensure that everyone understands what access control means.</a:t>
            </a:r>
          </a:p>
          <a:p>
            <a:pPr eaLnBrk="1" hangingPunct="1"/>
            <a:r>
              <a:rPr lang="en-US" dirty="0" smtClean="0">
                <a:latin typeface="Arial" pitchFamily="34" charset="0"/>
              </a:rPr>
              <a:t>Teaching Points</a:t>
            </a:r>
          </a:p>
          <a:p>
            <a:pPr lvl="1" eaLnBrk="1" hangingPunct="1"/>
            <a:r>
              <a:rPr lang="en-US" dirty="0" smtClean="0">
                <a:latin typeface="Arial" pitchFamily="34" charset="0"/>
              </a:rPr>
              <a:t>In this example, the attacker is simply manipulating the account id on the URL. The application should be getting the user’s account from a trustworthy source, not the user’s request.</a:t>
            </a:r>
          </a:p>
          <a:p>
            <a:pPr lvl="1" eaLnBrk="1" hangingPunct="1"/>
            <a:r>
              <a:rPr lang="en-US" dirty="0" smtClean="0">
                <a:latin typeface="Arial" pitchFamily="34" charset="0"/>
              </a:rPr>
              <a:t>There are many variations of this kind of attack. Many times they are not this obvious, relying on a hidden field, cookie, or header to make the access control decision. But the root cause is the same – never rely on anything from the user when making an access control decision.</a:t>
            </a:r>
          </a:p>
          <a:p>
            <a:pPr eaLnBrk="1" hangingPunct="1"/>
            <a:r>
              <a:rPr lang="en-US" dirty="0" smtClean="0">
                <a:latin typeface="Arial" pitchFamily="34" charset="0"/>
              </a:rPr>
              <a:t>Examples, Demonstrations, Stories</a:t>
            </a:r>
          </a:p>
          <a:p>
            <a:pPr lvl="1" eaLnBrk="1" hangingPunct="1"/>
            <a:r>
              <a:rPr lang="en-US" dirty="0" smtClean="0">
                <a:latin typeface="Arial" pitchFamily="34" charset="0"/>
              </a:rPr>
              <a:t> A healthcare application that processes </a:t>
            </a:r>
            <a:r>
              <a:rPr lang="en-US" dirty="0" err="1" smtClean="0">
                <a:latin typeface="Arial" pitchFamily="34" charset="0"/>
              </a:rPr>
              <a:t>xray</a:t>
            </a:r>
            <a:r>
              <a:rPr lang="en-US" dirty="0" smtClean="0">
                <a:latin typeface="Arial" pitchFamily="34" charset="0"/>
              </a:rPr>
              <a:t> and other medical imagery recently had this issue. They set a cookie called “</a:t>
            </a:r>
            <a:r>
              <a:rPr lang="en-US" dirty="0" err="1" smtClean="0">
                <a:latin typeface="Arial" pitchFamily="34" charset="0"/>
              </a:rPr>
              <a:t>privLevel</a:t>
            </a:r>
            <a:r>
              <a:rPr lang="en-US" dirty="0" smtClean="0">
                <a:latin typeface="Arial" pitchFamily="34" charset="0"/>
              </a:rPr>
              <a:t>” and used it to determine which functions to display.  When we changed it from 4 to 10, we were given an administrator menu and could access many powerful unauthorized functions.</a:t>
            </a:r>
          </a:p>
          <a:p>
            <a:pPr lvl="1" eaLnBrk="1" hangingPunct="1"/>
            <a:endParaRPr lang="en-US" dirty="0"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a:ln>
            <a:miter lim="800000"/>
            <a:headEnd/>
            <a:tailEnd/>
          </a:ln>
        </p:spPr>
        <p:txBody>
          <a:bodyPr lIns="91419" tIns="45709" rIns="91419" bIns="45709"/>
          <a:lstStyle/>
          <a:p>
            <a:fld id="{3C1FA14C-3F33-439E-AE9E-F2927A06811F}" type="slidenum">
              <a:rPr lang="en-US">
                <a:latin typeface="Arial" pitchFamily="34" charset="0"/>
              </a:rPr>
              <a:pPr/>
              <a:t>22</a:t>
            </a:fld>
            <a:endParaRPr lang="en-US">
              <a:latin typeface="Arial" pitchFamily="34" charset="0"/>
            </a:endParaRPr>
          </a:p>
        </p:txBody>
      </p:sp>
      <p:sp>
        <p:nvSpPr>
          <p:cNvPr id="178179" name="Rectangle 2"/>
          <p:cNvSpPr>
            <a:spLocks noGrp="1" noRot="1" noChangeAspect="1" noChangeArrowheads="1" noTextEdit="1"/>
          </p:cNvSpPr>
          <p:nvPr>
            <p:ph type="sldImg"/>
          </p:nvPr>
        </p:nvSpPr>
        <p:spPr>
          <a:xfrm>
            <a:off x="95250" y="0"/>
            <a:ext cx="6772275" cy="5080000"/>
          </a:xfrm>
          <a:ln cap="flat" algn="ctr"/>
        </p:spPr>
      </p:sp>
      <p:sp>
        <p:nvSpPr>
          <p:cNvPr id="178180" name="Rectangle 3"/>
          <p:cNvSpPr>
            <a:spLocks noGrp="1" noChangeAspect="1" noChangeArrowheads="1"/>
          </p:cNvSpPr>
          <p:nvPr>
            <p:ph type="body" idx="1"/>
          </p:nvPr>
        </p:nvSpPr>
        <p:spPr>
          <a:noFill/>
        </p:spPr>
        <p:txBody>
          <a:bodyPr lIns="91391" tIns="45696" rIns="91391" bIns="45696"/>
          <a:lstStyle/>
          <a:p>
            <a:pPr eaLnBrk="1" hangingPunct="1"/>
            <a:r>
              <a:rPr lang="en-US" smtClean="0">
                <a:latin typeface="Arial" pitchFamily="34" charset="0"/>
              </a:rPr>
              <a:t>Main Point</a:t>
            </a:r>
          </a:p>
          <a:p>
            <a:pPr lvl="1" eaLnBrk="1" hangingPunct="1"/>
            <a:r>
              <a:rPr lang="en-US" smtClean="0">
                <a:latin typeface="Arial" pitchFamily="34" charset="0"/>
              </a:rPr>
              <a:t>CSRF is essentially an attack that essentially allows the attacker to drive your (the victim’s) browser. Wouldn’t that be bad? Of course. Its REALLY bad.</a:t>
            </a:r>
          </a:p>
          <a:p>
            <a:pPr eaLnBrk="1" hangingPunct="1"/>
            <a:r>
              <a:rPr lang="en-US" smtClean="0">
                <a:latin typeface="Arial" pitchFamily="34" charset="0"/>
              </a:rPr>
              <a:t>Teaching Points</a:t>
            </a:r>
          </a:p>
          <a:p>
            <a:pPr lvl="1" eaLnBrk="1" hangingPunct="1"/>
            <a:r>
              <a:rPr lang="en-US" smtClean="0">
                <a:latin typeface="Arial" pitchFamily="34" charset="0"/>
              </a:rPr>
              <a:t>CSRF attacks primarily target functions that cause state to change on the application. I.e., modify or delete something, initiate a transaction, etc.</a:t>
            </a:r>
          </a:p>
          <a:p>
            <a:pPr lvl="1" eaLnBrk="1" hangingPunct="1"/>
            <a:r>
              <a:rPr lang="en-US" smtClean="0">
                <a:latin typeface="Arial" pitchFamily="34" charset="0"/>
              </a:rPr>
              <a:t>However, CSRF attacks can simply be used to access sensitive data, and then transfer that sensitive data to the attacker.</a:t>
            </a:r>
          </a:p>
          <a:p>
            <a:pPr eaLnBrk="1" hangingPunct="1"/>
            <a:r>
              <a:rPr lang="en-US" smtClean="0">
                <a:latin typeface="Arial" pitchFamily="34" charset="0"/>
              </a:rPr>
              <a:t>Examples, Demonstrations, Stories</a:t>
            </a:r>
          </a:p>
          <a:p>
            <a:pPr lvl="1" eaLnBrk="1" hangingPunct="1"/>
            <a:r>
              <a:rPr lang="en-US" smtClean="0">
                <a:latin typeface="Arial" pitchFamily="34" charset="0"/>
              </a:rPr>
              <a:t> </a:t>
            </a:r>
          </a:p>
          <a:p>
            <a:pPr eaLnBrk="1" hangingPunct="1"/>
            <a:endParaRPr lang="en-US"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a:p>
        </p:txBody>
      </p:sp>
      <p:sp>
        <p:nvSpPr>
          <p:cNvPr id="4" name="Slide Number Placeholder 3"/>
          <p:cNvSpPr>
            <a:spLocks noGrp="1"/>
          </p:cNvSpPr>
          <p:nvPr>
            <p:ph type="sldNum" sz="quarter" idx="10"/>
          </p:nvPr>
        </p:nvSpPr>
        <p:spPr/>
        <p:txBody>
          <a:bodyPr/>
          <a:lstStyle/>
          <a:p>
            <a:pPr>
              <a:defRPr/>
            </a:pPr>
            <a:fld id="{7381FEBA-6368-4B07-A028-ED0CFE1B091F}" type="slidenum">
              <a:rPr lang="en-US" smtClean="0"/>
              <a:pPr>
                <a:defRPr/>
              </a:pPr>
              <a:t>23</a:t>
            </a:fld>
            <a:endParaRPr lang="en-US"/>
          </a:p>
        </p:txBody>
      </p:sp>
    </p:spTree>
    <p:extLst>
      <p:ext uri="{BB962C8B-B14F-4D97-AF65-F5344CB8AC3E}">
        <p14:creationId xmlns:p14="http://schemas.microsoft.com/office/powerpoint/2010/main" val="904043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a:ln/>
        </p:spPr>
      </p:sp>
      <p:sp>
        <p:nvSpPr>
          <p:cNvPr id="161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REMEMBER… </a:t>
            </a:r>
            <a:r>
              <a:rPr lang="en-US" b="1" smtClean="0"/>
              <a:t>OWASP IS JUST PEOPLE</a:t>
            </a:r>
          </a:p>
          <a:p>
            <a:pPr eaLnBrk="1" hangingPunct="1"/>
            <a:endParaRPr lang="en-US" smtClean="0"/>
          </a:p>
          <a:p>
            <a:pPr eaLnBrk="1" hangingPunct="1"/>
            <a:r>
              <a:rPr lang="en-US" smtClean="0"/>
              <a:t>You are all probably familiar with OWASP, so I’d like to take this opportunity to share a few metrics and give you an idea of where OWASP is headed.</a:t>
            </a:r>
          </a:p>
          <a:p>
            <a:pPr eaLnBrk="1" hangingPunct="1"/>
            <a:endParaRPr lang="en-US" smtClean="0"/>
          </a:p>
          <a:p>
            <a:pPr eaLnBrk="1" hangingPunct="1"/>
            <a:r>
              <a:rPr lang="en-US" smtClean="0"/>
              <a:t>I’ve been the volunteer chair of OWASP since 2004, and I’ve spent quite a lot of time, effort, and my own money developing the organization.  Why do I do all this?  Why do I care?</a:t>
            </a:r>
          </a:p>
          <a:p>
            <a:pPr eaLnBrk="1" hangingPunct="1"/>
            <a:endParaRPr lang="en-US" smtClean="0"/>
          </a:p>
          <a:p>
            <a:pPr eaLnBrk="1" hangingPunct="1"/>
            <a:r>
              <a:rPr lang="en-US" smtClean="0"/>
              <a:t>AppSec is about not about tools or technology… it’s about people. OWASP is about community.</a:t>
            </a:r>
          </a:p>
          <a:p>
            <a:pPr eaLnBrk="1" hangingPunct="1"/>
            <a:endParaRPr lang="en-US" smtClean="0"/>
          </a:p>
          <a:p>
            <a:pPr eaLnBrk="1" hangingPunct="1"/>
            <a:r>
              <a:rPr lang="en-US" smtClean="0"/>
              <a:t>______________</a:t>
            </a:r>
            <a:endParaRPr lang="en-US" smtClean="0">
              <a:solidFill>
                <a:srgbClr val="262626"/>
              </a:solidFill>
            </a:endParaRPr>
          </a:p>
          <a:p>
            <a:pPr eaLnBrk="1" hangingPunct="1"/>
            <a:endParaRPr lang="en-US" smtClean="0">
              <a:solidFill>
                <a:srgbClr val="262626"/>
              </a:solidFill>
            </a:endParaRPr>
          </a:p>
          <a:p>
            <a:pPr eaLnBrk="1" hangingPunct="1"/>
            <a:endParaRPr lang="en-US" smtClean="0"/>
          </a:p>
        </p:txBody>
      </p:sp>
      <p:sp>
        <p:nvSpPr>
          <p:cNvPr id="16179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fld id="{67104818-593F-4969-ADCD-472F7D8A0464}" type="slidenum">
              <a:rPr lang="en-US" sz="1200">
                <a:ea typeface="ヒラギノ角ゴ ProN W3"/>
                <a:cs typeface="ヒラギノ角ゴ ProN W3"/>
                <a:sym typeface="Gill Sans"/>
              </a:rPr>
              <a:pPr algn="r" eaLnBrk="1" hangingPunct="1"/>
              <a:t>3</a:t>
            </a:fld>
            <a:endParaRPr lang="en-US" sz="1200">
              <a:ea typeface="ヒラギノ角ゴ ProN W3"/>
              <a:cs typeface="ヒラギノ角ゴ ProN W3"/>
              <a:sym typeface="Gill San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a:ln>
            <a:miter lim="800000"/>
            <a:headEnd/>
            <a:tailEnd/>
          </a:ln>
        </p:spPr>
        <p:txBody>
          <a:bodyPr lIns="91419" tIns="45709" rIns="91419" bIns="45709"/>
          <a:lstStyle/>
          <a:p>
            <a:fld id="{EE92CEC2-B229-4218-B6D0-CD65AE0A1D27}" type="slidenum">
              <a:rPr lang="en-US">
                <a:latin typeface="Arial" pitchFamily="34" charset="0"/>
              </a:rPr>
              <a:pPr/>
              <a:t>24</a:t>
            </a:fld>
            <a:endParaRPr lang="en-US">
              <a:latin typeface="Arial" pitchFamily="34" charset="0"/>
            </a:endParaRPr>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p:spPr>
        <p:txBody>
          <a:bodyPr/>
          <a:lstStyle/>
          <a:p>
            <a:pPr eaLnBrk="1" hangingPunct="1"/>
            <a:r>
              <a:rPr lang="en-US" smtClean="0">
                <a:latin typeface="Arial" pitchFamily="34" charset="0"/>
              </a:rPr>
              <a:t>Main Point</a:t>
            </a:r>
          </a:p>
          <a:p>
            <a:pPr lvl="1" eaLnBrk="1" hangingPunct="1"/>
            <a:r>
              <a:rPr lang="en-US" smtClean="0">
                <a:latin typeface="Arial" pitchFamily="34" charset="0"/>
              </a:rPr>
              <a:t>This is how a CSRF attack works.</a:t>
            </a:r>
          </a:p>
          <a:p>
            <a:pPr eaLnBrk="1" hangingPunct="1"/>
            <a:r>
              <a:rPr lang="en-US" smtClean="0">
                <a:latin typeface="Arial" pitchFamily="34" charset="0"/>
              </a:rPr>
              <a:t>Teaching Points</a:t>
            </a:r>
          </a:p>
          <a:p>
            <a:pPr lvl="1" eaLnBrk="1" hangingPunct="1"/>
            <a:r>
              <a:rPr lang="en-US" smtClean="0">
                <a:latin typeface="Arial" pitchFamily="34" charset="0"/>
              </a:rPr>
              <a:t>1. Attacker lures victim to read some malicious content (in web site or e-mail)</a:t>
            </a:r>
          </a:p>
          <a:p>
            <a:pPr lvl="1" eaLnBrk="1" hangingPunct="1"/>
            <a:r>
              <a:rPr lang="en-US" smtClean="0">
                <a:latin typeface="Arial" pitchFamily="34" charset="0"/>
              </a:rPr>
              <a:t>2. Malicious request automatically sent to vulnerable site (if in IMG tag or something similar), or user might actually click on or submit something to initiate the request (i.e., phishing like attack).</a:t>
            </a:r>
          </a:p>
          <a:p>
            <a:pPr lvl="1" eaLnBrk="1" hangingPunct="1"/>
            <a:r>
              <a:rPr lang="en-US" smtClean="0">
                <a:latin typeface="Arial" pitchFamily="34" charset="0"/>
              </a:rPr>
              <a:t>3. IF THE CONDITIONS ARE RIGHT, then the malicious request will include the victim’s credentials when sent to the vulnerable site. If it works, the unauthorized transaction will be accepted, or the unauthorized request will return sensitive data to the attacker.</a:t>
            </a:r>
          </a:p>
          <a:p>
            <a:pPr lvl="1" eaLnBrk="1" hangingPunct="1"/>
            <a:r>
              <a:rPr lang="en-US" smtClean="0">
                <a:latin typeface="Arial" pitchFamily="34" charset="0"/>
              </a:rPr>
              <a:t>4. Regardless of success or failure of the attack, the attack itself is typically completely invisible to the potential victim.</a:t>
            </a:r>
          </a:p>
          <a:p>
            <a:pPr eaLnBrk="1" hangingPunct="1"/>
            <a:r>
              <a:rPr lang="en-US" smtClean="0">
                <a:latin typeface="Arial" pitchFamily="34" charset="0"/>
              </a:rPr>
              <a:t>Examples, Demonstrations, Stories</a:t>
            </a:r>
          </a:p>
          <a:p>
            <a:pPr lvl="1" eaLnBrk="1" hangingPunct="1"/>
            <a:r>
              <a:rPr lang="en-US" smtClean="0">
                <a:latin typeface="Arial" pitchFamily="34" charset="0"/>
              </a:rPr>
              <a:t> </a:t>
            </a:r>
          </a:p>
          <a:p>
            <a:pPr eaLnBrk="1" hangingPunct="1"/>
            <a:endParaRPr lang="en-US"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xfrm>
            <a:off x="3884614" y="8686801"/>
            <a:ext cx="2971800" cy="455613"/>
          </a:xfrm>
          <a:noFill/>
          <a:ln>
            <a:miter lim="800000"/>
            <a:headEnd/>
            <a:tailEnd/>
          </a:ln>
        </p:spPr>
        <p:txBody>
          <a:bodyPr lIns="86482" tIns="43241" rIns="86482" bIns="43241"/>
          <a:lstStyle/>
          <a:p>
            <a:fld id="{769618B4-8695-451D-B959-F520663603E3}" type="slidenum">
              <a:rPr lang="en-US">
                <a:latin typeface="Arial" pitchFamily="34" charset="0"/>
              </a:rPr>
              <a:pPr/>
              <a:t>26</a:t>
            </a:fld>
            <a:endParaRPr lang="en-US">
              <a:latin typeface="Arial" pitchFamily="34" charset="0"/>
            </a:endParaRPr>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p:spPr>
        <p:txBody>
          <a:bodyPr/>
          <a:lstStyle/>
          <a:p>
            <a:pPr eaLnBrk="1" hangingPunct="1"/>
            <a:endParaRPr lang="nl-BE"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xfrm>
            <a:off x="3884614" y="8686801"/>
            <a:ext cx="2971800" cy="455613"/>
          </a:xfrm>
          <a:noFill/>
          <a:ln>
            <a:miter lim="800000"/>
            <a:headEnd/>
            <a:tailEnd/>
          </a:ln>
        </p:spPr>
        <p:txBody>
          <a:bodyPr lIns="86482" tIns="43241" rIns="86482" bIns="43241"/>
          <a:lstStyle/>
          <a:p>
            <a:fld id="{68FFD609-2F32-46E1-83E2-309397168479}" type="slidenum">
              <a:rPr lang="en-US">
                <a:latin typeface="Arial" pitchFamily="34" charset="0"/>
              </a:rPr>
              <a:pPr/>
              <a:t>27</a:t>
            </a:fld>
            <a:endParaRPr lang="en-US">
              <a:latin typeface="Arial" pitchFamily="34" charset="0"/>
            </a:endParaRPr>
          </a:p>
        </p:txBody>
      </p:sp>
      <p:sp>
        <p:nvSpPr>
          <p:cNvPr id="183299" name="Rectangle 2"/>
          <p:cNvSpPr>
            <a:spLocks noGrp="1" noRot="1" noChangeAspect="1" noChangeArrowheads="1" noTextEdit="1"/>
          </p:cNvSpPr>
          <p:nvPr>
            <p:ph type="sldImg"/>
          </p:nvPr>
        </p:nvSpPr>
        <p:spPr>
          <a:ln/>
        </p:spPr>
      </p:sp>
      <p:sp>
        <p:nvSpPr>
          <p:cNvPr id="183300" name="Rectangle 3"/>
          <p:cNvSpPr>
            <a:spLocks noGrp="1" noChangeArrowheads="1"/>
          </p:cNvSpPr>
          <p:nvPr>
            <p:ph type="body" idx="1"/>
          </p:nvPr>
        </p:nvSpPr>
        <p:spPr>
          <a:noFill/>
        </p:spPr>
        <p:txBody>
          <a:bodyPr/>
          <a:lstStyle/>
          <a:p>
            <a:pPr eaLnBrk="1" hangingPunct="1"/>
            <a:endParaRPr lang="nl-BE"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a:ln>
            <a:miter lim="800000"/>
            <a:headEnd/>
            <a:tailEnd/>
          </a:ln>
        </p:spPr>
        <p:txBody>
          <a:bodyPr lIns="91419" tIns="45709" rIns="91419" bIns="45709"/>
          <a:lstStyle/>
          <a:p>
            <a:fld id="{7D21E851-8D45-41D1-B728-FFBC0CE4DFF9}" type="slidenum">
              <a:rPr lang="en-US">
                <a:latin typeface="Arial" pitchFamily="34" charset="0"/>
              </a:rPr>
              <a:pPr/>
              <a:t>29</a:t>
            </a:fld>
            <a:endParaRPr lang="en-US">
              <a:latin typeface="Arial" pitchFamily="34" charset="0"/>
            </a:endParaRPr>
          </a:p>
        </p:txBody>
      </p:sp>
      <p:sp>
        <p:nvSpPr>
          <p:cNvPr id="185347" name="Rectangle 2"/>
          <p:cNvSpPr>
            <a:spLocks noGrp="1" noRot="1" noChangeAspect="1" noChangeArrowheads="1" noTextEdit="1"/>
          </p:cNvSpPr>
          <p:nvPr>
            <p:ph type="sldImg"/>
          </p:nvPr>
        </p:nvSpPr>
        <p:spPr>
          <a:xfrm>
            <a:off x="1143000" y="685800"/>
            <a:ext cx="4573588" cy="3429000"/>
          </a:xfrm>
          <a:ln/>
        </p:spPr>
      </p:sp>
      <p:sp>
        <p:nvSpPr>
          <p:cNvPr id="185348" name="Rectangle 3"/>
          <p:cNvSpPr>
            <a:spLocks noGrp="1" noChangeArrowheads="1"/>
          </p:cNvSpPr>
          <p:nvPr>
            <p:ph type="body" idx="1"/>
          </p:nvPr>
        </p:nvSpPr>
        <p:spPr>
          <a:noFill/>
        </p:spPr>
        <p:txBody>
          <a:bodyPr/>
          <a:lstStyle/>
          <a:p>
            <a:pPr eaLnBrk="1" hangingPunct="1"/>
            <a:endParaRPr lang="nl-BE"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a:ln>
            <a:miter lim="800000"/>
            <a:headEnd/>
            <a:tailEnd/>
          </a:ln>
        </p:spPr>
        <p:txBody>
          <a:bodyPr lIns="91419" tIns="45709" rIns="91419" bIns="45709"/>
          <a:lstStyle/>
          <a:p>
            <a:fld id="{C0967C43-56AA-4FD7-8483-3B292BC6E14A}" type="slidenum">
              <a:rPr lang="en-US">
                <a:latin typeface="Arial" pitchFamily="34" charset="0"/>
              </a:rPr>
              <a:pPr/>
              <a:t>30</a:t>
            </a:fld>
            <a:endParaRPr lang="en-US">
              <a:latin typeface="Arial" pitchFamily="34" charset="0"/>
            </a:endParaRPr>
          </a:p>
        </p:txBody>
      </p:sp>
      <p:sp>
        <p:nvSpPr>
          <p:cNvPr id="186371" name="Rectangle 2"/>
          <p:cNvSpPr>
            <a:spLocks noGrp="1" noRot="1" noChangeAspect="1" noChangeArrowheads="1" noTextEdit="1"/>
          </p:cNvSpPr>
          <p:nvPr>
            <p:ph type="sldImg"/>
          </p:nvPr>
        </p:nvSpPr>
        <p:spPr>
          <a:xfrm>
            <a:off x="1143000" y="685800"/>
            <a:ext cx="4573588" cy="3429000"/>
          </a:xfrm>
          <a:ln/>
        </p:spPr>
      </p:sp>
      <p:sp>
        <p:nvSpPr>
          <p:cNvPr id="186372" name="Rectangle 3"/>
          <p:cNvSpPr>
            <a:spLocks noGrp="1" noChangeArrowheads="1"/>
          </p:cNvSpPr>
          <p:nvPr>
            <p:ph type="body" idx="1"/>
          </p:nvPr>
        </p:nvSpPr>
        <p:spPr>
          <a:noFill/>
        </p:spPr>
        <p:txBody>
          <a:bodyPr/>
          <a:lstStyle/>
          <a:p>
            <a:pPr eaLnBrk="1" hangingPunct="1"/>
            <a:endParaRPr lang="nl-BE"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a:ln>
            <a:miter lim="800000"/>
            <a:headEnd/>
            <a:tailEnd/>
          </a:ln>
        </p:spPr>
        <p:txBody>
          <a:bodyPr lIns="91419" tIns="45709" rIns="91419" bIns="45709"/>
          <a:lstStyle/>
          <a:p>
            <a:fld id="{079D6D2C-A36A-4477-B864-DE00EA743A42}" type="slidenum">
              <a:rPr lang="en-US">
                <a:latin typeface="Arial" pitchFamily="34" charset="0"/>
              </a:rPr>
              <a:pPr/>
              <a:t>31</a:t>
            </a:fld>
            <a:endParaRPr lang="en-US">
              <a:latin typeface="Arial" pitchFamily="34" charset="0"/>
            </a:endParaRPr>
          </a:p>
        </p:txBody>
      </p:sp>
      <p:sp>
        <p:nvSpPr>
          <p:cNvPr id="189443" name="Rectangle 2"/>
          <p:cNvSpPr>
            <a:spLocks noGrp="1" noRot="1" noChangeAspect="1" noChangeArrowheads="1" noTextEdit="1"/>
          </p:cNvSpPr>
          <p:nvPr>
            <p:ph type="sldImg"/>
          </p:nvPr>
        </p:nvSpPr>
        <p:spPr>
          <a:xfrm>
            <a:off x="1143000" y="685800"/>
            <a:ext cx="4573588" cy="3429000"/>
          </a:xfrm>
          <a:ln/>
        </p:spPr>
      </p:sp>
      <p:sp>
        <p:nvSpPr>
          <p:cNvPr id="189444" name="Rectangle 3"/>
          <p:cNvSpPr>
            <a:spLocks noGrp="1" noChangeArrowheads="1"/>
          </p:cNvSpPr>
          <p:nvPr>
            <p:ph type="body" idx="1"/>
          </p:nvPr>
        </p:nvSpPr>
        <p:spPr>
          <a:noFill/>
        </p:spPr>
        <p:txBody>
          <a:bodyPr/>
          <a:lstStyle/>
          <a:p>
            <a:pPr eaLnBrk="1" hangingPunct="1"/>
            <a:endParaRPr lang="nl-BE"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a:ln>
            <a:miter lim="800000"/>
            <a:headEnd/>
            <a:tailEnd/>
          </a:ln>
        </p:spPr>
        <p:txBody>
          <a:bodyPr lIns="91419" tIns="45709" rIns="91419" bIns="45709"/>
          <a:lstStyle/>
          <a:p>
            <a:fld id="{F13630D9-7416-4B5B-8DDE-C68BF110F577}" type="slidenum">
              <a:rPr lang="en-US">
                <a:latin typeface="Arial" pitchFamily="34" charset="0"/>
              </a:rPr>
              <a:pPr/>
              <a:t>33</a:t>
            </a:fld>
            <a:endParaRPr lang="en-US">
              <a:latin typeface="Arial" pitchFamily="34" charset="0"/>
            </a:endParaRPr>
          </a:p>
        </p:txBody>
      </p:sp>
      <p:sp>
        <p:nvSpPr>
          <p:cNvPr id="192515" name="Rectangle 2"/>
          <p:cNvSpPr>
            <a:spLocks noGrp="1" noRot="1" noChangeAspect="1" noChangeArrowheads="1" noTextEdit="1"/>
          </p:cNvSpPr>
          <p:nvPr>
            <p:ph type="sldImg"/>
          </p:nvPr>
        </p:nvSpPr>
        <p:spPr>
          <a:xfrm>
            <a:off x="1143000" y="685800"/>
            <a:ext cx="4573588" cy="3429000"/>
          </a:xfrm>
          <a:ln/>
        </p:spPr>
      </p:sp>
      <p:sp>
        <p:nvSpPr>
          <p:cNvPr id="192516" name="Rectangle 3"/>
          <p:cNvSpPr>
            <a:spLocks noGrp="1" noChangeArrowheads="1"/>
          </p:cNvSpPr>
          <p:nvPr>
            <p:ph type="body" idx="1"/>
          </p:nvPr>
        </p:nvSpPr>
        <p:spPr>
          <a:noFill/>
        </p:spPr>
        <p:txBody>
          <a:bodyPr/>
          <a:lstStyle/>
          <a:p>
            <a:pPr eaLnBrk="1" hangingPunct="1"/>
            <a:endParaRPr lang="nl-BE" dirty="0"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a:p>
        </p:txBody>
      </p:sp>
      <p:sp>
        <p:nvSpPr>
          <p:cNvPr id="4" name="Slide Number Placeholder 3"/>
          <p:cNvSpPr>
            <a:spLocks noGrp="1"/>
          </p:cNvSpPr>
          <p:nvPr>
            <p:ph type="sldNum" sz="quarter" idx="10"/>
          </p:nvPr>
        </p:nvSpPr>
        <p:spPr/>
        <p:txBody>
          <a:bodyPr/>
          <a:lstStyle/>
          <a:p>
            <a:pPr>
              <a:defRPr/>
            </a:pPr>
            <a:fld id="{7381FEBA-6368-4B07-A028-ED0CFE1B091F}" type="slidenum">
              <a:rPr lang="en-US" smtClean="0"/>
              <a:pPr>
                <a:defRPr/>
              </a:pPr>
              <a:t>35</a:t>
            </a:fld>
            <a:endParaRPr lang="en-US"/>
          </a:p>
        </p:txBody>
      </p:sp>
    </p:spTree>
    <p:extLst>
      <p:ext uri="{BB962C8B-B14F-4D97-AF65-F5344CB8AC3E}">
        <p14:creationId xmlns:p14="http://schemas.microsoft.com/office/powerpoint/2010/main" val="437489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A20AAE5-4B7E-4454-B027-92094D96F60F}" type="slidenum">
              <a:rPr lang="fr-FR" smtClean="0">
                <a:latin typeface="Times New Roman" pitchFamily="18" charset="0"/>
              </a:rPr>
              <a:pPr eaLnBrk="1" hangingPunct="1"/>
              <a:t>43</a:t>
            </a:fld>
            <a:endParaRPr lang="fr-FR" smtClean="0">
              <a:latin typeface="Times New Roman" pitchFamily="18" charset="0"/>
            </a:endParaRPr>
          </a:p>
        </p:txBody>
      </p:sp>
      <p:sp>
        <p:nvSpPr>
          <p:cNvPr id="263171"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fld id="{26D3C10B-CFE7-4F4B-9021-5B8DD6B1F03E}" type="slidenum">
              <a:rPr lang="en-US" sz="1200"/>
              <a:pPr algn="r" eaLnBrk="1" hangingPunct="1"/>
              <a:t>43</a:t>
            </a:fld>
            <a:endParaRPr lang="en-US" sz="1200"/>
          </a:p>
        </p:txBody>
      </p:sp>
      <p:sp>
        <p:nvSpPr>
          <p:cNvPr id="263172" name="Rectangle 2"/>
          <p:cNvSpPr>
            <a:spLocks noGrp="1" noRot="1" noChangeAspect="1" noChangeArrowheads="1" noTextEdit="1"/>
          </p:cNvSpPr>
          <p:nvPr>
            <p:ph type="sldImg"/>
          </p:nvPr>
        </p:nvSpPr>
        <p:spPr>
          <a:ln/>
        </p:spPr>
      </p:sp>
      <p:sp>
        <p:nvSpPr>
          <p:cNvPr id="263173" name="Rectangle 3"/>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The Testing is alive…</a:t>
            </a:r>
          </a:p>
          <a:p>
            <a:pPr eaLnBrk="1" hangingPunct="1">
              <a:buFontTx/>
              <a:buChar char="•"/>
            </a:pPr>
            <a:r>
              <a:rPr lang="en-US" smtClean="0"/>
              <a:t>When they say, “print is dead” they don’t mean it’s out of style – it’s static not living!  Do you have a bookshelf of security books?  When’s the last time you opened them?  They don’t have answers to today’s problems because they’re dead.</a:t>
            </a:r>
          </a:p>
          <a:p>
            <a:pPr eaLnBrk="1" hangingPunct="1">
              <a:buFontTx/>
              <a:buChar char="•"/>
            </a:pPr>
            <a:r>
              <a:rPr lang="en-US" smtClean="0"/>
              <a:t>It’s a process for translating security principles to the latest technologies and getting them to developers fast</a:t>
            </a:r>
          </a:p>
          <a:p>
            <a:pPr eaLnBrk="1" hangingPunct="1">
              <a:buFontTx/>
              <a:buChar char="•"/>
            </a:pPr>
            <a:r>
              <a:rPr lang="en-US" smtClean="0"/>
              <a:t>It’s an evolving growing living thing</a:t>
            </a:r>
          </a:p>
          <a:p>
            <a:pPr eaLnBrk="1" hangingPunct="1">
              <a:buFontTx/>
              <a:buChar char="•"/>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D74991C0-898F-4ACF-AC5F-9FC9449E999B}" type="slidenum">
              <a:rPr lang="fr-FR" smtClean="0">
                <a:latin typeface="Times New Roman" pitchFamily="18" charset="0"/>
              </a:rPr>
              <a:pPr eaLnBrk="1" hangingPunct="1"/>
              <a:t>44</a:t>
            </a:fld>
            <a:endParaRPr lang="fr-FR" smtClean="0">
              <a:latin typeface="Times New Roman" pitchFamily="18" charset="0"/>
            </a:endParaRPr>
          </a:p>
        </p:txBody>
      </p:sp>
      <p:sp>
        <p:nvSpPr>
          <p:cNvPr id="265219"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r" eaLnBrk="1" hangingPunct="1"/>
            <a:fld id="{D7A3DFB3-F077-46A5-9A43-8A977A7049F5}" type="slidenum">
              <a:rPr lang="en-US" sz="1200"/>
              <a:pPr algn="r" eaLnBrk="1" hangingPunct="1"/>
              <a:t>44</a:t>
            </a:fld>
            <a:endParaRPr lang="en-US" sz="1200"/>
          </a:p>
        </p:txBody>
      </p:sp>
      <p:sp>
        <p:nvSpPr>
          <p:cNvPr id="265220" name="Rectangle 2"/>
          <p:cNvSpPr>
            <a:spLocks noGrp="1" noRot="1" noChangeAspect="1" noChangeArrowheads="1" noTextEdit="1"/>
          </p:cNvSpPr>
          <p:nvPr>
            <p:ph type="sldImg"/>
          </p:nvPr>
        </p:nvSpPr>
        <p:spPr>
          <a:ln/>
        </p:spPr>
      </p:sp>
      <p:sp>
        <p:nvSpPr>
          <p:cNvPr id="265221" name="Rectangle 3"/>
          <p:cNvSpPr>
            <a:spLocks noGrp="1" noChangeArrowheads="1"/>
          </p:cNvSpPr>
          <p:nvPr>
            <p:ph type="body" idx="1"/>
          </p:nvPr>
        </p:nvSpPr>
        <p:spPr>
          <a:xfrm>
            <a:off x="685800" y="4343400"/>
            <a:ext cx="5486400" cy="40259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hangingPunct="1"/>
            <a:endParaRPr lang="nl-NL"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79DF2457-DA78-4CE2-9576-7AA6DDB836DC}" type="slidenum">
              <a:rPr lang="fr-FR" smtClean="0">
                <a:latin typeface="Times New Roman" pitchFamily="18" charset="0"/>
              </a:rPr>
              <a:pPr eaLnBrk="1" hangingPunct="1"/>
              <a:t>4</a:t>
            </a:fld>
            <a:endParaRPr lang="fr-FR" smtClean="0">
              <a:latin typeface="Times New Roman" pitchFamily="18" charset="0"/>
            </a:endParaRPr>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xfrm>
            <a:off x="685800" y="4343400"/>
            <a:ext cx="5486400" cy="41148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nl-NL"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CDD23920-35DB-43A7-8258-3E33CF5738DB}" type="slidenum">
              <a:rPr lang="fr-FR" smtClean="0">
                <a:latin typeface="Times New Roman" pitchFamily="18" charset="0"/>
              </a:rPr>
              <a:pPr eaLnBrk="1" hangingPunct="1"/>
              <a:t>5</a:t>
            </a:fld>
            <a:endParaRPr lang="fr-FR" smtClean="0">
              <a:latin typeface="Times New Roman" pitchFamily="18" charset="0"/>
            </a:endParaRPr>
          </a:p>
        </p:txBody>
      </p:sp>
      <p:sp>
        <p:nvSpPr>
          <p:cNvPr id="167939" name="Rectangle 2"/>
          <p:cNvSpPr>
            <a:spLocks noGrp="1" noRot="1" noChangeAspect="1" noChangeArrowheads="1" noTextEdit="1"/>
          </p:cNvSpPr>
          <p:nvPr>
            <p:ph type="sldImg"/>
          </p:nvPr>
        </p:nvSpPr>
        <p:spPr>
          <a:xfrm>
            <a:off x="1343025" y="915988"/>
            <a:ext cx="4173538" cy="3130550"/>
          </a:xfrm>
          <a:solidFill>
            <a:srgbClr val="FFFFFF"/>
          </a:solidFill>
          <a:ln/>
        </p:spPr>
      </p:sp>
      <p:sp>
        <p:nvSpPr>
          <p:cNvPr id="167940" name="Text Box 3"/>
          <p:cNvSpPr txBox="1">
            <a:spLocks noChangeArrowheads="1"/>
          </p:cNvSpPr>
          <p:nvPr/>
        </p:nvSpPr>
        <p:spPr bwMode="auto">
          <a:xfrm>
            <a:off x="1046163" y="4352925"/>
            <a:ext cx="4770437" cy="347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2325" eaLnBrk="0" hangingPunct="0">
              <a:defRPr>
                <a:solidFill>
                  <a:schemeClr val="tx1"/>
                </a:solidFill>
                <a:latin typeface="Arial" pitchFamily="34" charset="0"/>
              </a:defRPr>
            </a:lvl1pPr>
            <a:lvl2pPr marL="742950" indent="-285750" defTabSz="822325" eaLnBrk="0" hangingPunct="0">
              <a:defRPr>
                <a:solidFill>
                  <a:schemeClr val="tx1"/>
                </a:solidFill>
                <a:latin typeface="Arial" pitchFamily="34" charset="0"/>
              </a:defRPr>
            </a:lvl2pPr>
            <a:lvl3pPr marL="1143000" indent="-228600" defTabSz="822325" eaLnBrk="0" hangingPunct="0">
              <a:defRPr>
                <a:solidFill>
                  <a:schemeClr val="tx1"/>
                </a:solidFill>
                <a:latin typeface="Arial" pitchFamily="34" charset="0"/>
              </a:defRPr>
            </a:lvl3pPr>
            <a:lvl4pPr marL="1600200" indent="-228600" defTabSz="822325" eaLnBrk="0" hangingPunct="0">
              <a:defRPr>
                <a:solidFill>
                  <a:schemeClr val="tx1"/>
                </a:solidFill>
                <a:latin typeface="Arial" pitchFamily="34" charset="0"/>
              </a:defRPr>
            </a:lvl4pPr>
            <a:lvl5pPr marL="2057400" indent="-228600" defTabSz="822325" eaLnBrk="0" hangingPunct="0">
              <a:defRPr>
                <a:solidFill>
                  <a:schemeClr val="tx1"/>
                </a:solidFill>
                <a:latin typeface="Arial" pitchFamily="34" charset="0"/>
              </a:defRPr>
            </a:lvl5pPr>
            <a:lvl6pPr marL="2514600" indent="-228600" defTabSz="822325" eaLnBrk="0" fontAlgn="base" hangingPunct="0">
              <a:spcBef>
                <a:spcPct val="0"/>
              </a:spcBef>
              <a:spcAft>
                <a:spcPct val="0"/>
              </a:spcAft>
              <a:defRPr>
                <a:solidFill>
                  <a:schemeClr val="tx1"/>
                </a:solidFill>
                <a:latin typeface="Arial" pitchFamily="34" charset="0"/>
              </a:defRPr>
            </a:lvl6pPr>
            <a:lvl7pPr marL="2971800" indent="-228600" defTabSz="822325" eaLnBrk="0" fontAlgn="base" hangingPunct="0">
              <a:spcBef>
                <a:spcPct val="0"/>
              </a:spcBef>
              <a:spcAft>
                <a:spcPct val="0"/>
              </a:spcAft>
              <a:defRPr>
                <a:solidFill>
                  <a:schemeClr val="tx1"/>
                </a:solidFill>
                <a:latin typeface="Arial" pitchFamily="34" charset="0"/>
              </a:defRPr>
            </a:lvl7pPr>
            <a:lvl8pPr marL="3429000" indent="-228600" defTabSz="822325" eaLnBrk="0" fontAlgn="base" hangingPunct="0">
              <a:spcBef>
                <a:spcPct val="0"/>
              </a:spcBef>
              <a:spcAft>
                <a:spcPct val="0"/>
              </a:spcAft>
              <a:defRPr>
                <a:solidFill>
                  <a:schemeClr val="tx1"/>
                </a:solidFill>
                <a:latin typeface="Arial" pitchFamily="34" charset="0"/>
              </a:defRPr>
            </a:lvl8pPr>
            <a:lvl9pPr marL="3886200" indent="-228600" defTabSz="822325" eaLnBrk="0" fontAlgn="base" hangingPunct="0">
              <a:spcBef>
                <a:spcPct val="0"/>
              </a:spcBef>
              <a:spcAft>
                <a:spcPct val="0"/>
              </a:spcAft>
              <a:defRPr>
                <a:solidFill>
                  <a:schemeClr val="tx1"/>
                </a:solidFill>
                <a:latin typeface="Arial" pitchFamily="34" charset="0"/>
              </a:defRPr>
            </a:lvl9pPr>
          </a:lstStyle>
          <a:p>
            <a:endParaRPr lang="en-GB" sz="2100">
              <a:latin typeface="Times" pitchFamily="-8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Calibri"/>
                <a:ea typeface="ヒラギノ角ゴ Pro W3" charset="-128"/>
                <a:cs typeface="ヒラギノ角ゴ Pro W3" charset="-128"/>
              </a:rPr>
              <a:t>According to Garter, 90 percent of IT security spend is on perimeter security such as firewalls.</a:t>
            </a:r>
            <a:endParaRPr lang="nl-BE" dirty="0"/>
          </a:p>
        </p:txBody>
      </p:sp>
      <p:sp>
        <p:nvSpPr>
          <p:cNvPr id="4" name="Slide Number Placeholder 3"/>
          <p:cNvSpPr>
            <a:spLocks noGrp="1"/>
          </p:cNvSpPr>
          <p:nvPr>
            <p:ph type="sldNum" sz="quarter" idx="10"/>
          </p:nvPr>
        </p:nvSpPr>
        <p:spPr/>
        <p:txBody>
          <a:bodyPr/>
          <a:lstStyle/>
          <a:p>
            <a:pPr>
              <a:defRPr/>
            </a:pPr>
            <a:fld id="{8F380690-2879-4E97-93EB-8834B4A05481}" type="slidenum">
              <a:rPr lang="en-GB" smtClean="0"/>
              <a:pPr>
                <a:defRPr/>
              </a:pPr>
              <a:t>6</a:t>
            </a:fld>
            <a:endParaRPr lang="en-GB"/>
          </a:p>
        </p:txBody>
      </p:sp>
    </p:spTree>
    <p:extLst>
      <p:ext uri="{BB962C8B-B14F-4D97-AF65-F5344CB8AC3E}">
        <p14:creationId xmlns:p14="http://schemas.microsoft.com/office/powerpoint/2010/main" val="2234448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66A11CA-E332-494D-8417-DFD4765089D0}" type="slidenum">
              <a:rPr lang="fr-FR" smtClean="0">
                <a:latin typeface="Times New Roman" pitchFamily="18" charset="0"/>
              </a:rPr>
              <a:pPr eaLnBrk="1" hangingPunct="1"/>
              <a:t>9</a:t>
            </a:fld>
            <a:endParaRPr lang="fr-FR" smtClean="0">
              <a:latin typeface="Times New Roman" pitchFamily="18" charset="0"/>
            </a:endParaRPr>
          </a:p>
        </p:txBody>
      </p:sp>
      <p:sp>
        <p:nvSpPr>
          <p:cNvPr id="171011" name="Rectangle 2"/>
          <p:cNvSpPr>
            <a:spLocks noGrp="1" noRot="1" noChangeAspect="1" noChangeArrowheads="1" noTextEdit="1"/>
          </p:cNvSpPr>
          <p:nvPr>
            <p:ph type="sldImg"/>
          </p:nvPr>
        </p:nvSpPr>
        <p:spPr>
          <a:xfrm>
            <a:off x="1154113" y="690563"/>
            <a:ext cx="4554537" cy="3416300"/>
          </a:xfrm>
          <a:ln/>
        </p:spPr>
      </p:sp>
      <p:sp>
        <p:nvSpPr>
          <p:cNvPr id="171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MAIN THEME: applications are different than networks – software is full of holes</a:t>
            </a:r>
          </a:p>
          <a:p>
            <a:pPr eaLnBrk="1" hangingPunct="1"/>
            <a:endParaRPr lang="en-US" smtClean="0"/>
          </a:p>
          <a:p>
            <a:pPr eaLnBrk="1" hangingPunct="1"/>
            <a:r>
              <a:rPr lang="en-US" smtClean="0"/>
              <a:t>HTTP Request is like an ENVELOPE that passes thru all those components. Envelope is finally opened by YOUR CODE.</a:t>
            </a:r>
          </a:p>
          <a:p>
            <a:pPr eaLnBrk="1" hangingPunct="1"/>
            <a:endParaRPr lang="en-US" smtClean="0"/>
          </a:p>
          <a:p>
            <a:pPr eaLnBrk="1" hangingPunct="1"/>
            <a:r>
              <a:rPr lang="en-US" smtClean="0"/>
              <a:t>Introduce SSL, only prevents eavesdropping. Actually helps hacker by protecting their attacks with a tunnel.</a:t>
            </a:r>
          </a:p>
          <a:p>
            <a:pPr eaLnBrk="1" hangingPunct="1"/>
            <a:endParaRPr lang="en-US" smtClean="0"/>
          </a:p>
          <a:p>
            <a:pPr eaLnBrk="1" hangingPunct="1"/>
            <a:r>
              <a:rPr lang="en-US" smtClean="0"/>
              <a:t>LMCO apps may be internal users, but that doesn’t deplete the threat environment. So, the picture above still applies to internal apps.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3394" name="Rectangle 2"/>
          <p:cNvSpPr>
            <a:spLocks noGrp="1" noRot="1" noChangeAspect="1" noChangeArrowheads="1" noTextEdit="1"/>
          </p:cNvSpPr>
          <p:nvPr>
            <p:ph type="sldImg"/>
          </p:nvPr>
        </p:nvSpPr>
        <p:spPr>
          <a:xfrm>
            <a:off x="96838" y="0"/>
            <a:ext cx="6772275" cy="5080000"/>
          </a:xfrm>
          <a:solidFill>
            <a:srgbClr val="FFFFFF"/>
          </a:solidFill>
          <a:ln cap="flat" algn="ctr"/>
        </p:spPr>
      </p:sp>
      <p:sp>
        <p:nvSpPr>
          <p:cNvPr id="1723395" name="Rectangle 3"/>
          <p:cNvSpPr>
            <a:spLocks noGrp="1" noChangeAspect="1" noChangeArrowheads="1"/>
          </p:cNvSpPr>
          <p:nvPr>
            <p:ph type="body" idx="1"/>
          </p:nvPr>
        </p:nvSpPr>
        <p:spPr>
          <a:ln cap="flat" algn="ctr"/>
        </p:spPr>
        <p:txBody>
          <a:bodyPr lIns="91405" rIns="91405"/>
          <a:lstStyle/>
          <a:p>
            <a:pPr eaLnBrk="1" hangingPunct="1">
              <a:buFont typeface="Arial" pitchFamily="34" charset="0"/>
              <a:buNone/>
            </a:pPr>
            <a:r>
              <a:rPr lang="en-US" dirty="0" smtClean="0">
                <a:latin typeface="Arial" pitchFamily="34" charset="0"/>
              </a:rPr>
              <a:t>The red ones are the new ones.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a:ln>
            <a:miter lim="800000"/>
            <a:headEnd/>
            <a:tailEnd/>
          </a:ln>
        </p:spPr>
        <p:txBody>
          <a:bodyPr lIns="91419" tIns="45709" rIns="91419" bIns="45709"/>
          <a:lstStyle/>
          <a:p>
            <a:fld id="{3BEB80DF-6E8C-4EBC-84B9-7153438594BA}" type="slidenum">
              <a:rPr lang="en-US">
                <a:latin typeface="Arial" pitchFamily="34" charset="0"/>
              </a:rPr>
              <a:pPr/>
              <a:t>11</a:t>
            </a:fld>
            <a:endParaRPr lang="en-US">
              <a:latin typeface="Arial" pitchFamily="34" charset="0"/>
            </a:endParaRPr>
          </a:p>
        </p:txBody>
      </p:sp>
      <p:sp>
        <p:nvSpPr>
          <p:cNvPr id="167939" name="Rectangle 2"/>
          <p:cNvSpPr>
            <a:spLocks noGrp="1" noRot="1" noChangeAspect="1" noChangeArrowheads="1" noTextEdit="1"/>
          </p:cNvSpPr>
          <p:nvPr>
            <p:ph type="sldImg"/>
          </p:nvPr>
        </p:nvSpPr>
        <p:spPr>
          <a:xfrm>
            <a:off x="1143000" y="685800"/>
            <a:ext cx="4573588" cy="3429000"/>
          </a:xfrm>
          <a:ln/>
        </p:spPr>
      </p:sp>
      <p:sp>
        <p:nvSpPr>
          <p:cNvPr id="167940" name="Rectangle 3"/>
          <p:cNvSpPr>
            <a:spLocks noGrp="1" noChangeArrowheads="1"/>
          </p:cNvSpPr>
          <p:nvPr>
            <p:ph type="body" idx="1"/>
          </p:nvPr>
        </p:nvSpPr>
        <p:spPr>
          <a:noFill/>
        </p:spPr>
        <p:txBody>
          <a:bodyPr/>
          <a:lstStyle/>
          <a:p>
            <a:pPr eaLnBrk="1" hangingPunct="1"/>
            <a:endParaRPr lang="nl-BE"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a:p>
        </p:txBody>
      </p:sp>
      <p:sp>
        <p:nvSpPr>
          <p:cNvPr id="4" name="Slide Number Placeholder 3"/>
          <p:cNvSpPr>
            <a:spLocks noGrp="1"/>
          </p:cNvSpPr>
          <p:nvPr>
            <p:ph type="sldNum" sz="quarter" idx="10"/>
          </p:nvPr>
        </p:nvSpPr>
        <p:spPr/>
        <p:txBody>
          <a:bodyPr/>
          <a:lstStyle/>
          <a:p>
            <a:pPr>
              <a:defRPr/>
            </a:pPr>
            <a:fld id="{7381FEBA-6368-4B07-A028-ED0CFE1B091F}" type="slidenum">
              <a:rPr lang="en-US" smtClean="0"/>
              <a:pPr>
                <a:defRPr/>
              </a:pPr>
              <a:t>12</a:t>
            </a:fld>
            <a:endParaRPr lang="en-US"/>
          </a:p>
        </p:txBody>
      </p:sp>
    </p:spTree>
    <p:extLst>
      <p:ext uri="{BB962C8B-B14F-4D97-AF65-F5344CB8AC3E}">
        <p14:creationId xmlns:p14="http://schemas.microsoft.com/office/powerpoint/2010/main" val="29708186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74725" y="3030538"/>
            <a:ext cx="11055350" cy="2090737"/>
          </a:xfrm>
        </p:spPr>
        <p:txBody>
          <a:bodyPr/>
          <a:lstStyle/>
          <a:p>
            <a:r>
              <a:rPr lang="en-US" smtClean="0"/>
              <a:t>Click to edit Master title style</a:t>
            </a:r>
            <a:endParaRPr lang="en-US"/>
          </a:p>
        </p:txBody>
      </p:sp>
      <p:sp>
        <p:nvSpPr>
          <p:cNvPr id="3" name="Subtitle 2"/>
          <p:cNvSpPr>
            <a:spLocks noGrp="1"/>
          </p:cNvSpPr>
          <p:nvPr>
            <p:ph type="subTitle" idx="1"/>
          </p:nvPr>
        </p:nvSpPr>
        <p:spPr>
          <a:xfrm>
            <a:off x="1951038" y="5527675"/>
            <a:ext cx="9102725" cy="2492375"/>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1854200"/>
            <a:ext cx="2616200" cy="6946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1854200"/>
            <a:ext cx="7696200" cy="69469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1157" name="Picture 21"/>
          <p:cNvPicPr>
            <a:picLocks noChangeAspect="1" noChangeArrowheads="1"/>
          </p:cNvPicPr>
          <p:nvPr userDrawn="1"/>
        </p:nvPicPr>
        <p:blipFill>
          <a:blip r:embed="rId2" cstate="print"/>
          <a:srcRect/>
          <a:stretch>
            <a:fillRect/>
          </a:stretch>
        </p:blipFill>
        <p:spPr bwMode="auto">
          <a:xfrm>
            <a:off x="5981700" y="2070100"/>
            <a:ext cx="8750300" cy="8750300"/>
          </a:xfrm>
          <a:prstGeom prst="rect">
            <a:avLst/>
          </a:prstGeom>
          <a:noFill/>
          <a:ln w="12700">
            <a:noFill/>
            <a:miter lim="800000"/>
            <a:headEnd/>
            <a:tailEnd/>
          </a:ln>
        </p:spPr>
      </p:pic>
      <p:grpSp>
        <p:nvGrpSpPr>
          <p:cNvPr id="91159" name="Group 23"/>
          <p:cNvGrpSpPr>
            <a:grpSpLocks/>
          </p:cNvGrpSpPr>
          <p:nvPr userDrawn="1"/>
        </p:nvGrpSpPr>
        <p:grpSpPr bwMode="auto">
          <a:xfrm>
            <a:off x="0" y="0"/>
            <a:ext cx="13004800" cy="3084513"/>
            <a:chOff x="0" y="0"/>
            <a:chExt cx="8192" cy="1944"/>
          </a:xfrm>
        </p:grpSpPr>
        <p:sp>
          <p:nvSpPr>
            <p:cNvPr id="91160" name="Rectangle 24"/>
            <p:cNvSpPr>
              <a:spLocks/>
            </p:cNvSpPr>
            <p:nvPr/>
          </p:nvSpPr>
          <p:spPr bwMode="auto">
            <a:xfrm>
              <a:off x="0" y="1600"/>
              <a:ext cx="8192" cy="40"/>
            </a:xfrm>
            <a:prstGeom prst="rect">
              <a:avLst/>
            </a:prstGeom>
            <a:gradFill rotWithShape="0">
              <a:gsLst>
                <a:gs pos="0">
                  <a:srgbClr val="000000"/>
                </a:gs>
                <a:gs pos="100000">
                  <a:srgbClr val="B3B3B3"/>
                </a:gs>
              </a:gsLst>
              <a:lin ang="5400000" scaled="1"/>
            </a:gradFill>
            <a:ln w="25400">
              <a:noFill/>
              <a:miter lim="800000"/>
              <a:headEnd/>
              <a:tailEnd/>
            </a:ln>
          </p:spPr>
          <p:txBody>
            <a:bodyPr lIns="0" tIns="0" rIns="0" bIns="0"/>
            <a:lstStyle/>
            <a:p>
              <a:endParaRPr lang="en-US"/>
            </a:p>
          </p:txBody>
        </p:sp>
        <p:sp>
          <p:nvSpPr>
            <p:cNvPr id="91161" name="Rectangle 25"/>
            <p:cNvSpPr>
              <a:spLocks/>
            </p:cNvSpPr>
            <p:nvPr/>
          </p:nvSpPr>
          <p:spPr bwMode="auto">
            <a:xfrm>
              <a:off x="0" y="0"/>
              <a:ext cx="8192" cy="1600"/>
            </a:xfrm>
            <a:prstGeom prst="rect">
              <a:avLst/>
            </a:prstGeom>
            <a:gradFill rotWithShape="0">
              <a:gsLst>
                <a:gs pos="0">
                  <a:srgbClr val="1A2464"/>
                </a:gs>
                <a:gs pos="100000">
                  <a:srgbClr val="46558F"/>
                </a:gs>
              </a:gsLst>
              <a:lin ang="5400000" scaled="1"/>
            </a:gradFill>
            <a:ln w="25400">
              <a:noFill/>
              <a:miter lim="800000"/>
              <a:headEnd/>
              <a:tailEnd/>
            </a:ln>
          </p:spPr>
          <p:txBody>
            <a:bodyPr lIns="0" tIns="0" rIns="0" bIns="0"/>
            <a:lstStyle/>
            <a:p>
              <a:endParaRPr lang="en-US"/>
            </a:p>
          </p:txBody>
        </p:sp>
        <p:pic>
          <p:nvPicPr>
            <p:cNvPr id="91162" name="Picture 26"/>
            <p:cNvPicPr>
              <a:picLocks noChangeAspect="1" noChangeArrowheads="1"/>
            </p:cNvPicPr>
            <p:nvPr/>
          </p:nvPicPr>
          <p:blipFill>
            <a:blip r:embed="rId3" cstate="print"/>
            <a:srcRect/>
            <a:stretch>
              <a:fillRect/>
            </a:stretch>
          </p:blipFill>
          <p:spPr bwMode="auto">
            <a:xfrm>
              <a:off x="3121" y="0"/>
              <a:ext cx="1944" cy="1944"/>
            </a:xfrm>
            <a:prstGeom prst="rect">
              <a:avLst/>
            </a:prstGeom>
            <a:noFill/>
            <a:ln w="12700">
              <a:noFill/>
              <a:miter lim="800000"/>
              <a:headEnd/>
              <a:tailEnd/>
            </a:ln>
          </p:spPr>
        </p:pic>
      </p:grpSp>
      <p:sp>
        <p:nvSpPr>
          <p:cNvPr id="91163" name="Rectangle 27"/>
          <p:cNvSpPr>
            <a:spLocks/>
          </p:cNvSpPr>
          <p:nvPr userDrawn="1"/>
        </p:nvSpPr>
        <p:spPr bwMode="auto">
          <a:xfrm>
            <a:off x="0" y="7213600"/>
            <a:ext cx="13004800" cy="2540000"/>
          </a:xfrm>
          <a:prstGeom prst="rect">
            <a:avLst/>
          </a:prstGeom>
          <a:gradFill rotWithShape="0">
            <a:gsLst>
              <a:gs pos="0">
                <a:srgbClr val="1A2464"/>
              </a:gs>
              <a:gs pos="100000">
                <a:srgbClr val="46558F"/>
              </a:gs>
            </a:gsLst>
            <a:lin ang="5400000" scaled="1"/>
          </a:gradFill>
          <a:ln w="25400">
            <a:noFill/>
            <a:miter lim="800000"/>
            <a:headEnd/>
            <a:tailEnd/>
          </a:ln>
        </p:spPr>
        <p:txBody>
          <a:bodyPr lIns="0" tIns="0" rIns="0" bIns="0"/>
          <a:lstStyle/>
          <a:p>
            <a:endParaRPr lang="en-US"/>
          </a:p>
        </p:txBody>
      </p:sp>
      <p:sp>
        <p:nvSpPr>
          <p:cNvPr id="91164" name="Rectangle 28"/>
          <p:cNvSpPr>
            <a:spLocks/>
          </p:cNvSpPr>
          <p:nvPr userDrawn="1"/>
        </p:nvSpPr>
        <p:spPr bwMode="auto">
          <a:xfrm>
            <a:off x="0" y="7150100"/>
            <a:ext cx="13004800" cy="63500"/>
          </a:xfrm>
          <a:prstGeom prst="rect">
            <a:avLst/>
          </a:prstGeom>
          <a:gradFill rotWithShape="0">
            <a:gsLst>
              <a:gs pos="0">
                <a:srgbClr val="B3B3B3"/>
              </a:gs>
              <a:gs pos="100000">
                <a:srgbClr val="000000"/>
              </a:gs>
            </a:gsLst>
            <a:lin ang="5400000" scaled="1"/>
          </a:gradFill>
          <a:ln w="25400">
            <a:noFill/>
            <a:miter lim="800000"/>
            <a:headEnd/>
            <a:tailEnd/>
          </a:ln>
        </p:spPr>
        <p:txBody>
          <a:bodyPr lIns="0" tIns="0" rIns="0" bIns="0"/>
          <a:lstStyle/>
          <a:p>
            <a:endParaRPr lang="en-US"/>
          </a:p>
        </p:txBody>
      </p:sp>
      <p:sp>
        <p:nvSpPr>
          <p:cNvPr id="91168" name="Rectangle 32"/>
          <p:cNvSpPr>
            <a:spLocks noGrp="1" noChangeArrowheads="1"/>
          </p:cNvSpPr>
          <p:nvPr>
            <p:ph type="ctrTitle" sz="quarter"/>
          </p:nvPr>
        </p:nvSpPr>
        <p:spPr>
          <a:xfrm>
            <a:off x="914400" y="3276600"/>
            <a:ext cx="11125200" cy="2286000"/>
          </a:xfrm>
          <a:ln w="9525"/>
        </p:spPr>
        <p:txBody>
          <a:bodyPr lIns="91440" tIns="45720" rIns="91440" bIns="45720" anchor="ctr"/>
          <a:lstStyle>
            <a:lvl1pPr>
              <a:defRPr/>
            </a:lvl1pPr>
          </a:lstStyle>
          <a:p>
            <a:r>
              <a:rPr lang="en-US"/>
              <a:t>Click to edit Master title style</a:t>
            </a: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1B424F0-30A2-4201-84E1-0E06B2061B85}" type="slidenum">
              <a:rPr lang="en-US"/>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F2ACC532-A94C-429A-9709-1A62D7685B5D}" type="slidenum">
              <a:rPr lang="en-US"/>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25908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2590800"/>
            <a:ext cx="5156200" cy="5715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306DA1E7-4226-4BE8-9E05-1C17CDFFF0FF}" type="slidenum">
              <a:rPr lang="en-US"/>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436D15E3-D551-49D3-B386-5D314CB83A7C}" type="slidenum">
              <a:rPr lang="en-US"/>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83022641-C76C-4504-9BDD-DE1B25E1A4ED}" type="slidenum">
              <a:rPr lang="en-US"/>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2486420B-FCD8-407C-B41F-D9BD6548DF49}" type="slidenum">
              <a:rPr lang="en-US"/>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8278A869-B041-40AE-AEF5-E6B4C85D16EB}" type="slidenum">
              <a:rPr lang="en-US"/>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066E05CA-876E-41D7-B620-956421822FAF}" type="slidenum">
              <a:rPr lang="en-US"/>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FE0C8096-E2F9-4B74-86B0-BF5FE3E051CD}" type="slidenum">
              <a:rPr lang="en-US"/>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18600" y="762000"/>
            <a:ext cx="2616200" cy="75438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270000" y="762000"/>
            <a:ext cx="7696200" cy="7543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5EEC7DE9-C28F-4996-AC25-2B92674A6285}" type="slidenum">
              <a:rPr lang="en-US"/>
              <a:pPr/>
              <a:t>‹#›</a:t>
            </a:fld>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50240" y="155788"/>
            <a:ext cx="12354560" cy="80151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650240" y="2492587"/>
            <a:ext cx="5743787" cy="54186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6610773" y="2492587"/>
            <a:ext cx="5743787" cy="541866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sz="quarter" idx="10"/>
          </p:nvPr>
        </p:nvSpPr>
        <p:spPr/>
        <p:txBody>
          <a:bodyPr/>
          <a:lstStyle>
            <a:lvl1pPr>
              <a:defRPr/>
            </a:lvl1pPr>
          </a:lstStyle>
          <a:p>
            <a:pPr>
              <a:defRPr/>
            </a:pPr>
            <a:r>
              <a:rPr lang="en-US"/>
              <a:t> page  </a:t>
            </a:r>
            <a:fld id="{A1A77307-F335-4639-A9BF-0BB3879244D0}" type="slidenum">
              <a:rPr lang="en-US"/>
              <a:pPr>
                <a:defRPr/>
              </a:pPr>
              <a:t>‹#›</a:t>
            </a:fld>
            <a:endParaRPr lang="en-US" sz="2300" b="1"/>
          </a:p>
        </p:txBody>
      </p:sp>
    </p:spTree>
    <p:extLst>
      <p:ext uri="{BB962C8B-B14F-4D97-AF65-F5344CB8AC3E}">
        <p14:creationId xmlns:p14="http://schemas.microsoft.com/office/powerpoint/2010/main" val="75799011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27113" y="6267450"/>
            <a:ext cx="11053762" cy="193675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1027113" y="4133850"/>
            <a:ext cx="11053762" cy="21336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270000" y="5740400"/>
            <a:ext cx="5156200" cy="3060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578600" y="5740400"/>
            <a:ext cx="5156200" cy="3060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50875" y="390525"/>
            <a:ext cx="11703050" cy="16256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50875" y="388938"/>
            <a:ext cx="4278313" cy="1652587"/>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49525" y="6827838"/>
            <a:ext cx="7802563" cy="806450"/>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5" name="Picture 1"/>
          <p:cNvPicPr>
            <a:picLocks noChangeAspect="1" noChangeArrowheads="1"/>
          </p:cNvPicPr>
          <p:nvPr/>
        </p:nvPicPr>
        <p:blipFill>
          <a:blip r:embed="rId13" cstate="print"/>
          <a:srcRect/>
          <a:stretch>
            <a:fillRect/>
          </a:stretch>
        </p:blipFill>
        <p:spPr bwMode="auto">
          <a:xfrm>
            <a:off x="5981700" y="2070100"/>
            <a:ext cx="8750300" cy="8750300"/>
          </a:xfrm>
          <a:prstGeom prst="rect">
            <a:avLst/>
          </a:prstGeom>
          <a:noFill/>
          <a:ln w="12700">
            <a:noFill/>
            <a:miter lim="800000"/>
            <a:headEnd/>
            <a:tailEnd/>
          </a:ln>
        </p:spPr>
      </p:pic>
      <p:sp>
        <p:nvSpPr>
          <p:cNvPr id="1026" name="Rectangle 2"/>
          <p:cNvSpPr>
            <a:spLocks noGrp="1" noChangeArrowheads="1"/>
          </p:cNvSpPr>
          <p:nvPr>
            <p:ph type="body" idx="1"/>
          </p:nvPr>
        </p:nvSpPr>
        <p:spPr bwMode="auto">
          <a:xfrm>
            <a:off x="1270000" y="5740400"/>
            <a:ext cx="10464800" cy="30607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smtClean="0">
                <a:sym typeface="Gill Sans" charset="0"/>
              </a:rPr>
              <a:t>Click to edit Master text styles</a:t>
            </a:r>
          </a:p>
        </p:txBody>
      </p:sp>
      <p:sp>
        <p:nvSpPr>
          <p:cNvPr id="1027" name="Rectangle 3"/>
          <p:cNvSpPr>
            <a:spLocks noGrp="1" noChangeArrowheads="1"/>
          </p:cNvSpPr>
          <p:nvPr>
            <p:ph type="title"/>
          </p:nvPr>
        </p:nvSpPr>
        <p:spPr bwMode="auto">
          <a:xfrm>
            <a:off x="1270000" y="1854200"/>
            <a:ext cx="10464800" cy="3302000"/>
          </a:xfrm>
          <a:prstGeom prst="rect">
            <a:avLst/>
          </a:prstGeom>
          <a:noFill/>
          <a:ln w="12700">
            <a:noFill/>
            <a:miter lim="800000"/>
            <a:headEnd/>
            <a:tailEnd/>
          </a:ln>
          <a:effectLst/>
        </p:spPr>
        <p:txBody>
          <a:bodyPr vert="horz" wrap="square" lIns="50800" tIns="50800" rIns="50800" bIns="50800" numCol="1" anchor="b" anchorCtr="0" compatLnSpc="1">
            <a:prstTxWarp prst="textNoShape">
              <a:avLst/>
            </a:prstTxWarp>
          </a:bodyPr>
          <a:lstStyle/>
          <a:p>
            <a:pPr lvl="0"/>
            <a:r>
              <a:rPr lang="en-US" smtClean="0">
                <a:sym typeface="Gill Sans" charset="0"/>
              </a:rPr>
              <a:t>Presentation Title</a:t>
            </a:r>
          </a:p>
        </p:txBody>
      </p:sp>
      <p:grpSp>
        <p:nvGrpSpPr>
          <p:cNvPr id="1028" name="Group 4"/>
          <p:cNvGrpSpPr>
            <a:grpSpLocks/>
          </p:cNvGrpSpPr>
          <p:nvPr/>
        </p:nvGrpSpPr>
        <p:grpSpPr bwMode="auto">
          <a:xfrm>
            <a:off x="0" y="0"/>
            <a:ext cx="13004800" cy="2043113"/>
            <a:chOff x="0" y="0"/>
            <a:chExt cx="8192" cy="1288"/>
          </a:xfrm>
        </p:grpSpPr>
        <p:sp>
          <p:nvSpPr>
            <p:cNvPr id="1029" name="Rectangle 5"/>
            <p:cNvSpPr>
              <a:spLocks/>
            </p:cNvSpPr>
            <p:nvPr/>
          </p:nvSpPr>
          <p:spPr bwMode="auto">
            <a:xfrm>
              <a:off x="0" y="960"/>
              <a:ext cx="8192" cy="40"/>
            </a:xfrm>
            <a:prstGeom prst="rect">
              <a:avLst/>
            </a:prstGeom>
            <a:gradFill rotWithShape="0">
              <a:gsLst>
                <a:gs pos="0">
                  <a:srgbClr val="000000"/>
                </a:gs>
                <a:gs pos="100000">
                  <a:srgbClr val="B3B3B3"/>
                </a:gs>
              </a:gsLst>
              <a:lin ang="5400000" scaled="1"/>
            </a:gradFill>
            <a:ln w="25400">
              <a:noFill/>
              <a:miter lim="800000"/>
              <a:headEnd/>
              <a:tailEnd/>
            </a:ln>
          </p:spPr>
          <p:txBody>
            <a:bodyPr lIns="0" tIns="0" rIns="0" bIns="0"/>
            <a:lstStyle/>
            <a:p>
              <a:endParaRPr lang="en-US"/>
            </a:p>
          </p:txBody>
        </p:sp>
        <p:sp>
          <p:nvSpPr>
            <p:cNvPr id="1030" name="Rectangle 6"/>
            <p:cNvSpPr>
              <a:spLocks/>
            </p:cNvSpPr>
            <p:nvPr/>
          </p:nvSpPr>
          <p:spPr bwMode="auto">
            <a:xfrm>
              <a:off x="0" y="0"/>
              <a:ext cx="8192" cy="960"/>
            </a:xfrm>
            <a:prstGeom prst="rect">
              <a:avLst/>
            </a:prstGeom>
            <a:gradFill rotWithShape="0">
              <a:gsLst>
                <a:gs pos="0">
                  <a:srgbClr val="1A2464"/>
                </a:gs>
                <a:gs pos="100000">
                  <a:srgbClr val="46558F"/>
                </a:gs>
              </a:gsLst>
              <a:lin ang="5400000" scaled="1"/>
            </a:gradFill>
            <a:ln w="25400">
              <a:noFill/>
              <a:miter lim="800000"/>
              <a:headEnd/>
              <a:tailEnd/>
            </a:ln>
          </p:spPr>
          <p:txBody>
            <a:bodyPr lIns="0" tIns="0" rIns="0" bIns="0"/>
            <a:lstStyle/>
            <a:p>
              <a:endParaRPr lang="en-US"/>
            </a:p>
          </p:txBody>
        </p:sp>
        <p:pic>
          <p:nvPicPr>
            <p:cNvPr id="1031" name="Picture 7"/>
            <p:cNvPicPr>
              <a:picLocks noChangeAspect="1" noChangeArrowheads="1"/>
            </p:cNvPicPr>
            <p:nvPr/>
          </p:nvPicPr>
          <p:blipFill>
            <a:blip r:embed="rId14" cstate="print"/>
            <a:srcRect/>
            <a:stretch>
              <a:fillRect/>
            </a:stretch>
          </p:blipFill>
          <p:spPr bwMode="auto">
            <a:xfrm>
              <a:off x="3449" y="0"/>
              <a:ext cx="1288" cy="1288"/>
            </a:xfrm>
            <a:prstGeom prst="rect">
              <a:avLst/>
            </a:prstGeom>
            <a:noFill/>
            <a:ln w="12700">
              <a:noFill/>
              <a:miter lim="800000"/>
              <a:headEnd/>
              <a:tailEnd/>
            </a:ln>
          </p:spPr>
        </p:pic>
      </p:grpSp>
      <p:sp>
        <p:nvSpPr>
          <p:cNvPr id="1032" name="Rectangle 8"/>
          <p:cNvSpPr>
            <a:spLocks/>
          </p:cNvSpPr>
          <p:nvPr/>
        </p:nvSpPr>
        <p:spPr bwMode="auto">
          <a:xfrm>
            <a:off x="7696200" y="282575"/>
            <a:ext cx="5133975" cy="944563"/>
          </a:xfrm>
          <a:prstGeom prst="rect">
            <a:avLst/>
          </a:prstGeom>
          <a:noFill/>
          <a:ln w="12700">
            <a:noFill/>
            <a:miter lim="800000"/>
            <a:headEnd/>
            <a:tailEnd/>
          </a:ln>
        </p:spPr>
        <p:txBody>
          <a:bodyPr wrap="none" lIns="0" tIns="0" rIns="0" bIns="0" anchor="ctr">
            <a:spAutoFit/>
          </a:bodyPr>
          <a:lstStyle/>
          <a:p>
            <a:r>
              <a:rPr lang="en-US" sz="3400" b="1">
                <a:solidFill>
                  <a:srgbClr val="919191"/>
                </a:solidFill>
                <a:latin typeface="Tahoma" pitchFamily="34" charset="0"/>
                <a:ea typeface="Gill Sans" charset="0"/>
                <a:cs typeface="Gill Sans" charset="0"/>
              </a:rPr>
              <a:t>The OWASP Foundation</a:t>
            </a:r>
          </a:p>
          <a:p>
            <a:r>
              <a:rPr lang="en-US" sz="2800">
                <a:solidFill>
                  <a:srgbClr val="919191"/>
                </a:solidFill>
                <a:latin typeface="Tahoma" pitchFamily="34" charset="0"/>
                <a:ea typeface="Gill Sans" charset="0"/>
                <a:cs typeface="Gill Sans" charset="0"/>
              </a:rPr>
              <a:t>http://www.owasp.org</a:t>
            </a:r>
          </a:p>
        </p:txBody>
      </p:sp>
      <p:grpSp>
        <p:nvGrpSpPr>
          <p:cNvPr id="1033" name="Group 9"/>
          <p:cNvGrpSpPr>
            <a:grpSpLocks/>
          </p:cNvGrpSpPr>
          <p:nvPr/>
        </p:nvGrpSpPr>
        <p:grpSpPr bwMode="auto">
          <a:xfrm>
            <a:off x="0" y="9372600"/>
            <a:ext cx="13004800" cy="381000"/>
            <a:chOff x="0" y="0"/>
            <a:chExt cx="8192" cy="240"/>
          </a:xfrm>
        </p:grpSpPr>
        <p:sp>
          <p:nvSpPr>
            <p:cNvPr id="1034" name="Rectangle 10"/>
            <p:cNvSpPr>
              <a:spLocks/>
            </p:cNvSpPr>
            <p:nvPr/>
          </p:nvSpPr>
          <p:spPr bwMode="auto">
            <a:xfrm>
              <a:off x="0" y="40"/>
              <a:ext cx="8192" cy="200"/>
            </a:xfrm>
            <a:prstGeom prst="rect">
              <a:avLst/>
            </a:prstGeom>
            <a:gradFill rotWithShape="0">
              <a:gsLst>
                <a:gs pos="0">
                  <a:srgbClr val="1A2464"/>
                </a:gs>
                <a:gs pos="100000">
                  <a:srgbClr val="46558F"/>
                </a:gs>
              </a:gsLst>
              <a:lin ang="5400000" scaled="1"/>
            </a:gradFill>
            <a:ln w="25400">
              <a:noFill/>
              <a:miter lim="800000"/>
              <a:headEnd/>
              <a:tailEnd/>
            </a:ln>
          </p:spPr>
          <p:txBody>
            <a:bodyPr lIns="0" tIns="0" rIns="0" bIns="0"/>
            <a:lstStyle/>
            <a:p>
              <a:endParaRPr lang="en-US"/>
            </a:p>
          </p:txBody>
        </p:sp>
        <p:sp>
          <p:nvSpPr>
            <p:cNvPr id="1035" name="Rectangle 11"/>
            <p:cNvSpPr>
              <a:spLocks/>
            </p:cNvSpPr>
            <p:nvPr/>
          </p:nvSpPr>
          <p:spPr bwMode="auto">
            <a:xfrm>
              <a:off x="0" y="0"/>
              <a:ext cx="8192" cy="40"/>
            </a:xfrm>
            <a:prstGeom prst="rect">
              <a:avLst/>
            </a:prstGeom>
            <a:gradFill rotWithShape="0">
              <a:gsLst>
                <a:gs pos="0">
                  <a:srgbClr val="B3B3B3"/>
                </a:gs>
                <a:gs pos="100000">
                  <a:srgbClr val="000000"/>
                </a:gs>
              </a:gsLst>
              <a:lin ang="5400000" scaled="1"/>
            </a:gradFill>
            <a:ln w="25400">
              <a:noFill/>
              <a:miter lim="800000"/>
              <a:headEnd/>
              <a:tailEnd/>
            </a:ln>
          </p:spPr>
          <p:txBody>
            <a:bodyPr lIns="0" tIns="0" rIns="0" bIns="0"/>
            <a:lstStyle/>
            <a:p>
              <a:endParaRPr lang="en-US"/>
            </a:p>
          </p:txBody>
        </p:sp>
      </p:gr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xStyles>
    <p:titleStyle>
      <a:lvl1pPr algn="ctr" rtl="0" fontAlgn="base">
        <a:spcBef>
          <a:spcPct val="0"/>
        </a:spcBef>
        <a:spcAft>
          <a:spcPct val="0"/>
        </a:spcAft>
        <a:defRPr sz="8000">
          <a:solidFill>
            <a:schemeClr val="tx1"/>
          </a:solidFill>
          <a:latin typeface="+mj-lt"/>
          <a:ea typeface="+mj-ea"/>
          <a:cs typeface="+mj-cs"/>
          <a:sym typeface="Gill Sans" charset="0"/>
        </a:defRPr>
      </a:lvl1pPr>
      <a:lvl2pPr algn="ctr" rtl="0" fontAlgn="base">
        <a:spcBef>
          <a:spcPct val="0"/>
        </a:spcBef>
        <a:spcAft>
          <a:spcPct val="0"/>
        </a:spcAft>
        <a:defRPr sz="8000">
          <a:solidFill>
            <a:schemeClr val="tx1"/>
          </a:solidFill>
          <a:latin typeface="Tahoma" pitchFamily="34" charset="0"/>
          <a:ea typeface="ヒラギノ角ゴ ProN W3" charset="0"/>
          <a:cs typeface="ヒラギノ角ゴ ProN W3" charset="0"/>
          <a:sym typeface="Gill Sans" charset="0"/>
        </a:defRPr>
      </a:lvl2pPr>
      <a:lvl3pPr algn="ctr" rtl="0" fontAlgn="base">
        <a:spcBef>
          <a:spcPct val="0"/>
        </a:spcBef>
        <a:spcAft>
          <a:spcPct val="0"/>
        </a:spcAft>
        <a:defRPr sz="8000">
          <a:solidFill>
            <a:schemeClr val="tx1"/>
          </a:solidFill>
          <a:latin typeface="Tahoma" pitchFamily="34" charset="0"/>
          <a:ea typeface="ヒラギノ角ゴ ProN W3" charset="0"/>
          <a:cs typeface="ヒラギノ角ゴ ProN W3" charset="0"/>
          <a:sym typeface="Gill Sans" charset="0"/>
        </a:defRPr>
      </a:lvl3pPr>
      <a:lvl4pPr algn="ctr" rtl="0" fontAlgn="base">
        <a:spcBef>
          <a:spcPct val="0"/>
        </a:spcBef>
        <a:spcAft>
          <a:spcPct val="0"/>
        </a:spcAft>
        <a:defRPr sz="8000">
          <a:solidFill>
            <a:schemeClr val="tx1"/>
          </a:solidFill>
          <a:latin typeface="Tahoma" pitchFamily="34" charset="0"/>
          <a:ea typeface="ヒラギノ角ゴ ProN W3" charset="0"/>
          <a:cs typeface="ヒラギノ角ゴ ProN W3" charset="0"/>
          <a:sym typeface="Gill Sans" charset="0"/>
        </a:defRPr>
      </a:lvl4pPr>
      <a:lvl5pPr algn="ctr" rtl="0" fontAlgn="base">
        <a:spcBef>
          <a:spcPct val="0"/>
        </a:spcBef>
        <a:spcAft>
          <a:spcPct val="0"/>
        </a:spcAft>
        <a:defRPr sz="8000">
          <a:solidFill>
            <a:schemeClr val="tx1"/>
          </a:solidFill>
          <a:latin typeface="Tahoma" pitchFamily="34" charset="0"/>
          <a:ea typeface="ヒラギノ角ゴ ProN W3" charset="0"/>
          <a:cs typeface="ヒラギノ角ゴ ProN W3" charset="0"/>
          <a:sym typeface="Gill Sans" charset="0"/>
        </a:defRPr>
      </a:lvl5pPr>
      <a:lvl6pPr marL="457200" algn="ctr" rtl="0" fontAlgn="base">
        <a:spcBef>
          <a:spcPct val="0"/>
        </a:spcBef>
        <a:spcAft>
          <a:spcPct val="0"/>
        </a:spcAft>
        <a:defRPr sz="8000">
          <a:solidFill>
            <a:schemeClr val="tx1"/>
          </a:solidFill>
          <a:latin typeface="Tahoma" pitchFamily="34" charset="0"/>
          <a:ea typeface="ヒラギノ角ゴ ProN W3" charset="0"/>
          <a:cs typeface="ヒラギノ角ゴ ProN W3" charset="0"/>
          <a:sym typeface="Gill Sans" charset="0"/>
        </a:defRPr>
      </a:lvl6pPr>
      <a:lvl7pPr marL="914400" algn="ctr" rtl="0" fontAlgn="base">
        <a:spcBef>
          <a:spcPct val="0"/>
        </a:spcBef>
        <a:spcAft>
          <a:spcPct val="0"/>
        </a:spcAft>
        <a:defRPr sz="8000">
          <a:solidFill>
            <a:schemeClr val="tx1"/>
          </a:solidFill>
          <a:latin typeface="Tahoma" pitchFamily="34" charset="0"/>
          <a:ea typeface="ヒラギノ角ゴ ProN W3" charset="0"/>
          <a:cs typeface="ヒラギノ角ゴ ProN W3" charset="0"/>
          <a:sym typeface="Gill Sans" charset="0"/>
        </a:defRPr>
      </a:lvl7pPr>
      <a:lvl8pPr marL="1371600" algn="ctr" rtl="0" fontAlgn="base">
        <a:spcBef>
          <a:spcPct val="0"/>
        </a:spcBef>
        <a:spcAft>
          <a:spcPct val="0"/>
        </a:spcAft>
        <a:defRPr sz="8000">
          <a:solidFill>
            <a:schemeClr val="tx1"/>
          </a:solidFill>
          <a:latin typeface="Tahoma" pitchFamily="34" charset="0"/>
          <a:ea typeface="ヒラギノ角ゴ ProN W3" charset="0"/>
          <a:cs typeface="ヒラギノ角ゴ ProN W3" charset="0"/>
          <a:sym typeface="Gill Sans" charset="0"/>
        </a:defRPr>
      </a:lvl8pPr>
      <a:lvl9pPr marL="1828800" algn="ctr" rtl="0" fontAlgn="base">
        <a:spcBef>
          <a:spcPct val="0"/>
        </a:spcBef>
        <a:spcAft>
          <a:spcPct val="0"/>
        </a:spcAft>
        <a:defRPr sz="8000">
          <a:solidFill>
            <a:schemeClr val="tx1"/>
          </a:solidFill>
          <a:latin typeface="Tahoma" pitchFamily="34"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3600">
          <a:solidFill>
            <a:schemeClr val="tx1"/>
          </a:solidFill>
          <a:latin typeface="+mn-lt"/>
          <a:ea typeface="+mn-ea"/>
          <a:cs typeface="+mn-cs"/>
          <a:sym typeface="Gill Sans" charset="0"/>
        </a:defRPr>
      </a:lvl1pPr>
      <a:lvl2pPr algn="ctr" rtl="0" fontAlgn="base">
        <a:spcBef>
          <a:spcPct val="0"/>
        </a:spcBef>
        <a:spcAft>
          <a:spcPct val="0"/>
        </a:spcAft>
        <a:defRPr sz="2800">
          <a:solidFill>
            <a:schemeClr val="tx1"/>
          </a:solidFill>
          <a:latin typeface="+mn-lt"/>
          <a:ea typeface="+mn-ea"/>
          <a:cs typeface="+mn-cs"/>
          <a:sym typeface="Gill Sans" charset="0"/>
        </a:defRPr>
      </a:lvl2pPr>
      <a:lvl3pPr algn="ctr" rtl="0" fontAlgn="base">
        <a:spcBef>
          <a:spcPct val="0"/>
        </a:spcBef>
        <a:spcAft>
          <a:spcPct val="0"/>
        </a:spcAft>
        <a:defRPr sz="2800" i="1">
          <a:solidFill>
            <a:schemeClr val="tx1"/>
          </a:solidFill>
          <a:latin typeface="+mn-lt"/>
          <a:ea typeface="+mn-ea"/>
          <a:cs typeface="+mn-cs"/>
          <a:sym typeface="Gill Sans" charset="0"/>
        </a:defRPr>
      </a:lvl3pPr>
      <a:lvl4pPr algn="ctr" rtl="0" fontAlgn="base">
        <a:spcBef>
          <a:spcPct val="0"/>
        </a:spcBef>
        <a:spcAft>
          <a:spcPct val="0"/>
        </a:spcAft>
        <a:defRPr sz="2400" i="1">
          <a:solidFill>
            <a:schemeClr val="tx1"/>
          </a:solidFill>
          <a:latin typeface="+mn-lt"/>
          <a:ea typeface="+mn-ea"/>
          <a:cs typeface="+mn-cs"/>
          <a:sym typeface="Gill Sans" charset="0"/>
        </a:defRPr>
      </a:lvl4pPr>
      <a:lvl5pPr algn="ctr" rtl="0" fontAlgn="base">
        <a:spcBef>
          <a:spcPct val="0"/>
        </a:spcBef>
        <a:spcAft>
          <a:spcPct val="0"/>
        </a:spcAft>
        <a:defRPr sz="2400" i="1">
          <a:solidFill>
            <a:schemeClr val="tx1"/>
          </a:solidFill>
          <a:latin typeface="+mn-lt"/>
          <a:ea typeface="+mn-ea"/>
          <a:cs typeface="+mn-cs"/>
          <a:sym typeface="Gill Sans" charset="0"/>
        </a:defRPr>
      </a:lvl5pPr>
      <a:lvl6pPr marL="457200" algn="ctr" rtl="0" fontAlgn="base">
        <a:spcBef>
          <a:spcPct val="0"/>
        </a:spcBef>
        <a:spcAft>
          <a:spcPct val="0"/>
        </a:spcAft>
        <a:defRPr sz="2400" i="1">
          <a:solidFill>
            <a:schemeClr val="tx1"/>
          </a:solidFill>
          <a:latin typeface="+mn-lt"/>
          <a:ea typeface="+mn-ea"/>
          <a:cs typeface="+mn-cs"/>
          <a:sym typeface="Gill Sans" charset="0"/>
        </a:defRPr>
      </a:lvl6pPr>
      <a:lvl7pPr marL="914400" algn="ctr" rtl="0" fontAlgn="base">
        <a:spcBef>
          <a:spcPct val="0"/>
        </a:spcBef>
        <a:spcAft>
          <a:spcPct val="0"/>
        </a:spcAft>
        <a:defRPr sz="2400" i="1">
          <a:solidFill>
            <a:schemeClr val="tx1"/>
          </a:solidFill>
          <a:latin typeface="+mn-lt"/>
          <a:ea typeface="+mn-ea"/>
          <a:cs typeface="+mn-cs"/>
          <a:sym typeface="Gill Sans" charset="0"/>
        </a:defRPr>
      </a:lvl7pPr>
      <a:lvl8pPr marL="1371600" algn="ctr" rtl="0" fontAlgn="base">
        <a:spcBef>
          <a:spcPct val="0"/>
        </a:spcBef>
        <a:spcAft>
          <a:spcPct val="0"/>
        </a:spcAft>
        <a:defRPr sz="2400" i="1">
          <a:solidFill>
            <a:schemeClr val="tx1"/>
          </a:solidFill>
          <a:latin typeface="+mn-lt"/>
          <a:ea typeface="+mn-ea"/>
          <a:cs typeface="+mn-cs"/>
          <a:sym typeface="Gill Sans" charset="0"/>
        </a:defRPr>
      </a:lvl8pPr>
      <a:lvl9pPr marL="1828800" algn="ctr" rtl="0" fontAlgn="base">
        <a:spcBef>
          <a:spcPct val="0"/>
        </a:spcBef>
        <a:spcAft>
          <a:spcPct val="0"/>
        </a:spcAft>
        <a:defRPr sz="2400" i="1">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49" name="Picture 1"/>
          <p:cNvPicPr>
            <a:picLocks noChangeAspect="1" noChangeArrowheads="1"/>
          </p:cNvPicPr>
          <p:nvPr/>
        </p:nvPicPr>
        <p:blipFill>
          <a:blip r:embed="rId14" cstate="print"/>
          <a:srcRect/>
          <a:stretch>
            <a:fillRect/>
          </a:stretch>
        </p:blipFill>
        <p:spPr bwMode="auto">
          <a:xfrm>
            <a:off x="5981700" y="2070100"/>
            <a:ext cx="8750300" cy="8750300"/>
          </a:xfrm>
          <a:prstGeom prst="rect">
            <a:avLst/>
          </a:prstGeom>
          <a:noFill/>
          <a:ln w="12700">
            <a:noFill/>
            <a:miter lim="800000"/>
            <a:headEnd/>
            <a:tailEnd/>
          </a:ln>
        </p:spPr>
      </p:pic>
      <p:grpSp>
        <p:nvGrpSpPr>
          <p:cNvPr id="2050" name="Group 2"/>
          <p:cNvGrpSpPr>
            <a:grpSpLocks/>
          </p:cNvGrpSpPr>
          <p:nvPr/>
        </p:nvGrpSpPr>
        <p:grpSpPr bwMode="auto">
          <a:xfrm>
            <a:off x="0" y="0"/>
            <a:ext cx="13004800" cy="698500"/>
            <a:chOff x="0" y="0"/>
            <a:chExt cx="8192" cy="440"/>
          </a:xfrm>
        </p:grpSpPr>
        <p:sp>
          <p:nvSpPr>
            <p:cNvPr id="2051" name="Rectangle 3"/>
            <p:cNvSpPr>
              <a:spLocks/>
            </p:cNvSpPr>
            <p:nvPr/>
          </p:nvSpPr>
          <p:spPr bwMode="auto">
            <a:xfrm>
              <a:off x="0" y="0"/>
              <a:ext cx="8192" cy="400"/>
            </a:xfrm>
            <a:prstGeom prst="rect">
              <a:avLst/>
            </a:prstGeom>
            <a:gradFill rotWithShape="0">
              <a:gsLst>
                <a:gs pos="0">
                  <a:srgbClr val="1A2464"/>
                </a:gs>
                <a:gs pos="100000">
                  <a:srgbClr val="46558F"/>
                </a:gs>
              </a:gsLst>
              <a:lin ang="5400000" scaled="1"/>
            </a:gradFill>
            <a:ln w="25400">
              <a:noFill/>
              <a:miter lim="800000"/>
              <a:headEnd/>
              <a:tailEnd/>
            </a:ln>
          </p:spPr>
          <p:txBody>
            <a:bodyPr lIns="0" tIns="0" rIns="0" bIns="0"/>
            <a:lstStyle/>
            <a:p>
              <a:endParaRPr lang="en-US"/>
            </a:p>
          </p:txBody>
        </p:sp>
        <p:pic>
          <p:nvPicPr>
            <p:cNvPr id="2052" name="Picture 4"/>
            <p:cNvPicPr>
              <a:picLocks noChangeAspect="1" noChangeArrowheads="1"/>
            </p:cNvPicPr>
            <p:nvPr/>
          </p:nvPicPr>
          <p:blipFill>
            <a:blip r:embed="rId15" cstate="print"/>
            <a:srcRect l="28503" t="22818" b="44373"/>
            <a:stretch>
              <a:fillRect/>
            </a:stretch>
          </p:blipFill>
          <p:spPr bwMode="auto">
            <a:xfrm>
              <a:off x="1" y="0"/>
              <a:ext cx="872" cy="400"/>
            </a:xfrm>
            <a:prstGeom prst="rect">
              <a:avLst/>
            </a:prstGeom>
            <a:noFill/>
            <a:ln w="12700">
              <a:noFill/>
              <a:miter lim="800000"/>
              <a:headEnd/>
              <a:tailEnd/>
            </a:ln>
          </p:spPr>
        </p:pic>
        <p:sp>
          <p:nvSpPr>
            <p:cNvPr id="2053" name="Rectangle 5"/>
            <p:cNvSpPr>
              <a:spLocks/>
            </p:cNvSpPr>
            <p:nvPr/>
          </p:nvSpPr>
          <p:spPr bwMode="auto">
            <a:xfrm>
              <a:off x="0" y="400"/>
              <a:ext cx="8192" cy="40"/>
            </a:xfrm>
            <a:prstGeom prst="rect">
              <a:avLst/>
            </a:prstGeom>
            <a:gradFill rotWithShape="0">
              <a:gsLst>
                <a:gs pos="0">
                  <a:srgbClr val="000000"/>
                </a:gs>
                <a:gs pos="100000">
                  <a:srgbClr val="B3B3B3"/>
                </a:gs>
              </a:gsLst>
              <a:lin ang="5400000" scaled="1"/>
            </a:gradFill>
            <a:ln w="25400">
              <a:noFill/>
              <a:miter lim="800000"/>
              <a:headEnd/>
              <a:tailEnd/>
            </a:ln>
          </p:spPr>
          <p:txBody>
            <a:bodyPr lIns="0" tIns="0" rIns="0" bIns="0"/>
            <a:lstStyle/>
            <a:p>
              <a:endParaRPr lang="en-US"/>
            </a:p>
          </p:txBody>
        </p:sp>
      </p:grpSp>
      <p:sp>
        <p:nvSpPr>
          <p:cNvPr id="2054" name="Rectangle 6"/>
          <p:cNvSpPr>
            <a:spLocks noGrp="1" noChangeArrowheads="1"/>
          </p:cNvSpPr>
          <p:nvPr>
            <p:ph type="title"/>
          </p:nvPr>
        </p:nvSpPr>
        <p:spPr bwMode="auto">
          <a:xfrm>
            <a:off x="1270000" y="762000"/>
            <a:ext cx="10464800" cy="13716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smtClean="0">
                <a:sym typeface="Gill Sans" charset="0"/>
              </a:rPr>
              <a:t>Presentation Title</a:t>
            </a:r>
          </a:p>
        </p:txBody>
      </p:sp>
      <p:sp>
        <p:nvSpPr>
          <p:cNvPr id="2055" name="Rectangle 7"/>
          <p:cNvSpPr>
            <a:spLocks noGrp="1" noChangeArrowheads="1"/>
          </p:cNvSpPr>
          <p:nvPr>
            <p:ph type="body" idx="1"/>
          </p:nvPr>
        </p:nvSpPr>
        <p:spPr bwMode="auto">
          <a:xfrm>
            <a:off x="1270000" y="2590800"/>
            <a:ext cx="10464800" cy="5715000"/>
          </a:xfrm>
          <a:prstGeom prst="rect">
            <a:avLst/>
          </a:prstGeom>
          <a:noFill/>
          <a:ln w="12700">
            <a:noFill/>
            <a:miter lim="800000"/>
            <a:headEnd/>
            <a:tailEnd/>
          </a:ln>
          <a:effectLst/>
        </p:spPr>
        <p:txBody>
          <a:bodyPr vert="horz" wrap="square" lIns="50800" tIns="50800" rIns="50800" bIns="50800" numCol="1" anchor="t" anchorCtr="0" compatLnSpc="1">
            <a:prstTxWarp prst="textNoShape">
              <a:avLst/>
            </a:prstTxWarp>
          </a:bodyPr>
          <a:lstStyle/>
          <a:p>
            <a:pPr lvl="0"/>
            <a:r>
              <a:rPr lang="en-US" smtClean="0">
                <a:sym typeface="Gill Sans" charset="0"/>
              </a:rPr>
              <a:t>Click to edit Master text styles</a:t>
            </a:r>
          </a:p>
        </p:txBody>
      </p:sp>
      <p:grpSp>
        <p:nvGrpSpPr>
          <p:cNvPr id="2056" name="Group 8"/>
          <p:cNvGrpSpPr>
            <a:grpSpLocks/>
          </p:cNvGrpSpPr>
          <p:nvPr/>
        </p:nvGrpSpPr>
        <p:grpSpPr bwMode="auto">
          <a:xfrm>
            <a:off x="0" y="9372600"/>
            <a:ext cx="13004800" cy="381000"/>
            <a:chOff x="0" y="0"/>
            <a:chExt cx="8192" cy="240"/>
          </a:xfrm>
        </p:grpSpPr>
        <p:sp>
          <p:nvSpPr>
            <p:cNvPr id="2057" name="Rectangle 9"/>
            <p:cNvSpPr>
              <a:spLocks/>
            </p:cNvSpPr>
            <p:nvPr/>
          </p:nvSpPr>
          <p:spPr bwMode="auto">
            <a:xfrm>
              <a:off x="0" y="40"/>
              <a:ext cx="8192" cy="200"/>
            </a:xfrm>
            <a:prstGeom prst="rect">
              <a:avLst/>
            </a:prstGeom>
            <a:gradFill rotWithShape="0">
              <a:gsLst>
                <a:gs pos="0">
                  <a:srgbClr val="1A2464"/>
                </a:gs>
                <a:gs pos="100000">
                  <a:srgbClr val="46558F"/>
                </a:gs>
              </a:gsLst>
              <a:lin ang="5400000" scaled="1"/>
            </a:gradFill>
            <a:ln w="25400">
              <a:noFill/>
              <a:miter lim="800000"/>
              <a:headEnd/>
              <a:tailEnd/>
            </a:ln>
          </p:spPr>
          <p:txBody>
            <a:bodyPr lIns="0" tIns="0" rIns="0" bIns="0"/>
            <a:lstStyle/>
            <a:p>
              <a:endParaRPr lang="en-US"/>
            </a:p>
          </p:txBody>
        </p:sp>
        <p:sp>
          <p:nvSpPr>
            <p:cNvPr id="2058" name="Rectangle 10"/>
            <p:cNvSpPr>
              <a:spLocks/>
            </p:cNvSpPr>
            <p:nvPr/>
          </p:nvSpPr>
          <p:spPr bwMode="auto">
            <a:xfrm>
              <a:off x="0" y="0"/>
              <a:ext cx="8192" cy="40"/>
            </a:xfrm>
            <a:prstGeom prst="rect">
              <a:avLst/>
            </a:prstGeom>
            <a:gradFill rotWithShape="0">
              <a:gsLst>
                <a:gs pos="0">
                  <a:srgbClr val="B3B3B3"/>
                </a:gs>
                <a:gs pos="100000">
                  <a:srgbClr val="000000"/>
                </a:gs>
              </a:gsLst>
              <a:lin ang="5400000" scaled="1"/>
            </a:gradFill>
            <a:ln w="25400">
              <a:noFill/>
              <a:miter lim="800000"/>
              <a:headEnd/>
              <a:tailEnd/>
            </a:ln>
          </p:spPr>
          <p:txBody>
            <a:bodyPr lIns="0" tIns="0" rIns="0" bIns="0"/>
            <a:lstStyle/>
            <a:p>
              <a:endParaRPr lang="en-US"/>
            </a:p>
          </p:txBody>
        </p:sp>
      </p:grpSp>
      <p:sp>
        <p:nvSpPr>
          <p:cNvPr id="2059" name="Text Box 11"/>
          <p:cNvSpPr txBox="1">
            <a:spLocks noGrp="1" noChangeArrowheads="1"/>
          </p:cNvSpPr>
          <p:nvPr>
            <p:ph type="sldNum" sz="quarter" idx="4"/>
          </p:nvPr>
        </p:nvSpPr>
        <p:spPr bwMode="auto">
          <a:xfrm>
            <a:off x="12598400" y="9385300"/>
            <a:ext cx="342900" cy="368300"/>
          </a:xfrm>
          <a:prstGeom prst="rect">
            <a:avLst/>
          </a:prstGeom>
          <a:noFill/>
          <a:ln w="12700">
            <a:noFill/>
            <a:miter lim="800000"/>
            <a:headEnd/>
            <a:tailEnd/>
          </a:ln>
          <a:effectLst/>
        </p:spPr>
        <p:txBody>
          <a:bodyPr vert="horz" wrap="none" lIns="91440" tIns="45720" rIns="91440" bIns="45720" numCol="1" anchor="t" anchorCtr="0" compatLnSpc="1">
            <a:prstTxWarp prst="textNoShape">
              <a:avLst/>
            </a:prstTxWarp>
          </a:bodyPr>
          <a:lstStyle>
            <a:lvl1pPr>
              <a:defRPr sz="1800">
                <a:solidFill>
                  <a:srgbClr val="808080"/>
                </a:solidFill>
                <a:ea typeface="Gill Sans" charset="0"/>
                <a:cs typeface="Gill Sans" charset="0"/>
              </a:defRPr>
            </a:lvl1pPr>
          </a:lstStyle>
          <a:p>
            <a:fld id="{22362EC9-522D-4396-B2FE-684F39CDE28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50"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hf hdr="0" ftr="0" dt="0"/>
  <p:txStyles>
    <p:titleStyle>
      <a:lvl1pPr algn="ctr" rtl="0" fontAlgn="base">
        <a:spcBef>
          <a:spcPct val="0"/>
        </a:spcBef>
        <a:spcAft>
          <a:spcPct val="0"/>
        </a:spcAft>
        <a:defRPr sz="7600">
          <a:solidFill>
            <a:schemeClr val="tx1"/>
          </a:solidFill>
          <a:latin typeface="+mj-lt"/>
          <a:ea typeface="+mj-ea"/>
          <a:cs typeface="+mj-cs"/>
          <a:sym typeface="Gill Sans" charset="0"/>
        </a:defRPr>
      </a:lvl1pPr>
      <a:lvl2pPr algn="ctr" rtl="0" fontAlgn="base">
        <a:spcBef>
          <a:spcPct val="0"/>
        </a:spcBef>
        <a:spcAft>
          <a:spcPct val="0"/>
        </a:spcAft>
        <a:defRPr sz="7600">
          <a:solidFill>
            <a:schemeClr val="tx1"/>
          </a:solidFill>
          <a:latin typeface="Tahoma" pitchFamily="34" charset="0"/>
          <a:ea typeface="ヒラギノ角ゴ ProN W3" charset="0"/>
          <a:cs typeface="ヒラギノ角ゴ ProN W3" charset="0"/>
          <a:sym typeface="Gill Sans" charset="0"/>
        </a:defRPr>
      </a:lvl2pPr>
      <a:lvl3pPr algn="ctr" rtl="0" fontAlgn="base">
        <a:spcBef>
          <a:spcPct val="0"/>
        </a:spcBef>
        <a:spcAft>
          <a:spcPct val="0"/>
        </a:spcAft>
        <a:defRPr sz="7600">
          <a:solidFill>
            <a:schemeClr val="tx1"/>
          </a:solidFill>
          <a:latin typeface="Tahoma" pitchFamily="34" charset="0"/>
          <a:ea typeface="ヒラギノ角ゴ ProN W3" charset="0"/>
          <a:cs typeface="ヒラギノ角ゴ ProN W3" charset="0"/>
          <a:sym typeface="Gill Sans" charset="0"/>
        </a:defRPr>
      </a:lvl3pPr>
      <a:lvl4pPr algn="ctr" rtl="0" fontAlgn="base">
        <a:spcBef>
          <a:spcPct val="0"/>
        </a:spcBef>
        <a:spcAft>
          <a:spcPct val="0"/>
        </a:spcAft>
        <a:defRPr sz="7600">
          <a:solidFill>
            <a:schemeClr val="tx1"/>
          </a:solidFill>
          <a:latin typeface="Tahoma" pitchFamily="34" charset="0"/>
          <a:ea typeface="ヒラギノ角ゴ ProN W3" charset="0"/>
          <a:cs typeface="ヒラギノ角ゴ ProN W3" charset="0"/>
          <a:sym typeface="Gill Sans" charset="0"/>
        </a:defRPr>
      </a:lvl4pPr>
      <a:lvl5pPr algn="ctr" rtl="0" fontAlgn="base">
        <a:spcBef>
          <a:spcPct val="0"/>
        </a:spcBef>
        <a:spcAft>
          <a:spcPct val="0"/>
        </a:spcAft>
        <a:defRPr sz="7600">
          <a:solidFill>
            <a:schemeClr val="tx1"/>
          </a:solidFill>
          <a:latin typeface="Tahoma" pitchFamily="34" charset="0"/>
          <a:ea typeface="ヒラギノ角ゴ ProN W3" charset="0"/>
          <a:cs typeface="ヒラギノ角ゴ ProN W3" charset="0"/>
          <a:sym typeface="Gill Sans" charset="0"/>
        </a:defRPr>
      </a:lvl5pPr>
      <a:lvl6pPr marL="457200" algn="ctr" rtl="0" fontAlgn="base">
        <a:spcBef>
          <a:spcPct val="0"/>
        </a:spcBef>
        <a:spcAft>
          <a:spcPct val="0"/>
        </a:spcAft>
        <a:defRPr sz="7600">
          <a:solidFill>
            <a:schemeClr val="tx1"/>
          </a:solidFill>
          <a:latin typeface="Tahoma" pitchFamily="34" charset="0"/>
          <a:ea typeface="ヒラギノ角ゴ ProN W3" charset="0"/>
          <a:cs typeface="ヒラギノ角ゴ ProN W3" charset="0"/>
          <a:sym typeface="Gill Sans" charset="0"/>
        </a:defRPr>
      </a:lvl6pPr>
      <a:lvl7pPr marL="914400" algn="ctr" rtl="0" fontAlgn="base">
        <a:spcBef>
          <a:spcPct val="0"/>
        </a:spcBef>
        <a:spcAft>
          <a:spcPct val="0"/>
        </a:spcAft>
        <a:defRPr sz="7600">
          <a:solidFill>
            <a:schemeClr val="tx1"/>
          </a:solidFill>
          <a:latin typeface="Tahoma" pitchFamily="34" charset="0"/>
          <a:ea typeface="ヒラギノ角ゴ ProN W3" charset="0"/>
          <a:cs typeface="ヒラギノ角ゴ ProN W3" charset="0"/>
          <a:sym typeface="Gill Sans" charset="0"/>
        </a:defRPr>
      </a:lvl7pPr>
      <a:lvl8pPr marL="1371600" algn="ctr" rtl="0" fontAlgn="base">
        <a:spcBef>
          <a:spcPct val="0"/>
        </a:spcBef>
        <a:spcAft>
          <a:spcPct val="0"/>
        </a:spcAft>
        <a:defRPr sz="7600">
          <a:solidFill>
            <a:schemeClr val="tx1"/>
          </a:solidFill>
          <a:latin typeface="Tahoma" pitchFamily="34" charset="0"/>
          <a:ea typeface="ヒラギノ角ゴ ProN W3" charset="0"/>
          <a:cs typeface="ヒラギノ角ゴ ProN W3" charset="0"/>
          <a:sym typeface="Gill Sans" charset="0"/>
        </a:defRPr>
      </a:lvl8pPr>
      <a:lvl9pPr marL="1828800" algn="ctr" rtl="0" fontAlgn="base">
        <a:spcBef>
          <a:spcPct val="0"/>
        </a:spcBef>
        <a:spcAft>
          <a:spcPct val="0"/>
        </a:spcAft>
        <a:defRPr sz="7600">
          <a:solidFill>
            <a:schemeClr val="tx1"/>
          </a:solidFill>
          <a:latin typeface="Tahoma" pitchFamily="34" charset="0"/>
          <a:ea typeface="ヒラギノ角ゴ ProN W3" charset="0"/>
          <a:cs typeface="ヒラギノ角ゴ ProN W3" charset="0"/>
          <a:sym typeface="Gill Sans" charset="0"/>
        </a:defRPr>
      </a:lvl9pPr>
    </p:titleStyle>
    <p:bodyStyle>
      <a:lvl1pPr marL="838200" indent="-571500" algn="l" rtl="0" fontAlgn="base">
        <a:spcBef>
          <a:spcPts val="2400"/>
        </a:spcBef>
        <a:spcAft>
          <a:spcPct val="0"/>
        </a:spcAft>
        <a:buSzPct val="120000"/>
        <a:defRPr sz="4200">
          <a:solidFill>
            <a:schemeClr val="tx1"/>
          </a:solidFill>
          <a:latin typeface="+mn-lt"/>
          <a:ea typeface="+mn-ea"/>
          <a:cs typeface="+mn-cs"/>
          <a:sym typeface="Gill Sans" charset="0"/>
        </a:defRPr>
      </a:lvl1pPr>
      <a:lvl2pPr marL="1282700" indent="-571500" algn="l" rtl="0" fontAlgn="base">
        <a:spcBef>
          <a:spcPts val="2400"/>
        </a:spcBef>
        <a:spcAft>
          <a:spcPct val="0"/>
        </a:spcAft>
        <a:buSzPct val="120000"/>
        <a:buChar char="•"/>
        <a:defRPr sz="4200">
          <a:solidFill>
            <a:schemeClr val="tx1"/>
          </a:solidFill>
          <a:latin typeface="+mn-lt"/>
          <a:ea typeface="+mn-ea"/>
          <a:cs typeface="+mn-cs"/>
          <a:sym typeface="Gill Sans" charset="0"/>
        </a:defRPr>
      </a:lvl2pPr>
      <a:lvl3pPr marL="1727200" indent="-571500" algn="l" rtl="0" fontAlgn="base">
        <a:spcBef>
          <a:spcPts val="2400"/>
        </a:spcBef>
        <a:spcAft>
          <a:spcPct val="0"/>
        </a:spcAft>
        <a:buSzPct val="120000"/>
        <a:buChar char="•"/>
        <a:defRPr sz="4200">
          <a:solidFill>
            <a:schemeClr val="tx1"/>
          </a:solidFill>
          <a:latin typeface="+mn-lt"/>
          <a:ea typeface="+mn-ea"/>
          <a:cs typeface="+mn-cs"/>
          <a:sym typeface="Gill Sans" charset="0"/>
        </a:defRPr>
      </a:lvl3pPr>
      <a:lvl4pPr marL="2171700" indent="-571500" algn="l" rtl="0" fontAlgn="base">
        <a:spcBef>
          <a:spcPts val="2400"/>
        </a:spcBef>
        <a:spcAft>
          <a:spcPct val="0"/>
        </a:spcAft>
        <a:buSzPct val="120000"/>
        <a:buChar char="•"/>
        <a:defRPr sz="4200">
          <a:solidFill>
            <a:schemeClr val="tx1"/>
          </a:solidFill>
          <a:latin typeface="+mn-lt"/>
          <a:ea typeface="+mn-ea"/>
          <a:cs typeface="+mn-cs"/>
          <a:sym typeface="Gill Sans" charset="0"/>
        </a:defRPr>
      </a:lvl4pPr>
      <a:lvl5pPr marL="2616200" indent="-571500" algn="l" rtl="0" fontAlgn="base">
        <a:spcBef>
          <a:spcPts val="2400"/>
        </a:spcBef>
        <a:spcAft>
          <a:spcPct val="0"/>
        </a:spcAft>
        <a:buSzPct val="120000"/>
        <a:buChar char="•"/>
        <a:defRPr sz="4200">
          <a:solidFill>
            <a:schemeClr val="tx1"/>
          </a:solidFill>
          <a:latin typeface="+mn-lt"/>
          <a:ea typeface="+mn-ea"/>
          <a:cs typeface="+mn-cs"/>
          <a:sym typeface="Gill Sans" charset="0"/>
        </a:defRPr>
      </a:lvl5pPr>
      <a:lvl6pPr marL="3073400" indent="-571500" algn="l" rtl="0" fontAlgn="base">
        <a:spcBef>
          <a:spcPts val="2400"/>
        </a:spcBef>
        <a:spcAft>
          <a:spcPct val="0"/>
        </a:spcAft>
        <a:buSzPct val="120000"/>
        <a:buChar char="•"/>
        <a:defRPr sz="4200">
          <a:solidFill>
            <a:schemeClr val="tx1"/>
          </a:solidFill>
          <a:latin typeface="+mn-lt"/>
          <a:ea typeface="+mn-ea"/>
          <a:cs typeface="+mn-cs"/>
          <a:sym typeface="Gill Sans" charset="0"/>
        </a:defRPr>
      </a:lvl6pPr>
      <a:lvl7pPr marL="3530600" indent="-571500" algn="l" rtl="0" fontAlgn="base">
        <a:spcBef>
          <a:spcPts val="2400"/>
        </a:spcBef>
        <a:spcAft>
          <a:spcPct val="0"/>
        </a:spcAft>
        <a:buSzPct val="120000"/>
        <a:buChar char="•"/>
        <a:defRPr sz="4200">
          <a:solidFill>
            <a:schemeClr val="tx1"/>
          </a:solidFill>
          <a:latin typeface="+mn-lt"/>
          <a:ea typeface="+mn-ea"/>
          <a:cs typeface="+mn-cs"/>
          <a:sym typeface="Gill Sans" charset="0"/>
        </a:defRPr>
      </a:lvl7pPr>
      <a:lvl8pPr marL="3987800" indent="-571500" algn="l" rtl="0" fontAlgn="base">
        <a:spcBef>
          <a:spcPts val="2400"/>
        </a:spcBef>
        <a:spcAft>
          <a:spcPct val="0"/>
        </a:spcAft>
        <a:buSzPct val="120000"/>
        <a:buChar char="•"/>
        <a:defRPr sz="4200">
          <a:solidFill>
            <a:schemeClr val="tx1"/>
          </a:solidFill>
          <a:latin typeface="+mn-lt"/>
          <a:ea typeface="+mn-ea"/>
          <a:cs typeface="+mn-cs"/>
          <a:sym typeface="Gill Sans" charset="0"/>
        </a:defRPr>
      </a:lvl8pPr>
      <a:lvl9pPr marL="4445000" indent="-571500" algn="l" rtl="0" fontAlgn="base">
        <a:spcBef>
          <a:spcPts val="2400"/>
        </a:spcBef>
        <a:spcAft>
          <a:spcPct val="0"/>
        </a:spcAft>
        <a:buSzPct val="120000"/>
        <a:buChar char="•"/>
        <a:defRPr sz="4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7.xml"/><Relationship Id="rId7" Type="http://schemas.openxmlformats.org/officeDocument/2006/relationships/diagramColors" Target="../diagrams/colors1.xml"/><Relationship Id="rId2" Type="http://schemas.openxmlformats.org/officeDocument/2006/relationships/slideLayout" Target="../slideLayouts/slideLayout17.xml"/><Relationship Id="rId1" Type="http://schemas.openxmlformats.org/officeDocument/2006/relationships/tags" Target="../tags/tag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1.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8.xml"/><Relationship Id="rId7" Type="http://schemas.openxmlformats.org/officeDocument/2006/relationships/diagramColors" Target="../diagrams/colors2.xml"/><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4.jpeg"/><Relationship Id="rId2" Type="http://schemas.openxmlformats.org/officeDocument/2006/relationships/slideLayout" Target="../slideLayouts/slideLayout23.xml"/><Relationship Id="rId1" Type="http://schemas.openxmlformats.org/officeDocument/2006/relationships/vmlDrawing" Target="../drawings/vmlDrawing1.v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oleObject" Target="../embeddings/oleObject1.bin"/></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11.xml"/><Relationship Id="rId7" Type="http://schemas.openxmlformats.org/officeDocument/2006/relationships/diagramColors" Target="../diagrams/colors3.xml"/><Relationship Id="rId2" Type="http://schemas.openxmlformats.org/officeDocument/2006/relationships/slideLayout" Target="../slideLayouts/slideLayout13.xml"/><Relationship Id="rId1" Type="http://schemas.openxmlformats.org/officeDocument/2006/relationships/tags" Target="../tags/tag4.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8" Type="http://schemas.openxmlformats.org/officeDocument/2006/relationships/hyperlink" Target="http://www.marrder.com/htw/2006Feb/Images/leeward-course06-02-27.jpg" TargetMode="External"/><Relationship Id="rId3" Type="http://schemas.openxmlformats.org/officeDocument/2006/relationships/image" Target="../media/image18.png"/><Relationship Id="rId7"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notesSlide" Target="../notesSlides/notesSlide14.xml"/><Relationship Id="rId7" Type="http://schemas.openxmlformats.org/officeDocument/2006/relationships/diagramColors" Target="../diagrams/colors4.xml"/><Relationship Id="rId2" Type="http://schemas.openxmlformats.org/officeDocument/2006/relationships/slideLayout" Target="../slideLayouts/slideLayout13.xml"/><Relationship Id="rId1" Type="http://schemas.openxmlformats.org/officeDocument/2006/relationships/tags" Target="../tags/tag5.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3.xml"/><Relationship Id="rId1" Type="http://schemas.openxmlformats.org/officeDocument/2006/relationships/tags" Target="../tags/tag6.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3" Type="http://schemas.openxmlformats.org/officeDocument/2006/relationships/hyperlink" Target="http://www.brucon.org/" TargetMode="External"/><Relationship Id="rId7"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notesSlide" Target="../notesSlides/notesSlide16.xml"/><Relationship Id="rId7" Type="http://schemas.openxmlformats.org/officeDocument/2006/relationships/diagramColors" Target="../diagrams/colors5.xml"/><Relationship Id="rId2" Type="http://schemas.openxmlformats.org/officeDocument/2006/relationships/slideLayout" Target="../slideLayouts/slideLayout13.xml"/><Relationship Id="rId1" Type="http://schemas.openxmlformats.org/officeDocument/2006/relationships/tags" Target="../tags/tag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8.xml"/><Relationship Id="rId5" Type="http://schemas.openxmlformats.org/officeDocument/2006/relationships/image" Target="../media/image29.jpe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notesSlide" Target="../notesSlides/notesSlide18.xml"/><Relationship Id="rId7" Type="http://schemas.openxmlformats.org/officeDocument/2006/relationships/diagramColors" Target="../diagrams/colors6.xml"/><Relationship Id="rId2" Type="http://schemas.openxmlformats.org/officeDocument/2006/relationships/slideLayout" Target="../slideLayouts/slideLayout13.xml"/><Relationship Id="rId1" Type="http://schemas.openxmlformats.org/officeDocument/2006/relationships/tags" Target="../tags/tag9.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32.png"/><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10.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notesSlide" Target="../notesSlides/notesSlide21.xml"/><Relationship Id="rId7" Type="http://schemas.openxmlformats.org/officeDocument/2006/relationships/diagramColors" Target="../diagrams/colors7.xml"/><Relationship Id="rId2" Type="http://schemas.openxmlformats.org/officeDocument/2006/relationships/slideLayout" Target="../slideLayouts/slideLayout13.xml"/><Relationship Id="rId1" Type="http://schemas.openxmlformats.org/officeDocument/2006/relationships/tags" Target="../tags/tag1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s>
</file>

<file path=ppt/slides/_rels/slide2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hyperlink" Target="http://www.google.com/safebrowsing/diagnostic?site=eu.techcrunch.com" TargetMode="External"/><Relationship Id="rId2" Type="http://schemas.openxmlformats.org/officeDocument/2006/relationships/image" Target="../media/image35.gif"/><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notesSlide" Target="../notesSlides/notesSlide23.xml"/><Relationship Id="rId7" Type="http://schemas.openxmlformats.org/officeDocument/2006/relationships/diagramColors" Target="../diagrams/colors8.xml"/><Relationship Id="rId2" Type="http://schemas.openxmlformats.org/officeDocument/2006/relationships/slideLayout" Target="../slideLayouts/slideLayout13.xml"/><Relationship Id="rId1" Type="http://schemas.openxmlformats.org/officeDocument/2006/relationships/tags" Target="../tags/tag12.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8.xml"/><Relationship Id="rId1" Type="http://schemas.openxmlformats.org/officeDocument/2006/relationships/tags" Target="../tags/tag1.xml"/><Relationship Id="rId5" Type="http://schemas.openxmlformats.org/officeDocument/2006/relationships/image" Target="../media/image9.jpe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13.xml"/><Relationship Id="rId4" Type="http://schemas.openxmlformats.org/officeDocument/2006/relationships/image" Target="../media/image36.wmf"/></Relationships>
</file>

<file path=ppt/slides/_rels/slide3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notesSlide" Target="../notesSlides/notesSlide25.xml"/><Relationship Id="rId7" Type="http://schemas.openxmlformats.org/officeDocument/2006/relationships/diagramColors" Target="../diagrams/colors9.xml"/><Relationship Id="rId2" Type="http://schemas.openxmlformats.org/officeDocument/2006/relationships/slideLayout" Target="../slideLayouts/slideLayout13.xml"/><Relationship Id="rId1" Type="http://schemas.openxmlformats.org/officeDocument/2006/relationships/tags" Target="../tags/tag14.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3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notesSlide" Target="../notesSlides/notesSlide26.xml"/><Relationship Id="rId7" Type="http://schemas.openxmlformats.org/officeDocument/2006/relationships/diagramColors" Target="../diagrams/colors10.xml"/><Relationship Id="rId2" Type="http://schemas.openxmlformats.org/officeDocument/2006/relationships/slideLayout" Target="../slideLayouts/slideLayout13.xml"/><Relationship Id="rId1" Type="http://schemas.openxmlformats.org/officeDocument/2006/relationships/tags" Target="../tags/tag15.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notesSlide" Target="../notesSlides/notesSlide27.xml"/><Relationship Id="rId7" Type="http://schemas.openxmlformats.org/officeDocument/2006/relationships/diagramColors" Target="../diagrams/colors11.xml"/><Relationship Id="rId2" Type="http://schemas.openxmlformats.org/officeDocument/2006/relationships/slideLayout" Target="../slideLayouts/slideLayout13.xml"/><Relationship Id="rId1" Type="http://schemas.openxmlformats.org/officeDocument/2006/relationships/tags" Target="../tags/tag16.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www.owasp.org/index.php/Category:OWASP_Top_Ten_Project" TargetMode="External"/><Relationship Id="rId1" Type="http://schemas.openxmlformats.org/officeDocument/2006/relationships/slideLayout" Target="../slideLayouts/slideLayout13.xml"/><Relationship Id="rId4" Type="http://schemas.openxmlformats.org/officeDocument/2006/relationships/hyperlink" Target="http://www.owasp.org/index.php/Top_10"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13.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3.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4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8" Type="http://schemas.openxmlformats.org/officeDocument/2006/relationships/hyperlink" Target="http://books.google.com/books?vid=ISBN059600611X&amp;id=QvTzBiwehOoC&amp;pg=PA96&amp;lpg=PA96&amp;ots=uscGD05ZSd&amp;dq=owasp&amp;num=100&amp;sig=UzWqVHxlHNw984PTMgfGngzuvug" TargetMode="External"/><Relationship Id="rId13" Type="http://schemas.openxmlformats.org/officeDocument/2006/relationships/image" Target="../media/image54.jpeg"/><Relationship Id="rId18" Type="http://schemas.openxmlformats.org/officeDocument/2006/relationships/hyperlink" Target="http://books.google.com/books?vid=ISBN0849329981&amp;id=tbo_JZ5IRKQC&amp;pg=RA2-PA275&amp;lpg=RA2-PA275&amp;dq=owasp&amp;num=100&amp;sig=cV6tieHfrr9Eo_wuEfeyuC-Gwow" TargetMode="External"/><Relationship Id="rId26" Type="http://schemas.openxmlformats.org/officeDocument/2006/relationships/hyperlink" Target="http://books.google.com/books?vid=ISBN0130355488&amp;id=O3VB-zspJo4C&amp;pg=PA716&amp;lpg=PA716&amp;dq=owasp&amp;num=100&amp;sig=_joUK2T4cwJO9075QLXOBvqw8XU" TargetMode="External"/><Relationship Id="rId3" Type="http://schemas.openxmlformats.org/officeDocument/2006/relationships/notesSlide" Target="../notesSlides/notesSlide28.xml"/><Relationship Id="rId21" Type="http://schemas.openxmlformats.org/officeDocument/2006/relationships/image" Target="../media/image58.jpeg"/><Relationship Id="rId34" Type="http://schemas.openxmlformats.org/officeDocument/2006/relationships/hyperlink" Target="http://www.amazon.com/Applied-Cryptography-Protocols-Algorithms-Source/dp/0471128457/sr=8-3/qid=1169351746/ref=pd_bbs_sr_3/103-6175548-3897446?ie=UTF8&amp;s=books" TargetMode="External"/><Relationship Id="rId7" Type="http://schemas.openxmlformats.org/officeDocument/2006/relationships/image" Target="../media/image51.jpeg"/><Relationship Id="rId12" Type="http://schemas.openxmlformats.org/officeDocument/2006/relationships/hyperlink" Target="http://books.google.com/books?vid=ISBN0072227842&amp;id=6T4jrz6PbjAC&amp;pg=PP1&amp;lpg=PP1&amp;ots=dBoN7I40n0&amp;dq=owasp&amp;num=100&amp;sig=LpexheevY0rqKxeFd8e5-LOkXe8" TargetMode="External"/><Relationship Id="rId17" Type="http://schemas.openxmlformats.org/officeDocument/2006/relationships/image" Target="../media/image56.jpeg"/><Relationship Id="rId25" Type="http://schemas.openxmlformats.org/officeDocument/2006/relationships/image" Target="../media/image60.jpeg"/><Relationship Id="rId33" Type="http://schemas.openxmlformats.org/officeDocument/2006/relationships/image" Target="../media/image64.jpeg"/><Relationship Id="rId38" Type="http://schemas.openxmlformats.org/officeDocument/2006/relationships/image" Target="../media/image68.png"/><Relationship Id="rId2" Type="http://schemas.openxmlformats.org/officeDocument/2006/relationships/slideLayout" Target="../slideLayouts/slideLayout13.xml"/><Relationship Id="rId16" Type="http://schemas.openxmlformats.org/officeDocument/2006/relationships/hyperlink" Target="http://books.google.com/books?vid=ISBN0596007949&amp;id=iV8DRekYvg0C&amp;pg=PA183&amp;lpg=PA183&amp;dq=owasp&amp;num=100&amp;sig=ViVx6MhMJRaokqE2QrCoJJKwcCM" TargetMode="External"/><Relationship Id="rId20" Type="http://schemas.openxmlformats.org/officeDocument/2006/relationships/hyperlink" Target="http://books.google.com/books?vid=ISBN0596002424&amp;id=-Qj5aMPujwMC&amp;pg=RA2-PA194&amp;lpg=RA2-PA194&amp;dq=owasp&amp;num=100&amp;sig=6Dcl8qgL2dWy7SRviwtv8VqQQXc" TargetMode="External"/><Relationship Id="rId29" Type="http://schemas.openxmlformats.org/officeDocument/2006/relationships/image" Target="../media/image62.jpeg"/><Relationship Id="rId1" Type="http://schemas.openxmlformats.org/officeDocument/2006/relationships/tags" Target="../tags/tag17.xml"/><Relationship Id="rId6" Type="http://schemas.openxmlformats.org/officeDocument/2006/relationships/hyperlink" Target="http://books.google.com/books?vid=ISBN0072227834&amp;id=MDVTbFceXvwC&amp;pg=RA7-PA134&amp;lpg=RA7-PA134&amp;ots=xrEpp_SM9R&amp;dq=owasp&amp;num=100&amp;sig=Rp9XAMFxtQ2bDMq0RTXjddpkcKQ" TargetMode="External"/><Relationship Id="rId11" Type="http://schemas.openxmlformats.org/officeDocument/2006/relationships/image" Target="../media/image53.jpeg"/><Relationship Id="rId24" Type="http://schemas.openxmlformats.org/officeDocument/2006/relationships/hyperlink" Target="http://books.google.com/books?vid=ISBN0072226307&amp;id=npYOWjVR0q4C&amp;pg=RA4-PA301&amp;lpg=RA4-PA301&amp;dq=owasp&amp;num=100&amp;sig=O6rHxhdcuFiGDPMMMkPN1GbWXsE" TargetMode="External"/><Relationship Id="rId32" Type="http://schemas.openxmlformats.org/officeDocument/2006/relationships/hyperlink" Target="http://books.google.com/books?vid=ISBN0201440997&amp;id=NHWRH3xXQpgC&amp;pg=PP1&amp;lpg=PP1&amp;ots=uBTf_a0YcT&amp;dq=computer+security&amp;num=100&amp;sig=HC69to8ZQFU6RnPepyU9likCLyg" TargetMode="External"/><Relationship Id="rId37" Type="http://schemas.openxmlformats.org/officeDocument/2006/relationships/image" Target="../media/image67.png"/><Relationship Id="rId5" Type="http://schemas.openxmlformats.org/officeDocument/2006/relationships/image" Target="../media/image50.jpeg"/><Relationship Id="rId15" Type="http://schemas.openxmlformats.org/officeDocument/2006/relationships/image" Target="../media/image55.jpeg"/><Relationship Id="rId23" Type="http://schemas.openxmlformats.org/officeDocument/2006/relationships/image" Target="../media/image59.jpeg"/><Relationship Id="rId28" Type="http://schemas.openxmlformats.org/officeDocument/2006/relationships/hyperlink" Target="http://books.google.com/books?vid=ISBN1932266658&amp;id=79FMJAl_-qoC&amp;pg=PP1&amp;lpg=PP1&amp;dq=owasp&amp;num=100&amp;sig=W6bbEaUrpKFQ3CAWpvu5P_G0_eQ" TargetMode="External"/><Relationship Id="rId36" Type="http://schemas.openxmlformats.org/officeDocument/2006/relationships/image" Target="../media/image66.png"/><Relationship Id="rId10" Type="http://schemas.openxmlformats.org/officeDocument/2006/relationships/hyperlink" Target="http://books.google.com/books?vid=ISBN193226647X&amp;id=i8j865qq7dYC&amp;pg=PA260&amp;lpg=PA260&amp;ots=Mb5TcIyFKC&amp;dq=owasp&amp;num=100&amp;sig=a4fd0jjbmWu48n_HMKzkfWzKjJE" TargetMode="External"/><Relationship Id="rId19" Type="http://schemas.openxmlformats.org/officeDocument/2006/relationships/image" Target="../media/image57.jpeg"/><Relationship Id="rId31" Type="http://schemas.openxmlformats.org/officeDocument/2006/relationships/image" Target="../media/image63.jpeg"/><Relationship Id="rId4" Type="http://schemas.openxmlformats.org/officeDocument/2006/relationships/hyperlink" Target="http://www.amazon.com/Security-Development-Lifecycle-Michael-Howard/dp/0735622140/sr=8-36/qid=1169351879/ref=sr_1_36/103-6175548-3897446?ie=UTF8&amp;s=books" TargetMode="External"/><Relationship Id="rId9" Type="http://schemas.openxmlformats.org/officeDocument/2006/relationships/image" Target="../media/image52.jpeg"/><Relationship Id="rId14" Type="http://schemas.openxmlformats.org/officeDocument/2006/relationships/hyperlink" Target="http://books.google.com/books?vid=ISBN1931836361&amp;id=fKsc9NwsNpMC&amp;pg=PA478&amp;lpg=PA478&amp;dq=owasp&amp;num=100&amp;sig=p23ci0e9s72yyc9q7F5cKipwuyY" TargetMode="External"/><Relationship Id="rId22" Type="http://schemas.openxmlformats.org/officeDocument/2006/relationships/hyperlink" Target="http://books.google.com/books?vid=ISBN0596007248&amp;id=5yiULnTkN6oC&amp;pg=RA1-PA377&amp;lpg=RA1-PA377&amp;dq=owasp&amp;num=100&amp;sig=fASJI79UXTDdYiYjEI9YPMwEoR0" TargetMode="External"/><Relationship Id="rId27" Type="http://schemas.openxmlformats.org/officeDocument/2006/relationships/image" Target="../media/image61.jpeg"/><Relationship Id="rId30" Type="http://schemas.openxmlformats.org/officeDocument/2006/relationships/hyperlink" Target="http://books.google.com/books?vid=ISBN1565924029&amp;id=nuhf5r_TL14C&amp;pg=PP1&amp;lpg=PP1&amp;ots=GyKee8-_23&amp;dq=cryptography&amp;num=100&amp;sig=JK8NV6zwR-Wsw47Hv0h2q_jPYY8" TargetMode="External"/><Relationship Id="rId35" Type="http://schemas.openxmlformats.org/officeDocument/2006/relationships/image" Target="../media/image65.jpeg"/></Relationships>
</file>

<file path=ppt/slides/_rels/slide4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hyperlink" Target="http://www.owasp.be/" TargetMode="Externa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hyperlink" Target="https://lists.owasp.org/mailman/listinfo" TargetMode="External"/><Relationship Id="rId7" Type="http://schemas.openxmlformats.org/officeDocument/2006/relationships/hyperlink" Target="https://www.owasp.org/index.php/Global_Committee_Pages" TargetMode="External"/><Relationship Id="rId2" Type="http://schemas.openxmlformats.org/officeDocument/2006/relationships/hyperlink" Target="http://www.owasp.org/index.php/Category:OWASP_Project" TargetMode="External"/><Relationship Id="rId1" Type="http://schemas.openxmlformats.org/officeDocument/2006/relationships/slideLayout" Target="../slideLayouts/slideLayout18.xml"/><Relationship Id="rId6" Type="http://schemas.openxmlformats.org/officeDocument/2006/relationships/hyperlink" Target="http://www.owasp.org/index.php/Funds_available_for_OWASP_Projects" TargetMode="External"/><Relationship Id="rId5" Type="http://schemas.openxmlformats.org/officeDocument/2006/relationships/hyperlink" Target="http://www.owasp.org/index.php/OWASP_Podcast#tab=Latest_Shows" TargetMode="External"/><Relationship Id="rId4" Type="http://schemas.openxmlformats.org/officeDocument/2006/relationships/hyperlink" Target="http://www.owasp.org/index.php/Category:OWASP_AppSec_Conference"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6000" dirty="0" smtClean="0"/>
              <a:t>Why hackers don’t care about your firewall</a:t>
            </a:r>
            <a:endParaRPr lang="nl-BE" sz="6000" dirty="0"/>
          </a:p>
        </p:txBody>
      </p:sp>
      <p:sp>
        <p:nvSpPr>
          <p:cNvPr id="3" name="Content Placeholder 2"/>
          <p:cNvSpPr>
            <a:spLocks noGrp="1"/>
          </p:cNvSpPr>
          <p:nvPr>
            <p:ph idx="1"/>
          </p:nvPr>
        </p:nvSpPr>
        <p:spPr/>
        <p:txBody>
          <a:bodyPr/>
          <a:lstStyle/>
          <a:p>
            <a:r>
              <a:rPr lang="nl-BE" dirty="0" smtClean="0"/>
              <a:t>Seba Deleersnyder</a:t>
            </a:r>
          </a:p>
          <a:p>
            <a:endParaRPr lang="nl-BE" sz="2800" dirty="0"/>
          </a:p>
          <a:p>
            <a:r>
              <a:rPr lang="nl-BE" sz="2800" dirty="0" smtClean="0"/>
              <a:t>seba@owasp.org</a:t>
            </a:r>
            <a:endParaRPr lang="nl-BE" sz="2800" dirty="0"/>
          </a:p>
          <a:p>
            <a:endParaRPr lang="nl-BE" sz="2800" dirty="0"/>
          </a:p>
        </p:txBody>
      </p:sp>
    </p:spTree>
    <p:extLst>
      <p:ext uri="{BB962C8B-B14F-4D97-AF65-F5344CB8AC3E}">
        <p14:creationId xmlns:p14="http://schemas.microsoft.com/office/powerpoint/2010/main" val="304597909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1026"/>
          <p:cNvSpPr>
            <a:spLocks noGrp="1" noChangeArrowheads="1"/>
          </p:cNvSpPr>
          <p:nvPr>
            <p:ph type="title"/>
          </p:nvPr>
        </p:nvSpPr>
        <p:spPr/>
        <p:txBody>
          <a:bodyPr/>
          <a:lstStyle/>
          <a:p>
            <a:pPr eaLnBrk="1" hangingPunct="1"/>
            <a:r>
              <a:rPr lang="en-US" sz="5400" dirty="0" smtClean="0"/>
              <a:t>OWASP Top 10</a:t>
            </a:r>
          </a:p>
        </p:txBody>
      </p:sp>
      <p:graphicFrame>
        <p:nvGraphicFramePr>
          <p:cNvPr id="10" name="Content Placeholder 3"/>
          <p:cNvGraphicFramePr>
            <a:graphicFrameLocks/>
          </p:cNvGraphicFramePr>
          <p:nvPr>
            <p:extLst>
              <p:ext uri="{D42A27DB-BD31-4B8C-83A1-F6EECF244321}">
                <p14:modId xmlns:p14="http://schemas.microsoft.com/office/powerpoint/2010/main" val="81048732"/>
              </p:ext>
            </p:extLst>
          </p:nvPr>
        </p:nvGraphicFramePr>
        <p:xfrm>
          <a:off x="174127" y="1583263"/>
          <a:ext cx="12679680" cy="702394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88898519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pPr algn="l" eaLnBrk="1" hangingPunct="1"/>
            <a:r>
              <a:rPr lang="en-US" sz="6000" dirty="0" smtClean="0"/>
              <a:t>A1 – Injection</a:t>
            </a:r>
          </a:p>
        </p:txBody>
      </p:sp>
      <p:sp>
        <p:nvSpPr>
          <p:cNvPr id="2" name="Content Placeholder 1"/>
          <p:cNvSpPr>
            <a:spLocks noGrp="1"/>
          </p:cNvSpPr>
          <p:nvPr>
            <p:ph idx="1"/>
          </p:nvPr>
        </p:nvSpPr>
        <p:spPr/>
        <p:txBody>
          <a:bodyPr/>
          <a:lstStyle/>
          <a:p>
            <a:endParaRPr lang="nl-BE"/>
          </a:p>
        </p:txBody>
      </p:sp>
      <p:graphicFrame>
        <p:nvGraphicFramePr>
          <p:cNvPr id="4" name="Diagram 3"/>
          <p:cNvGraphicFramePr/>
          <p:nvPr>
            <p:extLst>
              <p:ext uri="{D42A27DB-BD31-4B8C-83A1-F6EECF244321}">
                <p14:modId xmlns:p14="http://schemas.microsoft.com/office/powerpoint/2010/main" val="1747494420"/>
              </p:ext>
            </p:extLst>
          </p:nvPr>
        </p:nvGraphicFramePr>
        <p:xfrm>
          <a:off x="866987" y="2418927"/>
          <a:ext cx="11487573" cy="64676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73112174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7266" name="AutoShape 2"/>
          <p:cNvSpPr>
            <a:spLocks noChangeArrowheads="1"/>
          </p:cNvSpPr>
          <p:nvPr/>
        </p:nvSpPr>
        <p:spPr bwMode="auto">
          <a:xfrm>
            <a:off x="6651413" y="7183121"/>
            <a:ext cx="5646703" cy="1562382"/>
          </a:xfrm>
          <a:prstGeom prst="wedgeRectCallout">
            <a:avLst>
              <a:gd name="adj1" fmla="val 45162"/>
              <a:gd name="adj2" fmla="val -288148"/>
            </a:avLst>
          </a:prstGeom>
          <a:solidFill>
            <a:srgbClr val="C0C0C0"/>
          </a:solidFill>
          <a:ln w="22225">
            <a:solidFill>
              <a:schemeClr val="tx2"/>
            </a:solidFill>
            <a:miter lim="800000"/>
            <a:headEnd type="none" w="sm" len="sm"/>
            <a:tailEnd type="none" w="sm" len="sm"/>
          </a:ln>
          <a:effectLst/>
        </p:spPr>
        <p:txBody>
          <a:bodyPr lIns="0" tIns="0" rIns="0" bIns="0"/>
          <a:lstStyle/>
          <a:p>
            <a:pPr algn="ctr"/>
            <a:endParaRPr lang="en-US"/>
          </a:p>
        </p:txBody>
      </p:sp>
      <p:sp>
        <p:nvSpPr>
          <p:cNvPr id="267267" name="AutoShape 3"/>
          <p:cNvSpPr>
            <a:spLocks noChangeArrowheads="1"/>
          </p:cNvSpPr>
          <p:nvPr/>
        </p:nvSpPr>
        <p:spPr bwMode="auto">
          <a:xfrm>
            <a:off x="7324231" y="4457983"/>
            <a:ext cx="5646703" cy="1562382"/>
          </a:xfrm>
          <a:prstGeom prst="wedgeRectCallout">
            <a:avLst>
              <a:gd name="adj1" fmla="val 21292"/>
              <a:gd name="adj2" fmla="val -114884"/>
            </a:avLst>
          </a:prstGeom>
          <a:solidFill>
            <a:schemeClr val="bg1"/>
          </a:solidFill>
          <a:ln w="22225">
            <a:solidFill>
              <a:schemeClr val="tx2"/>
            </a:solidFill>
            <a:miter lim="800000"/>
            <a:headEnd type="none" w="sm" len="sm"/>
            <a:tailEnd type="none" w="sm" len="sm"/>
          </a:ln>
          <a:effectLst/>
        </p:spPr>
        <p:txBody>
          <a:bodyPr lIns="0" tIns="0" rIns="0" bIns="0"/>
          <a:lstStyle/>
          <a:p>
            <a:pPr algn="ctr"/>
            <a:endParaRPr lang="en-US"/>
          </a:p>
        </p:txBody>
      </p:sp>
      <p:sp>
        <p:nvSpPr>
          <p:cNvPr id="267268" name="Rectangle 4"/>
          <p:cNvSpPr>
            <a:spLocks noGrp="1" noChangeArrowheads="1"/>
          </p:cNvSpPr>
          <p:nvPr>
            <p:ph type="title"/>
          </p:nvPr>
        </p:nvSpPr>
        <p:spPr>
          <a:xfrm>
            <a:off x="395112" y="610729"/>
            <a:ext cx="10999893" cy="1230490"/>
          </a:xfrm>
        </p:spPr>
        <p:txBody>
          <a:bodyPr/>
          <a:lstStyle/>
          <a:p>
            <a:r>
              <a:rPr lang="nl-BE" sz="6000" dirty="0" err="1" smtClean="0"/>
              <a:t>example</a:t>
            </a:r>
            <a:r>
              <a:rPr lang="nl-BE" sz="6000" dirty="0" smtClean="0"/>
              <a:t> </a:t>
            </a:r>
            <a:r>
              <a:rPr lang="nl-BE" sz="6000" dirty="0"/>
              <a:t>: </a:t>
            </a:r>
            <a:r>
              <a:rPr lang="nl-BE" sz="6000" dirty="0" err="1"/>
              <a:t>SQL-injection</a:t>
            </a:r>
            <a:r>
              <a:rPr lang="nl-BE" sz="6000" dirty="0"/>
              <a:t> </a:t>
            </a:r>
            <a:r>
              <a:rPr lang="nl-BE" sz="6000" dirty="0" err="1" smtClean="0"/>
              <a:t>attack</a:t>
            </a:r>
            <a:endParaRPr lang="en-GB" sz="6000" dirty="0"/>
          </a:p>
        </p:txBody>
      </p:sp>
      <p:sp>
        <p:nvSpPr>
          <p:cNvPr id="267269" name="Rectangle 5"/>
          <p:cNvSpPr>
            <a:spLocks noGrp="1" noChangeArrowheads="1"/>
          </p:cNvSpPr>
          <p:nvPr>
            <p:ph type="body" sz="half" idx="1"/>
          </p:nvPr>
        </p:nvSpPr>
        <p:spPr>
          <a:xfrm>
            <a:off x="7403254" y="4491850"/>
            <a:ext cx="5353190" cy="1433688"/>
          </a:xfrm>
        </p:spPr>
        <p:txBody>
          <a:bodyPr/>
          <a:lstStyle/>
          <a:p>
            <a:pPr marL="0" indent="0"/>
            <a:r>
              <a:rPr lang="en-GB" sz="2000" dirty="0">
                <a:solidFill>
                  <a:schemeClr val="accent4"/>
                </a:solidFill>
              </a:rPr>
              <a:t>Select </a:t>
            </a:r>
            <a:r>
              <a:rPr lang="en-GB" sz="2000" dirty="0" err="1">
                <a:solidFill>
                  <a:schemeClr val="accent4"/>
                </a:solidFill>
              </a:rPr>
              <a:t>user_information</a:t>
            </a:r>
            <a:r>
              <a:rPr lang="en-GB" sz="2000" dirty="0">
                <a:solidFill>
                  <a:schemeClr val="accent4"/>
                </a:solidFill>
              </a:rPr>
              <a:t> </a:t>
            </a:r>
            <a:br>
              <a:rPr lang="en-GB" sz="2000" dirty="0">
                <a:solidFill>
                  <a:schemeClr val="accent4"/>
                </a:solidFill>
              </a:rPr>
            </a:br>
            <a:r>
              <a:rPr lang="en-GB" sz="2000" dirty="0">
                <a:solidFill>
                  <a:schemeClr val="accent4"/>
                </a:solidFill>
              </a:rPr>
              <a:t>from </a:t>
            </a:r>
            <a:r>
              <a:rPr lang="en-GB" sz="2000" dirty="0" err="1">
                <a:solidFill>
                  <a:schemeClr val="accent4"/>
                </a:solidFill>
              </a:rPr>
              <a:t>user_table</a:t>
            </a:r>
            <a:r>
              <a:rPr lang="en-GB" sz="2000" dirty="0">
                <a:solidFill>
                  <a:schemeClr val="accent4"/>
                </a:solidFill>
              </a:rPr>
              <a:t> </a:t>
            </a:r>
            <a:br>
              <a:rPr lang="en-GB" sz="2000" dirty="0">
                <a:solidFill>
                  <a:schemeClr val="accent4"/>
                </a:solidFill>
              </a:rPr>
            </a:br>
            <a:r>
              <a:rPr lang="en-GB" sz="2000" dirty="0">
                <a:solidFill>
                  <a:schemeClr val="accent4"/>
                </a:solidFill>
              </a:rPr>
              <a:t>where username=</a:t>
            </a:r>
            <a:r>
              <a:rPr lang="en-GB" sz="2000" i="1" dirty="0">
                <a:solidFill>
                  <a:schemeClr val="accent4"/>
                </a:solidFill>
              </a:rPr>
              <a:t>’input username</a:t>
            </a:r>
            <a:r>
              <a:rPr lang="en-GB" sz="2000" dirty="0">
                <a:solidFill>
                  <a:schemeClr val="accent4"/>
                </a:solidFill>
              </a:rPr>
              <a:t>’ and password=</a:t>
            </a:r>
            <a:r>
              <a:rPr lang="en-GB" sz="2000" i="1" dirty="0">
                <a:solidFill>
                  <a:schemeClr val="accent4"/>
                </a:solidFill>
              </a:rPr>
              <a:t>’input password</a:t>
            </a:r>
            <a:r>
              <a:rPr lang="en-GB" sz="2000" dirty="0">
                <a:solidFill>
                  <a:schemeClr val="accent4"/>
                </a:solidFill>
              </a:rPr>
              <a:t>’</a:t>
            </a:r>
          </a:p>
        </p:txBody>
      </p:sp>
      <p:graphicFrame>
        <p:nvGraphicFramePr>
          <p:cNvPr id="267270" name="Object 6"/>
          <p:cNvGraphicFramePr>
            <a:graphicFrameLocks noGrp="1" noChangeAspect="1"/>
          </p:cNvGraphicFramePr>
          <p:nvPr>
            <p:ph sz="half" idx="2"/>
            <p:extLst>
              <p:ext uri="{D42A27DB-BD31-4B8C-83A1-F6EECF244321}">
                <p14:modId xmlns:p14="http://schemas.microsoft.com/office/powerpoint/2010/main" val="2335287961"/>
              </p:ext>
            </p:extLst>
          </p:nvPr>
        </p:nvGraphicFramePr>
        <p:xfrm>
          <a:off x="526064" y="2146018"/>
          <a:ext cx="11753991" cy="1998134"/>
        </p:xfrm>
        <a:graphic>
          <a:graphicData uri="http://schemas.openxmlformats.org/presentationml/2006/ole">
            <mc:AlternateContent xmlns:mc="http://schemas.openxmlformats.org/markup-compatibility/2006">
              <mc:Choice xmlns:v="urn:schemas-microsoft-com:vml" Requires="v">
                <p:oleObj spid="_x0000_s1041" name="Visio" r:id="rId4" imgW="7741968" imgH="1315664" progId="Visio.Drawing.11">
                  <p:embed/>
                </p:oleObj>
              </mc:Choice>
              <mc:Fallback>
                <p:oleObj name="Visio" r:id="rId4" imgW="7741968" imgH="1315664" progId="Visio.Drawing.11">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6064" y="2146018"/>
                        <a:ext cx="11753991" cy="199813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22225">
                            <a:solidFill>
                              <a:schemeClr val="tx2"/>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7"/>
          <p:cNvGrpSpPr>
            <a:grpSpLocks/>
          </p:cNvGrpSpPr>
          <p:nvPr/>
        </p:nvGrpSpPr>
        <p:grpSpPr bwMode="auto">
          <a:xfrm>
            <a:off x="460588" y="5397218"/>
            <a:ext cx="4538133" cy="1862667"/>
            <a:chOff x="204" y="2110"/>
            <a:chExt cx="2010" cy="825"/>
          </a:xfrm>
        </p:grpSpPr>
        <p:sp>
          <p:nvSpPr>
            <p:cNvPr id="267272" name="AutoShape 8"/>
            <p:cNvSpPr>
              <a:spLocks noChangeArrowheads="1"/>
            </p:cNvSpPr>
            <p:nvPr/>
          </p:nvSpPr>
          <p:spPr bwMode="auto">
            <a:xfrm>
              <a:off x="204" y="2110"/>
              <a:ext cx="2010" cy="825"/>
            </a:xfrm>
            <a:prstGeom prst="wedgeRectCallout">
              <a:avLst>
                <a:gd name="adj1" fmla="val -35421"/>
                <a:gd name="adj2" fmla="val -126727"/>
              </a:avLst>
            </a:prstGeom>
            <a:noFill/>
            <a:ln w="22225">
              <a:solidFill>
                <a:schemeClr val="tx2"/>
              </a:solidFill>
              <a:miter lim="800000"/>
              <a:headEnd type="none" w="sm" len="sm"/>
              <a:tailEnd type="none" w="sm" len="sm"/>
            </a:ln>
            <a:effectLst/>
          </p:spPr>
          <p:txBody>
            <a:bodyPr lIns="0" tIns="0" rIns="0" bIns="0"/>
            <a:lstStyle/>
            <a:p>
              <a:pPr algn="ctr"/>
              <a:endParaRPr lang="en-US"/>
            </a:p>
          </p:txBody>
        </p:sp>
        <p:pic>
          <p:nvPicPr>
            <p:cNvPr id="267273" name="Picture 9"/>
            <p:cNvPicPr>
              <a:picLocks noChangeAspect="1" noChangeArrowheads="1"/>
            </p:cNvPicPr>
            <p:nvPr/>
          </p:nvPicPr>
          <p:blipFill>
            <a:blip r:embed="rId6" cstate="print"/>
            <a:srcRect/>
            <a:stretch>
              <a:fillRect/>
            </a:stretch>
          </p:blipFill>
          <p:spPr bwMode="auto">
            <a:xfrm>
              <a:off x="523" y="2198"/>
              <a:ext cx="1668" cy="672"/>
            </a:xfrm>
            <a:prstGeom prst="rect">
              <a:avLst/>
            </a:prstGeom>
            <a:noFill/>
            <a:ln w="22225">
              <a:noFill/>
              <a:miter lim="800000"/>
              <a:headEnd type="none" w="sm" len="sm"/>
              <a:tailEnd type="none" w="sm" len="sm"/>
            </a:ln>
            <a:effectLst/>
          </p:spPr>
        </p:pic>
      </p:grpSp>
      <p:sp>
        <p:nvSpPr>
          <p:cNvPr id="267274" name="Rectangle 10"/>
          <p:cNvSpPr>
            <a:spLocks noChangeArrowheads="1"/>
          </p:cNvSpPr>
          <p:nvPr/>
        </p:nvSpPr>
        <p:spPr bwMode="gray">
          <a:xfrm>
            <a:off x="6728178" y="7196668"/>
            <a:ext cx="5626382" cy="1433688"/>
          </a:xfrm>
          <a:prstGeom prst="rect">
            <a:avLst/>
          </a:prstGeom>
          <a:noFill/>
          <a:ln w="9525">
            <a:noFill/>
            <a:miter lim="800000"/>
            <a:headEnd/>
            <a:tailEnd/>
          </a:ln>
        </p:spPr>
        <p:txBody>
          <a:bodyPr lIns="0" tIns="0" rIns="0" bIns="0"/>
          <a:lstStyle/>
          <a:p>
            <a:pPr>
              <a:lnSpc>
                <a:spcPct val="90000"/>
              </a:lnSpc>
              <a:spcBef>
                <a:spcPct val="35000"/>
              </a:spcBef>
              <a:buClr>
                <a:schemeClr val="tx2"/>
              </a:buClr>
              <a:buFont typeface="Times"/>
              <a:buNone/>
            </a:pPr>
            <a:r>
              <a:rPr lang="en-GB" sz="2800" dirty="0">
                <a:solidFill>
                  <a:schemeClr val="accent4"/>
                </a:solidFill>
              </a:rPr>
              <a:t>Select </a:t>
            </a:r>
            <a:r>
              <a:rPr lang="en-GB" sz="2800" dirty="0" err="1">
                <a:solidFill>
                  <a:schemeClr val="accent4"/>
                </a:solidFill>
              </a:rPr>
              <a:t>user_information</a:t>
            </a:r>
            <a:r>
              <a:rPr lang="en-GB" sz="2800" dirty="0">
                <a:solidFill>
                  <a:schemeClr val="accent4"/>
                </a:solidFill>
              </a:rPr>
              <a:t> </a:t>
            </a:r>
            <a:br>
              <a:rPr lang="en-GB" sz="2800" dirty="0">
                <a:solidFill>
                  <a:schemeClr val="accent4"/>
                </a:solidFill>
              </a:rPr>
            </a:br>
            <a:r>
              <a:rPr lang="en-GB" sz="2800" dirty="0">
                <a:solidFill>
                  <a:schemeClr val="accent4"/>
                </a:solidFill>
              </a:rPr>
              <a:t>from </a:t>
            </a:r>
            <a:r>
              <a:rPr lang="en-GB" sz="2800" dirty="0" err="1">
                <a:solidFill>
                  <a:schemeClr val="accent4"/>
                </a:solidFill>
              </a:rPr>
              <a:t>user_table</a:t>
            </a:r>
            <a:r>
              <a:rPr lang="en-GB" sz="2800" dirty="0">
                <a:solidFill>
                  <a:schemeClr val="accent4"/>
                </a:solidFill>
              </a:rPr>
              <a:t> </a:t>
            </a:r>
            <a:br>
              <a:rPr lang="en-GB" sz="2800" dirty="0">
                <a:solidFill>
                  <a:schemeClr val="accent4"/>
                </a:solidFill>
              </a:rPr>
            </a:br>
            <a:r>
              <a:rPr lang="en-GB" sz="2800" dirty="0">
                <a:solidFill>
                  <a:schemeClr val="accent4"/>
                </a:solidFill>
              </a:rPr>
              <a:t>where username=</a:t>
            </a:r>
            <a:r>
              <a:rPr lang="en-GB" sz="2800" i="1" dirty="0">
                <a:solidFill>
                  <a:schemeClr val="accent4"/>
                </a:solidFill>
              </a:rPr>
              <a:t>’</a:t>
            </a:r>
            <a:r>
              <a:rPr lang="en-GB" sz="2800" dirty="0">
                <a:solidFill>
                  <a:srgbClr val="FF0000"/>
                </a:solidFill>
              </a:rPr>
              <a:t>’ or 1=</a:t>
            </a:r>
            <a:r>
              <a:rPr lang="en-GB" sz="2800" dirty="0" err="1">
                <a:solidFill>
                  <a:srgbClr val="FF0000"/>
                </a:solidFill>
              </a:rPr>
              <a:t>1</a:t>
            </a:r>
            <a:r>
              <a:rPr lang="en-GB" sz="2800" dirty="0">
                <a:solidFill>
                  <a:srgbClr val="FF0000"/>
                </a:solidFill>
              </a:rPr>
              <a:t> </a:t>
            </a:r>
            <a:r>
              <a:rPr lang="en-GB" sz="2800" dirty="0" smtClean="0">
                <a:solidFill>
                  <a:srgbClr val="FF0000"/>
                </a:solidFill>
              </a:rPr>
              <a:t>-– </a:t>
            </a:r>
            <a:r>
              <a:rPr lang="en-GB" sz="2800" dirty="0" smtClean="0">
                <a:solidFill>
                  <a:schemeClr val="accent4"/>
                </a:solidFill>
              </a:rPr>
              <a:t>‘ and </a:t>
            </a:r>
            <a:r>
              <a:rPr lang="en-GB" sz="2800" dirty="0">
                <a:solidFill>
                  <a:schemeClr val="accent4"/>
                </a:solidFill>
              </a:rPr>
              <a:t>password=</a:t>
            </a:r>
            <a:r>
              <a:rPr lang="en-GB" sz="2800" i="1" dirty="0">
                <a:solidFill>
                  <a:schemeClr val="accent4"/>
                </a:solidFill>
              </a:rPr>
              <a:t>’</a:t>
            </a:r>
            <a:r>
              <a:rPr lang="en-GB" sz="2800" i="1" dirty="0" err="1">
                <a:solidFill>
                  <a:schemeClr val="accent4"/>
                </a:solidFill>
              </a:rPr>
              <a:t>abc</a:t>
            </a:r>
            <a:r>
              <a:rPr lang="en-GB" sz="2800" dirty="0">
                <a:solidFill>
                  <a:schemeClr val="accent4"/>
                </a:solidFill>
              </a:rPr>
              <a:t>’</a:t>
            </a:r>
          </a:p>
        </p:txBody>
      </p:sp>
      <p:pic>
        <p:nvPicPr>
          <p:cNvPr id="267275" name="Picture 66" descr="TN_hacker"/>
          <p:cNvPicPr>
            <a:picLocks noChangeAspect="1" noChangeArrowheads="1"/>
          </p:cNvPicPr>
          <p:nvPr/>
        </p:nvPicPr>
        <p:blipFill>
          <a:blip r:embed="rId7" cstate="print">
            <a:lum bright="24000" contrast="42000"/>
          </a:blip>
          <a:srcRect/>
          <a:stretch>
            <a:fillRect/>
          </a:stretch>
        </p:blipFill>
        <p:spPr bwMode="auto">
          <a:xfrm>
            <a:off x="462846" y="2164080"/>
            <a:ext cx="1555608" cy="1555610"/>
          </a:xfrm>
          <a:prstGeom prst="rect">
            <a:avLst/>
          </a:prstGeom>
          <a:noFill/>
          <a:ln w="9525">
            <a:noFill/>
            <a:miter lim="800000"/>
            <a:headEnd/>
            <a:tailEnd/>
          </a:ln>
        </p:spPr>
      </p:pic>
    </p:spTree>
    <p:extLst>
      <p:ext uri="{BB962C8B-B14F-4D97-AF65-F5344CB8AC3E}">
        <p14:creationId xmlns:p14="http://schemas.microsoft.com/office/powerpoint/2010/main" val="35717928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7270"/>
                                        </p:tgtEl>
                                        <p:attrNameLst>
                                          <p:attrName>style.visibility</p:attrName>
                                        </p:attrNameLst>
                                      </p:cBhvr>
                                      <p:to>
                                        <p:strVal val="visible"/>
                                      </p:to>
                                    </p:set>
                                    <p:animEffect transition="in" filter="blinds(horizontal)">
                                      <p:cBhvr>
                                        <p:cTn id="7" dur="500"/>
                                        <p:tgtEl>
                                          <p:spTgt spid="26727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7267"/>
                                        </p:tgtEl>
                                        <p:attrNameLst>
                                          <p:attrName>style.visibility</p:attrName>
                                        </p:attrNameLst>
                                      </p:cBhvr>
                                      <p:to>
                                        <p:strVal val="visible"/>
                                      </p:to>
                                    </p:set>
                                    <p:animEffect transition="in" filter="blinds(horizontal)">
                                      <p:cBhvr>
                                        <p:cTn id="12" dur="500"/>
                                        <p:tgtEl>
                                          <p:spTgt spid="267267"/>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67269">
                                            <p:txEl>
                                              <p:pRg st="0" end="0"/>
                                            </p:txEl>
                                          </p:spTgt>
                                        </p:tgtEl>
                                        <p:attrNameLst>
                                          <p:attrName>style.visibility</p:attrName>
                                        </p:attrNameLst>
                                      </p:cBhvr>
                                      <p:to>
                                        <p:strVal val="visible"/>
                                      </p:to>
                                    </p:set>
                                    <p:animEffect transition="in" filter="blinds(horizontal)">
                                      <p:cBhvr>
                                        <p:cTn id="15" dur="500"/>
                                        <p:tgtEl>
                                          <p:spTgt spid="267269">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267275"/>
                                        </p:tgtEl>
                                        <p:attrNameLst>
                                          <p:attrName>style.visibility</p:attrName>
                                        </p:attrNameLst>
                                      </p:cBhvr>
                                      <p:to>
                                        <p:strVal val="visible"/>
                                      </p:to>
                                    </p:set>
                                    <p:animEffect transition="in" filter="blinds(horizontal)">
                                      <p:cBhvr>
                                        <p:cTn id="20" dur="500"/>
                                        <p:tgtEl>
                                          <p:spTgt spid="267275"/>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blinds(horizontal)">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267274"/>
                                        </p:tgtEl>
                                        <p:attrNameLst>
                                          <p:attrName>style.visibility</p:attrName>
                                        </p:attrNameLst>
                                      </p:cBhvr>
                                      <p:to>
                                        <p:strVal val="visible"/>
                                      </p:to>
                                    </p:set>
                                    <p:animEffect transition="in" filter="blinds(horizontal)">
                                      <p:cBhvr>
                                        <p:cTn id="30" dur="500"/>
                                        <p:tgtEl>
                                          <p:spTgt spid="267274"/>
                                        </p:tgtEl>
                                      </p:cBhvr>
                                    </p:animEffect>
                                  </p:childTnLst>
                                </p:cTn>
                              </p:par>
                              <p:par>
                                <p:cTn id="31" presetID="3" presetClass="entr" presetSubtype="10" fill="hold" grpId="0" nodeType="withEffect">
                                  <p:stCondLst>
                                    <p:cond delay="0"/>
                                  </p:stCondLst>
                                  <p:childTnLst>
                                    <p:set>
                                      <p:cBhvr>
                                        <p:cTn id="32" dur="1" fill="hold">
                                          <p:stCondLst>
                                            <p:cond delay="0"/>
                                          </p:stCondLst>
                                        </p:cTn>
                                        <p:tgtEl>
                                          <p:spTgt spid="267266"/>
                                        </p:tgtEl>
                                        <p:attrNameLst>
                                          <p:attrName>style.visibility</p:attrName>
                                        </p:attrNameLst>
                                      </p:cBhvr>
                                      <p:to>
                                        <p:strVal val="visible"/>
                                      </p:to>
                                    </p:set>
                                    <p:animEffect transition="in" filter="blinds(horizontal)">
                                      <p:cBhvr>
                                        <p:cTn id="33" dur="500"/>
                                        <p:tgtEl>
                                          <p:spTgt spid="267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266" grpId="0" animBg="1"/>
      <p:bldP spid="267267" grpId="0" animBg="1"/>
      <p:bldP spid="267269" grpId="0" build="p"/>
      <p:bldP spid="26727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pPr algn="l"/>
            <a:r>
              <a:rPr lang="nl-BE" sz="6000" dirty="0" smtClean="0"/>
              <a:t>RockYou?</a:t>
            </a:r>
          </a:p>
        </p:txBody>
      </p:sp>
      <p:sp>
        <p:nvSpPr>
          <p:cNvPr id="92163" name="Content Placeholder 2"/>
          <p:cNvSpPr>
            <a:spLocks noGrp="1"/>
          </p:cNvSpPr>
          <p:nvPr>
            <p:ph idx="1"/>
          </p:nvPr>
        </p:nvSpPr>
        <p:spPr/>
        <p:txBody>
          <a:bodyPr>
            <a:noAutofit/>
          </a:bodyPr>
          <a:lstStyle/>
          <a:p>
            <a:r>
              <a:rPr lang="nl-BE" sz="2400" dirty="0"/>
              <a:t>December 2009</a:t>
            </a:r>
          </a:p>
          <a:p>
            <a:pPr lvl="1"/>
            <a:r>
              <a:rPr lang="nl-BE" sz="2000" dirty="0"/>
              <a:t>a hacker used SQL Injection techniques</a:t>
            </a:r>
            <a:br>
              <a:rPr lang="nl-BE" sz="2000" dirty="0"/>
            </a:br>
            <a:r>
              <a:rPr lang="nl-BE" sz="2000" dirty="0"/>
              <a:t>to hack the database of RockYou</a:t>
            </a:r>
          </a:p>
          <a:p>
            <a:pPr lvl="1"/>
            <a:r>
              <a:rPr lang="nl-BE" sz="2000" dirty="0"/>
              <a:t>RockYou creates applications for </a:t>
            </a:r>
            <a:br>
              <a:rPr lang="nl-BE" sz="2000" dirty="0"/>
            </a:br>
            <a:r>
              <a:rPr lang="nl-BE" sz="2000" dirty="0"/>
              <a:t>MySpace, Facebook, </a:t>
            </a:r>
            <a:r>
              <a:rPr lang="nl-BE" sz="2000" dirty="0" smtClean="0"/>
              <a:t>...</a:t>
            </a:r>
            <a:endParaRPr lang="nl-BE" sz="2000" dirty="0"/>
          </a:p>
          <a:p>
            <a:r>
              <a:rPr lang="nl-BE" sz="2400" dirty="0"/>
              <a:t>Result</a:t>
            </a:r>
          </a:p>
          <a:p>
            <a:pPr lvl="1"/>
            <a:r>
              <a:rPr lang="nl-BE" sz="2000" dirty="0"/>
              <a:t>data of 32.603.388 users and </a:t>
            </a:r>
            <a:br>
              <a:rPr lang="nl-BE" sz="2000" dirty="0"/>
            </a:br>
            <a:r>
              <a:rPr lang="nl-BE" sz="2000" dirty="0"/>
              <a:t>administrative accounts was </a:t>
            </a:r>
            <a:br>
              <a:rPr lang="nl-BE" sz="2000" dirty="0"/>
            </a:br>
            <a:r>
              <a:rPr lang="nl-BE" sz="2000" dirty="0"/>
              <a:t>compromised (credentials + </a:t>
            </a:r>
            <a:br>
              <a:rPr lang="nl-BE" sz="2000" dirty="0"/>
            </a:br>
            <a:r>
              <a:rPr lang="nl-BE" sz="2000" dirty="0"/>
              <a:t>clear text passwords)</a:t>
            </a:r>
          </a:p>
          <a:p>
            <a:pPr lvl="1"/>
            <a:r>
              <a:rPr lang="nl-BE" sz="2000" dirty="0"/>
              <a:t>the data also contained</a:t>
            </a:r>
            <a:br>
              <a:rPr lang="nl-BE" sz="2000" dirty="0"/>
            </a:br>
            <a:r>
              <a:rPr lang="nl-BE" sz="2000" dirty="0"/>
              <a:t>email-addresses and passwords</a:t>
            </a:r>
            <a:br>
              <a:rPr lang="nl-BE" sz="2000" dirty="0"/>
            </a:br>
            <a:r>
              <a:rPr lang="nl-BE" sz="2000" dirty="0"/>
              <a:t>for 3rd party </a:t>
            </a:r>
            <a:r>
              <a:rPr lang="nl-BE" sz="2000" dirty="0" smtClean="0"/>
              <a:t>sites</a:t>
            </a:r>
            <a:endParaRPr lang="nl-BE" sz="2000" dirty="0"/>
          </a:p>
          <a:p>
            <a:r>
              <a:rPr lang="nl-BE" sz="2400" dirty="0"/>
              <a:t>Question: how many of those users use the same password for other sites too?</a:t>
            </a:r>
          </a:p>
        </p:txBody>
      </p:sp>
      <p:pic>
        <p:nvPicPr>
          <p:cNvPr id="92164" name="Picture 2"/>
          <p:cNvPicPr>
            <a:picLocks noChangeAspect="1" noChangeArrowheads="1"/>
          </p:cNvPicPr>
          <p:nvPr/>
        </p:nvPicPr>
        <p:blipFill>
          <a:blip r:embed="rId3" cstate="print"/>
          <a:srcRect/>
          <a:stretch>
            <a:fillRect/>
          </a:stretch>
        </p:blipFill>
        <p:spPr bwMode="auto">
          <a:xfrm>
            <a:off x="7382848" y="2275840"/>
            <a:ext cx="5409463" cy="4876800"/>
          </a:xfrm>
          <a:prstGeom prst="rect">
            <a:avLst/>
          </a:prstGeom>
          <a:noFill/>
          <a:ln w="9525">
            <a:noFill/>
            <a:miter lim="800000"/>
            <a:headEnd/>
            <a:tailEnd/>
          </a:ln>
        </p:spPr>
      </p:pic>
    </p:spTree>
    <p:extLst>
      <p:ext uri="{BB962C8B-B14F-4D97-AF65-F5344CB8AC3E}">
        <p14:creationId xmlns:p14="http://schemas.microsoft.com/office/powerpoint/2010/main" val="212007252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algn="l" eaLnBrk="1" hangingPunct="1"/>
            <a:r>
              <a:rPr lang="en-US" sz="5400" dirty="0" smtClean="0"/>
              <a:t>A2 – Cross-Site Scripting (XSS)</a:t>
            </a:r>
          </a:p>
        </p:txBody>
      </p:sp>
      <p:sp>
        <p:nvSpPr>
          <p:cNvPr id="5" name="Content Placeholder 4"/>
          <p:cNvSpPr>
            <a:spLocks noGrp="1"/>
          </p:cNvSpPr>
          <p:nvPr>
            <p:ph idx="1"/>
          </p:nvPr>
        </p:nvSpPr>
        <p:spPr/>
        <p:txBody>
          <a:bodyPr/>
          <a:lstStyle/>
          <a:p>
            <a:endParaRPr lang="nl-BE"/>
          </a:p>
        </p:txBody>
      </p:sp>
      <p:graphicFrame>
        <p:nvGraphicFramePr>
          <p:cNvPr id="4" name="Diagram 3"/>
          <p:cNvGraphicFramePr/>
          <p:nvPr>
            <p:extLst>
              <p:ext uri="{D42A27DB-BD31-4B8C-83A1-F6EECF244321}">
                <p14:modId xmlns:p14="http://schemas.microsoft.com/office/powerpoint/2010/main" val="962898310"/>
              </p:ext>
            </p:extLst>
          </p:nvPr>
        </p:nvGraphicFramePr>
        <p:xfrm>
          <a:off x="650240" y="2418927"/>
          <a:ext cx="11704320" cy="675915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67387883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2"/>
          <p:cNvSpPr>
            <a:spLocks noGrp="1" noChangeArrowheads="1"/>
          </p:cNvSpPr>
          <p:nvPr>
            <p:ph type="title"/>
          </p:nvPr>
        </p:nvSpPr>
        <p:spPr/>
        <p:txBody>
          <a:bodyPr/>
          <a:lstStyle/>
          <a:p>
            <a:pPr algn="l"/>
            <a:r>
              <a:rPr lang="nl-BE" sz="6000" dirty="0"/>
              <a:t>XSS = Cross-site Scripting</a:t>
            </a:r>
          </a:p>
        </p:txBody>
      </p:sp>
      <p:sp>
        <p:nvSpPr>
          <p:cNvPr id="384003" name="Rectangle 3"/>
          <p:cNvSpPr>
            <a:spLocks noGrp="1" noChangeArrowheads="1"/>
          </p:cNvSpPr>
          <p:nvPr>
            <p:ph type="body" idx="1"/>
          </p:nvPr>
        </p:nvSpPr>
        <p:spPr/>
        <p:txBody>
          <a:bodyPr>
            <a:normAutofit/>
          </a:bodyPr>
          <a:lstStyle/>
          <a:p>
            <a:r>
              <a:rPr lang="nl-BE" sz="3200" dirty="0" smtClean="0"/>
              <a:t>Web </a:t>
            </a:r>
            <a:r>
              <a:rPr lang="nl-BE" sz="3200" dirty="0"/>
              <a:t>application vulnerability</a:t>
            </a:r>
          </a:p>
          <a:p>
            <a:r>
              <a:rPr lang="nl-BE" sz="3200" dirty="0" err="1"/>
              <a:t>Injection</a:t>
            </a:r>
            <a:r>
              <a:rPr lang="nl-BE" sz="3200" dirty="0"/>
              <a:t> of code </a:t>
            </a:r>
            <a:r>
              <a:rPr lang="nl-BE" sz="3200" dirty="0" err="1"/>
              <a:t>into</a:t>
            </a:r>
            <a:r>
              <a:rPr lang="nl-BE" sz="3200" dirty="0"/>
              <a:t> web pages </a:t>
            </a:r>
            <a:r>
              <a:rPr lang="nl-BE" sz="3200" dirty="0" err="1"/>
              <a:t>viewed</a:t>
            </a:r>
            <a:r>
              <a:rPr lang="nl-BE" sz="3200" dirty="0"/>
              <a:t> </a:t>
            </a:r>
            <a:r>
              <a:rPr lang="nl-BE" sz="3200" dirty="0" err="1"/>
              <a:t>by</a:t>
            </a:r>
            <a:r>
              <a:rPr lang="nl-BE" sz="3200" dirty="0"/>
              <a:t> </a:t>
            </a:r>
            <a:r>
              <a:rPr lang="nl-BE" sz="3200" dirty="0" err="1"/>
              <a:t>others</a:t>
            </a:r>
            <a:endParaRPr lang="nl-BE" sz="3200" dirty="0"/>
          </a:p>
          <a:p>
            <a:endParaRPr lang="nl-BE" sz="3200" dirty="0"/>
          </a:p>
          <a:p>
            <a:pPr lvl="1">
              <a:buFont typeface="Times"/>
              <a:buNone/>
            </a:pPr>
            <a:r>
              <a:rPr lang="nl-BE" sz="2400" dirty="0"/>
              <a:t>XSS = </a:t>
            </a:r>
            <a:r>
              <a:rPr lang="nl-BE" sz="2400" dirty="0" err="1"/>
              <a:t>new</a:t>
            </a:r>
            <a:r>
              <a:rPr lang="nl-BE" sz="2400" dirty="0"/>
              <a:t> buffer overflow</a:t>
            </a:r>
          </a:p>
          <a:p>
            <a:pPr lvl="1" algn="ctr">
              <a:buFont typeface="Times"/>
              <a:buNone/>
            </a:pPr>
            <a:endParaRPr lang="nl-BE" sz="2400" dirty="0"/>
          </a:p>
          <a:p>
            <a:pPr lvl="1">
              <a:buFont typeface="Times"/>
              <a:buNone/>
            </a:pPr>
            <a:endParaRPr lang="nl-BE" sz="2400" dirty="0"/>
          </a:p>
          <a:p>
            <a:pPr lvl="1">
              <a:buFont typeface="Times"/>
              <a:buNone/>
            </a:pPr>
            <a:endParaRPr lang="nl-BE" sz="2400" dirty="0"/>
          </a:p>
          <a:p>
            <a:pPr lvl="1">
              <a:buFont typeface="Times"/>
              <a:buNone/>
            </a:pPr>
            <a:r>
              <a:rPr lang="nl-BE" sz="2400" dirty="0" err="1"/>
              <a:t>Javascript</a:t>
            </a:r>
            <a:r>
              <a:rPr lang="nl-BE" sz="2400" dirty="0"/>
              <a:t> = </a:t>
            </a:r>
            <a:r>
              <a:rPr lang="nl-BE" sz="2400" dirty="0" err="1"/>
              <a:t>new</a:t>
            </a:r>
            <a:r>
              <a:rPr lang="nl-BE" sz="2400" dirty="0"/>
              <a:t> Shell Code</a:t>
            </a:r>
          </a:p>
          <a:p>
            <a:pPr>
              <a:buFont typeface="Times"/>
              <a:buNone/>
            </a:pPr>
            <a:endParaRPr lang="en-GB" sz="3200" dirty="0"/>
          </a:p>
        </p:txBody>
      </p:sp>
      <p:sp>
        <p:nvSpPr>
          <p:cNvPr id="384004" name="Freeform 4"/>
          <p:cNvSpPr>
            <a:spLocks/>
          </p:cNvSpPr>
          <p:nvPr/>
        </p:nvSpPr>
        <p:spPr bwMode="auto">
          <a:xfrm>
            <a:off x="5107093" y="5470597"/>
            <a:ext cx="4741333" cy="2648373"/>
          </a:xfrm>
          <a:custGeom>
            <a:avLst/>
            <a:gdLst/>
            <a:ahLst/>
            <a:cxnLst>
              <a:cxn ang="0">
                <a:pos x="0" y="627"/>
              </a:cxn>
              <a:cxn ang="0">
                <a:pos x="1149" y="0"/>
              </a:cxn>
              <a:cxn ang="0">
                <a:pos x="2100" y="549"/>
              </a:cxn>
              <a:cxn ang="0">
                <a:pos x="945" y="1173"/>
              </a:cxn>
              <a:cxn ang="0">
                <a:pos x="0" y="627"/>
              </a:cxn>
            </a:cxnLst>
            <a:rect l="0" t="0" r="r" b="b"/>
            <a:pathLst>
              <a:path w="2100" h="1173">
                <a:moveTo>
                  <a:pt x="0" y="627"/>
                </a:moveTo>
                <a:lnTo>
                  <a:pt x="1149" y="0"/>
                </a:lnTo>
                <a:lnTo>
                  <a:pt x="2100" y="549"/>
                </a:lnTo>
                <a:lnTo>
                  <a:pt x="945" y="1173"/>
                </a:lnTo>
                <a:lnTo>
                  <a:pt x="0" y="627"/>
                </a:lnTo>
                <a:close/>
              </a:path>
            </a:pathLst>
          </a:custGeom>
          <a:gradFill rotWithShape="1">
            <a:gsLst>
              <a:gs pos="0">
                <a:srgbClr val="B6E0BB">
                  <a:alpha val="64999"/>
                </a:srgbClr>
              </a:gs>
              <a:gs pos="100000">
                <a:srgbClr val="99C58D">
                  <a:alpha val="10001"/>
                </a:srgbClr>
              </a:gs>
            </a:gsLst>
            <a:lin ang="2700000" scaled="1"/>
          </a:gradFill>
          <a:ln w="9525" cap="flat" cmpd="sng">
            <a:solidFill>
              <a:schemeClr val="accent2"/>
            </a:solidFill>
            <a:prstDash val="solid"/>
            <a:round/>
            <a:headEnd type="none" w="med" len="med"/>
            <a:tailEnd type="none" w="med" len="med"/>
          </a:ln>
          <a:effectLst/>
        </p:spPr>
        <p:txBody>
          <a:bodyPr lIns="130046" tIns="65023" rIns="130046" bIns="65023" anchor="ctr"/>
          <a:lstStyle/>
          <a:p>
            <a:endParaRPr lang="en-GB"/>
          </a:p>
        </p:txBody>
      </p:sp>
      <p:pic>
        <p:nvPicPr>
          <p:cNvPr id="384005" name="Picture 5" descr="Cloud from MS presentation SMALL"/>
          <p:cNvPicPr>
            <a:picLocks noChangeAspect="1" noChangeArrowheads="1"/>
          </p:cNvPicPr>
          <p:nvPr/>
        </p:nvPicPr>
        <p:blipFill>
          <a:blip r:embed="rId3" cstate="print"/>
          <a:srcRect/>
          <a:stretch>
            <a:fillRect/>
          </a:stretch>
        </p:blipFill>
        <p:spPr bwMode="auto">
          <a:xfrm rot="-1544309">
            <a:off x="8290561" y="4443307"/>
            <a:ext cx="2587413" cy="1557867"/>
          </a:xfrm>
          <a:prstGeom prst="rect">
            <a:avLst/>
          </a:prstGeom>
          <a:noFill/>
        </p:spPr>
      </p:pic>
      <p:pic>
        <p:nvPicPr>
          <p:cNvPr id="384006" name="Picture 6" descr="New Picture (4)"/>
          <p:cNvPicPr>
            <a:picLocks noChangeAspect="1" noChangeArrowheads="1"/>
          </p:cNvPicPr>
          <p:nvPr/>
        </p:nvPicPr>
        <p:blipFill>
          <a:blip r:embed="rId4" cstate="print"/>
          <a:srcRect/>
          <a:stretch>
            <a:fillRect/>
          </a:stretch>
        </p:blipFill>
        <p:spPr bwMode="auto">
          <a:xfrm>
            <a:off x="7423574" y="5651218"/>
            <a:ext cx="1422400" cy="1314027"/>
          </a:xfrm>
          <a:prstGeom prst="rect">
            <a:avLst/>
          </a:prstGeom>
          <a:noFill/>
        </p:spPr>
      </p:pic>
      <p:pic>
        <p:nvPicPr>
          <p:cNvPr id="384007" name="Picture 7" descr="New Picture (13)"/>
          <p:cNvPicPr>
            <a:picLocks noChangeAspect="1" noChangeArrowheads="1"/>
          </p:cNvPicPr>
          <p:nvPr/>
        </p:nvPicPr>
        <p:blipFill>
          <a:blip r:embed="rId5" cstate="print"/>
          <a:srcRect/>
          <a:stretch>
            <a:fillRect/>
          </a:stretch>
        </p:blipFill>
        <p:spPr bwMode="auto">
          <a:xfrm>
            <a:off x="7051041" y="6287911"/>
            <a:ext cx="607342" cy="799253"/>
          </a:xfrm>
          <a:prstGeom prst="rect">
            <a:avLst/>
          </a:prstGeom>
          <a:noFill/>
        </p:spPr>
      </p:pic>
      <p:pic>
        <p:nvPicPr>
          <p:cNvPr id="384009" name="Picture 9" descr="New Picture"/>
          <p:cNvPicPr>
            <a:picLocks noChangeAspect="1" noChangeArrowheads="1"/>
          </p:cNvPicPr>
          <p:nvPr/>
        </p:nvPicPr>
        <p:blipFill>
          <a:blip r:embed="rId6" cstate="print"/>
          <a:srcRect/>
          <a:stretch>
            <a:fillRect/>
          </a:stretch>
        </p:blipFill>
        <p:spPr bwMode="auto">
          <a:xfrm>
            <a:off x="11144392" y="3467948"/>
            <a:ext cx="826347" cy="1368213"/>
          </a:xfrm>
          <a:prstGeom prst="rect">
            <a:avLst/>
          </a:prstGeom>
          <a:noFill/>
        </p:spPr>
      </p:pic>
      <p:sp>
        <p:nvSpPr>
          <p:cNvPr id="384010" name="AutoShape 10"/>
          <p:cNvSpPr>
            <a:spLocks noChangeArrowheads="1"/>
          </p:cNvSpPr>
          <p:nvPr/>
        </p:nvSpPr>
        <p:spPr bwMode="auto">
          <a:xfrm rot="-28715079">
            <a:off x="9929708" y="4702139"/>
            <a:ext cx="182879" cy="920541"/>
          </a:xfrm>
          <a:prstGeom prst="can">
            <a:avLst>
              <a:gd name="adj" fmla="val 54171"/>
            </a:avLst>
          </a:prstGeom>
          <a:gradFill rotWithShape="1">
            <a:gsLst>
              <a:gs pos="0">
                <a:srgbClr val="92000A">
                  <a:gamma/>
                  <a:shade val="46275"/>
                  <a:invGamma/>
                </a:srgbClr>
              </a:gs>
              <a:gs pos="50000">
                <a:srgbClr val="92000A"/>
              </a:gs>
              <a:gs pos="100000">
                <a:srgbClr val="92000A">
                  <a:gamma/>
                  <a:shade val="46275"/>
                  <a:invGamma/>
                </a:srgbClr>
              </a:gs>
            </a:gsLst>
            <a:lin ang="0" scaled="1"/>
          </a:gradFill>
          <a:ln w="9525">
            <a:solidFill>
              <a:schemeClr val="tx1"/>
            </a:solidFill>
            <a:round/>
            <a:headEnd/>
            <a:tailEnd/>
          </a:ln>
          <a:effectLst/>
        </p:spPr>
        <p:txBody>
          <a:bodyPr lIns="130046" tIns="65023" rIns="130046" bIns="65023" anchor="ctr">
            <a:spAutoFit/>
          </a:bodyPr>
          <a:lstStyle/>
          <a:p>
            <a:endParaRPr lang="en-GB"/>
          </a:p>
        </p:txBody>
      </p:sp>
      <p:pic>
        <p:nvPicPr>
          <p:cNvPr id="384012" name="Picture 12" descr="hacker"/>
          <p:cNvPicPr>
            <a:picLocks noChangeAspect="1" noChangeArrowheads="1"/>
          </p:cNvPicPr>
          <p:nvPr/>
        </p:nvPicPr>
        <p:blipFill>
          <a:blip r:embed="rId7" cstate="print"/>
          <a:srcRect/>
          <a:stretch>
            <a:fillRect/>
          </a:stretch>
        </p:blipFill>
        <p:spPr bwMode="auto">
          <a:xfrm>
            <a:off x="10598010" y="6482079"/>
            <a:ext cx="891823" cy="1203396"/>
          </a:xfrm>
          <a:prstGeom prst="rect">
            <a:avLst/>
          </a:prstGeom>
          <a:noFill/>
        </p:spPr>
      </p:pic>
      <p:pic>
        <p:nvPicPr>
          <p:cNvPr id="384014" name="Picture 14" descr="leeward-course06-02-27">
            <a:hlinkClick r:id="rId8"/>
          </p:cNvPr>
          <p:cNvPicPr>
            <a:picLocks noChangeAspect="1" noChangeArrowheads="1"/>
          </p:cNvPicPr>
          <p:nvPr/>
        </p:nvPicPr>
        <p:blipFill>
          <a:blip r:embed="rId9" cstate="print"/>
          <a:srcRect/>
          <a:stretch>
            <a:fillRect/>
          </a:stretch>
        </p:blipFill>
        <p:spPr bwMode="auto">
          <a:xfrm>
            <a:off x="11521441" y="6687538"/>
            <a:ext cx="950524" cy="675075"/>
          </a:xfrm>
          <a:prstGeom prst="rect">
            <a:avLst/>
          </a:prstGeom>
          <a:noFill/>
        </p:spPr>
      </p:pic>
      <p:sp>
        <p:nvSpPr>
          <p:cNvPr id="384020" name="Freeform 20"/>
          <p:cNvSpPr>
            <a:spLocks/>
          </p:cNvSpPr>
          <p:nvPr/>
        </p:nvSpPr>
        <p:spPr bwMode="auto">
          <a:xfrm>
            <a:off x="8961121" y="4535875"/>
            <a:ext cx="3479235" cy="1639147"/>
          </a:xfrm>
          <a:custGeom>
            <a:avLst/>
            <a:gdLst/>
            <a:ahLst/>
            <a:cxnLst>
              <a:cxn ang="0">
                <a:pos x="1088" y="726"/>
              </a:cxn>
              <a:cxn ang="0">
                <a:pos x="1360" y="0"/>
              </a:cxn>
              <a:cxn ang="0">
                <a:pos x="0" y="726"/>
              </a:cxn>
            </a:cxnLst>
            <a:rect l="0" t="0" r="r" b="b"/>
            <a:pathLst>
              <a:path w="1541" h="726">
                <a:moveTo>
                  <a:pt x="1088" y="726"/>
                </a:moveTo>
                <a:cubicBezTo>
                  <a:pt x="1314" y="363"/>
                  <a:pt x="1541" y="0"/>
                  <a:pt x="1360" y="0"/>
                </a:cubicBezTo>
                <a:cubicBezTo>
                  <a:pt x="1179" y="0"/>
                  <a:pt x="257" y="598"/>
                  <a:pt x="0" y="726"/>
                </a:cubicBezTo>
              </a:path>
            </a:pathLst>
          </a:custGeom>
          <a:noFill/>
          <a:ln w="44450" cap="flat" cmpd="sng">
            <a:solidFill>
              <a:srgbClr val="FF0000"/>
            </a:solidFill>
            <a:prstDash val="solid"/>
            <a:round/>
            <a:headEnd type="none" w="sm" len="sm"/>
            <a:tailEnd type="triangle" w="sm" len="sm"/>
          </a:ln>
          <a:effectLst/>
        </p:spPr>
        <p:txBody>
          <a:bodyPr wrap="none" lIns="130046" tIns="65023" rIns="130046" bIns="65023" anchor="ctr"/>
          <a:lstStyle/>
          <a:p>
            <a:endParaRPr lang="en-GB"/>
          </a:p>
        </p:txBody>
      </p:sp>
    </p:spTree>
    <p:extLst>
      <p:ext uri="{BB962C8B-B14F-4D97-AF65-F5344CB8AC3E}">
        <p14:creationId xmlns:p14="http://schemas.microsoft.com/office/powerpoint/2010/main" val="395081611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4005"/>
                                        </p:tgtEl>
                                        <p:attrNameLst>
                                          <p:attrName>style.visibility</p:attrName>
                                        </p:attrNameLst>
                                      </p:cBhvr>
                                      <p:to>
                                        <p:strVal val="visible"/>
                                      </p:to>
                                    </p:set>
                                    <p:animEffect transition="in" filter="blinds(horizontal)">
                                      <p:cBhvr>
                                        <p:cTn id="7" dur="500"/>
                                        <p:tgtEl>
                                          <p:spTgt spid="384005"/>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84010"/>
                                        </p:tgtEl>
                                        <p:attrNameLst>
                                          <p:attrName>style.visibility</p:attrName>
                                        </p:attrNameLst>
                                      </p:cBhvr>
                                      <p:to>
                                        <p:strVal val="visible"/>
                                      </p:to>
                                    </p:set>
                                    <p:animEffect transition="in" filter="blinds(horizontal)">
                                      <p:cBhvr>
                                        <p:cTn id="10" dur="500"/>
                                        <p:tgtEl>
                                          <p:spTgt spid="384010"/>
                                        </p:tgtEl>
                                      </p:cBhvr>
                                    </p:animEffect>
                                  </p:childTnLst>
                                </p:cTn>
                              </p:par>
                              <p:par>
                                <p:cTn id="11" presetID="3" presetClass="entr" presetSubtype="10" fill="hold" nodeType="withEffect">
                                  <p:stCondLst>
                                    <p:cond delay="0"/>
                                  </p:stCondLst>
                                  <p:childTnLst>
                                    <p:set>
                                      <p:cBhvr>
                                        <p:cTn id="12" dur="1" fill="hold">
                                          <p:stCondLst>
                                            <p:cond delay="0"/>
                                          </p:stCondLst>
                                        </p:cTn>
                                        <p:tgtEl>
                                          <p:spTgt spid="384006"/>
                                        </p:tgtEl>
                                        <p:attrNameLst>
                                          <p:attrName>style.visibility</p:attrName>
                                        </p:attrNameLst>
                                      </p:cBhvr>
                                      <p:to>
                                        <p:strVal val="visible"/>
                                      </p:to>
                                    </p:set>
                                    <p:animEffect transition="in" filter="blinds(horizontal)">
                                      <p:cBhvr>
                                        <p:cTn id="13" dur="500"/>
                                        <p:tgtEl>
                                          <p:spTgt spid="384006"/>
                                        </p:tgtEl>
                                      </p:cBhvr>
                                    </p:animEffect>
                                  </p:childTnLst>
                                </p:cTn>
                              </p:par>
                              <p:par>
                                <p:cTn id="14" presetID="3" presetClass="entr" presetSubtype="10" fill="hold" nodeType="withEffect">
                                  <p:stCondLst>
                                    <p:cond delay="0"/>
                                  </p:stCondLst>
                                  <p:childTnLst>
                                    <p:set>
                                      <p:cBhvr>
                                        <p:cTn id="15" dur="1" fill="hold">
                                          <p:stCondLst>
                                            <p:cond delay="0"/>
                                          </p:stCondLst>
                                        </p:cTn>
                                        <p:tgtEl>
                                          <p:spTgt spid="384007"/>
                                        </p:tgtEl>
                                        <p:attrNameLst>
                                          <p:attrName>style.visibility</p:attrName>
                                        </p:attrNameLst>
                                      </p:cBhvr>
                                      <p:to>
                                        <p:strVal val="visible"/>
                                      </p:to>
                                    </p:set>
                                    <p:animEffect transition="in" filter="blinds(horizontal)">
                                      <p:cBhvr>
                                        <p:cTn id="16" dur="500"/>
                                        <p:tgtEl>
                                          <p:spTgt spid="384007"/>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84004"/>
                                        </p:tgtEl>
                                        <p:attrNameLst>
                                          <p:attrName>style.visibility</p:attrName>
                                        </p:attrNameLst>
                                      </p:cBhvr>
                                      <p:to>
                                        <p:strVal val="visible"/>
                                      </p:to>
                                    </p:set>
                                    <p:animEffect transition="in" filter="blinds(horizontal)">
                                      <p:cBhvr>
                                        <p:cTn id="19" dur="500"/>
                                        <p:tgtEl>
                                          <p:spTgt spid="384004"/>
                                        </p:tgtEl>
                                      </p:cBhvr>
                                    </p:animEffect>
                                  </p:childTnLst>
                                </p:cTn>
                              </p:par>
                              <p:par>
                                <p:cTn id="20" presetID="3" presetClass="entr" presetSubtype="10" fill="hold" nodeType="withEffect">
                                  <p:stCondLst>
                                    <p:cond delay="0"/>
                                  </p:stCondLst>
                                  <p:childTnLst>
                                    <p:set>
                                      <p:cBhvr>
                                        <p:cTn id="21" dur="1" fill="hold">
                                          <p:stCondLst>
                                            <p:cond delay="0"/>
                                          </p:stCondLst>
                                        </p:cTn>
                                        <p:tgtEl>
                                          <p:spTgt spid="384009"/>
                                        </p:tgtEl>
                                        <p:attrNameLst>
                                          <p:attrName>style.visibility</p:attrName>
                                        </p:attrNameLst>
                                      </p:cBhvr>
                                      <p:to>
                                        <p:strVal val="visible"/>
                                      </p:to>
                                    </p:set>
                                    <p:animEffect transition="in" filter="blinds(horizontal)">
                                      <p:cBhvr>
                                        <p:cTn id="22" dur="500"/>
                                        <p:tgtEl>
                                          <p:spTgt spid="384009"/>
                                        </p:tgtEl>
                                      </p:cBhvr>
                                    </p:animEffect>
                                  </p:childTnLst>
                                </p:cTn>
                              </p:par>
                            </p:childTnLst>
                          </p:cTn>
                        </p:par>
                        <p:par>
                          <p:cTn id="23" fill="hold">
                            <p:stCondLst>
                              <p:cond delay="500"/>
                            </p:stCondLst>
                            <p:childTnLst>
                              <p:par>
                                <p:cTn id="24" presetID="3" presetClass="entr" presetSubtype="10" fill="hold" nodeType="afterEffect">
                                  <p:stCondLst>
                                    <p:cond delay="0"/>
                                  </p:stCondLst>
                                  <p:childTnLst>
                                    <p:set>
                                      <p:cBhvr>
                                        <p:cTn id="25" dur="1" fill="hold">
                                          <p:stCondLst>
                                            <p:cond delay="0"/>
                                          </p:stCondLst>
                                        </p:cTn>
                                        <p:tgtEl>
                                          <p:spTgt spid="384012"/>
                                        </p:tgtEl>
                                        <p:attrNameLst>
                                          <p:attrName>style.visibility</p:attrName>
                                        </p:attrNameLst>
                                      </p:cBhvr>
                                      <p:to>
                                        <p:strVal val="visible"/>
                                      </p:to>
                                    </p:set>
                                    <p:animEffect transition="in" filter="blinds(horizontal)">
                                      <p:cBhvr>
                                        <p:cTn id="26" dur="500"/>
                                        <p:tgtEl>
                                          <p:spTgt spid="384012"/>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384020"/>
                                        </p:tgtEl>
                                        <p:attrNameLst>
                                          <p:attrName>style.visibility</p:attrName>
                                        </p:attrNameLst>
                                      </p:cBhvr>
                                      <p:to>
                                        <p:strVal val="visible"/>
                                      </p:to>
                                    </p:set>
                                    <p:animEffect transition="in" filter="blinds(horizontal)">
                                      <p:cBhvr>
                                        <p:cTn id="29" dur="500"/>
                                        <p:tgtEl>
                                          <p:spTgt spid="384020"/>
                                        </p:tgtEl>
                                      </p:cBhvr>
                                    </p:animEffect>
                                  </p:childTnLst>
                                </p:cTn>
                              </p:par>
                              <p:par>
                                <p:cTn id="30" presetID="3" presetClass="entr" presetSubtype="10" fill="hold" nodeType="withEffect">
                                  <p:stCondLst>
                                    <p:cond delay="0"/>
                                  </p:stCondLst>
                                  <p:childTnLst>
                                    <p:set>
                                      <p:cBhvr>
                                        <p:cTn id="31" dur="1" fill="hold">
                                          <p:stCondLst>
                                            <p:cond delay="0"/>
                                          </p:stCondLst>
                                        </p:cTn>
                                        <p:tgtEl>
                                          <p:spTgt spid="384014"/>
                                        </p:tgtEl>
                                        <p:attrNameLst>
                                          <p:attrName>style.visibility</p:attrName>
                                        </p:attrNameLst>
                                      </p:cBhvr>
                                      <p:to>
                                        <p:strVal val="visible"/>
                                      </p:to>
                                    </p:set>
                                    <p:animEffect transition="in" filter="blinds(horizontal)">
                                      <p:cBhvr>
                                        <p:cTn id="32" dur="500"/>
                                        <p:tgtEl>
                                          <p:spTgt spid="384014"/>
                                        </p:tgtEl>
                                      </p:cBhvr>
                                    </p:animEffect>
                                  </p:childTnLst>
                                </p:cTn>
                              </p:par>
                            </p:childTnLst>
                          </p:cTn>
                        </p:par>
                      </p:childTnLst>
                    </p:cTn>
                  </p:par>
                  <p:par>
                    <p:cTn id="33" fill="hold">
                      <p:stCondLst>
                        <p:cond delay="indefinite"/>
                      </p:stCondLst>
                      <p:childTnLst>
                        <p:par>
                          <p:cTn id="34" fill="hold">
                            <p:stCondLst>
                              <p:cond delay="0"/>
                            </p:stCondLst>
                            <p:childTnLst>
                              <p:par>
                                <p:cTn id="35" presetID="0" presetClass="path" presetSubtype="0" accel="50000" decel="50000" fill="hold" nodeType="clickEffect">
                                  <p:stCondLst>
                                    <p:cond delay="0"/>
                                  </p:stCondLst>
                                  <p:childTnLst>
                                    <p:animMotion origin="layout" path="M -2.77778E-7 -2.36818E-6 L -0.03142 -0.24144 " pathEditMode="relative" rAng="0" ptsTypes="AA">
                                      <p:cBhvr>
                                        <p:cTn id="36" dur="2000" fill="hold"/>
                                        <p:tgtEl>
                                          <p:spTgt spid="384014"/>
                                        </p:tgtEl>
                                        <p:attrNameLst>
                                          <p:attrName>ppt_x</p:attrName>
                                          <p:attrName>ppt_y</p:attrName>
                                        </p:attrNameLst>
                                      </p:cBhvr>
                                      <p:rCtr x="-1600" y="-12100"/>
                                    </p:animMotion>
                                  </p:childTnLst>
                                </p:cTn>
                              </p:par>
                            </p:childTnLst>
                          </p:cTn>
                        </p:par>
                        <p:par>
                          <p:cTn id="37" fill="hold">
                            <p:stCondLst>
                              <p:cond delay="2000"/>
                            </p:stCondLst>
                            <p:childTnLst>
                              <p:par>
                                <p:cTn id="38" presetID="0" presetClass="path" presetSubtype="0" accel="50000" decel="50000" fill="hold" nodeType="afterEffect">
                                  <p:stCondLst>
                                    <p:cond delay="0"/>
                                  </p:stCondLst>
                                  <p:childTnLst>
                                    <p:animMotion origin="layout" path="M -0.03646 -0.23381 L -0.28073 -0.0555 " pathEditMode="relative" ptsTypes="AA">
                                      <p:cBhvr>
                                        <p:cTn id="39" dur="2000" fill="hold"/>
                                        <p:tgtEl>
                                          <p:spTgt spid="384014"/>
                                        </p:tgtEl>
                                        <p:attrNameLst>
                                          <p:attrName>ppt_x</p:attrName>
                                          <p:attrName>ppt_y</p:attrName>
                                        </p:attrNameLst>
                                      </p:cBhvr>
                                    </p:animMotion>
                                  </p:childTnLst>
                                </p:cTn>
                              </p:par>
                            </p:childTnLst>
                          </p:cTn>
                        </p:par>
                      </p:childTnLst>
                    </p:cTn>
                  </p:par>
                  <p:par>
                    <p:cTn id="40" fill="hold">
                      <p:stCondLst>
                        <p:cond delay="indefinite"/>
                      </p:stCondLst>
                      <p:childTnLst>
                        <p:par>
                          <p:cTn id="41" fill="hold">
                            <p:stCondLst>
                              <p:cond delay="0"/>
                            </p:stCondLst>
                            <p:childTnLst>
                              <p:par>
                                <p:cTn id="42" presetID="3" presetClass="entr" presetSubtype="10" fill="hold" nodeType="clickEffect">
                                  <p:stCondLst>
                                    <p:cond delay="0"/>
                                  </p:stCondLst>
                                  <p:childTnLst>
                                    <p:set>
                                      <p:cBhvr>
                                        <p:cTn id="43" dur="1" fill="hold">
                                          <p:stCondLst>
                                            <p:cond delay="0"/>
                                          </p:stCondLst>
                                        </p:cTn>
                                        <p:tgtEl>
                                          <p:spTgt spid="384003">
                                            <p:txEl>
                                              <p:pRg st="3" end="3"/>
                                            </p:txEl>
                                          </p:spTgt>
                                        </p:tgtEl>
                                        <p:attrNameLst>
                                          <p:attrName>style.visibility</p:attrName>
                                        </p:attrNameLst>
                                      </p:cBhvr>
                                      <p:to>
                                        <p:strVal val="visible"/>
                                      </p:to>
                                    </p:set>
                                    <p:animEffect transition="in" filter="blinds(horizontal)">
                                      <p:cBhvr>
                                        <p:cTn id="44" dur="500"/>
                                        <p:tgtEl>
                                          <p:spTgt spid="384003">
                                            <p:txEl>
                                              <p:pRg st="3" end="3"/>
                                            </p:txEl>
                                          </p:spTgt>
                                        </p:tgtEl>
                                      </p:cBhvr>
                                    </p:animEffect>
                                  </p:childTnLst>
                                </p:cTn>
                              </p:par>
                              <p:par>
                                <p:cTn id="45" presetID="3" presetClass="entr" presetSubtype="10" fill="hold" nodeType="withEffect">
                                  <p:stCondLst>
                                    <p:cond delay="0"/>
                                  </p:stCondLst>
                                  <p:childTnLst>
                                    <p:set>
                                      <p:cBhvr>
                                        <p:cTn id="46" dur="1" fill="hold">
                                          <p:stCondLst>
                                            <p:cond delay="0"/>
                                          </p:stCondLst>
                                        </p:cTn>
                                        <p:tgtEl>
                                          <p:spTgt spid="384003">
                                            <p:txEl>
                                              <p:pRg st="7" end="7"/>
                                            </p:txEl>
                                          </p:spTgt>
                                        </p:tgtEl>
                                        <p:attrNameLst>
                                          <p:attrName>style.visibility</p:attrName>
                                        </p:attrNameLst>
                                      </p:cBhvr>
                                      <p:to>
                                        <p:strVal val="visible"/>
                                      </p:to>
                                    </p:set>
                                    <p:animEffect transition="in" filter="blinds(horizontal)">
                                      <p:cBhvr>
                                        <p:cTn id="47" dur="500"/>
                                        <p:tgtEl>
                                          <p:spTgt spid="38400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4004" grpId="0" animBg="1"/>
      <p:bldP spid="384010" grpId="0" animBg="1"/>
      <p:bldP spid="3840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6000" dirty="0" smtClean="0"/>
              <a:t>XSSED.ORG</a:t>
            </a:r>
            <a:endParaRPr lang="nl-BE" sz="6000" dirty="0"/>
          </a:p>
        </p:txBody>
      </p:sp>
      <p:sp>
        <p:nvSpPr>
          <p:cNvPr id="4" name="Slide Number Placeholder 3"/>
          <p:cNvSpPr>
            <a:spLocks noGrp="1"/>
          </p:cNvSpPr>
          <p:nvPr>
            <p:ph type="sldNum" sz="quarter" idx="10"/>
          </p:nvPr>
        </p:nvSpPr>
        <p:spPr/>
        <p:txBody>
          <a:bodyPr/>
          <a:lstStyle/>
          <a:p>
            <a:fld id="{91B424F0-30A2-4201-84E1-0E06B2061B85}" type="slidenum">
              <a:rPr lang="en-US" smtClean="0"/>
              <a:pPr/>
              <a:t>16</a:t>
            </a:fld>
            <a:endParaRPr lang="en-US"/>
          </a:p>
        </p:txBody>
      </p:sp>
      <p:pic>
        <p:nvPicPr>
          <p:cNvPr id="6146" name="Picture 2" descr="http://www.xssed.org/files/image/News/mcafee/xss_mcafee_secur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800" y="2133600"/>
            <a:ext cx="4495800" cy="319839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77800" y="7687056"/>
            <a:ext cx="12679689" cy="1077218"/>
          </a:xfrm>
          <a:prstGeom prst="rect">
            <a:avLst/>
          </a:prstGeom>
          <a:solidFill>
            <a:schemeClr val="bg1"/>
          </a:solidFill>
        </p:spPr>
        <p:txBody>
          <a:bodyPr wrap="none" rtlCol="0">
            <a:spAutoFit/>
          </a:bodyPr>
          <a:lstStyle/>
          <a:p>
            <a:r>
              <a:rPr lang="nl-BE" sz="3200" dirty="0"/>
              <a:t>Still </a:t>
            </a:r>
            <a:r>
              <a:rPr lang="nl-BE" sz="3200" dirty="0" smtClean="0"/>
              <a:t>not fixed (with redirection): </a:t>
            </a:r>
            <a:br>
              <a:rPr lang="nl-BE" sz="3200" dirty="0" smtClean="0"/>
            </a:br>
            <a:r>
              <a:rPr lang="nl-BE" sz="3200" dirty="0" smtClean="0"/>
              <a:t>http</a:t>
            </a:r>
            <a:r>
              <a:rPr lang="nl-BE" sz="3200" dirty="0"/>
              <a:t>://www.google.com/search?btnI&amp;q=allinurl:http://www.xssed.com/</a:t>
            </a:r>
          </a:p>
        </p:txBody>
      </p:sp>
      <p:pic>
        <p:nvPicPr>
          <p:cNvPr id="6148" name="Picture 4" descr="http://www.xssed.com/files/image/News/paypalevsslxs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7200" y="4572000"/>
            <a:ext cx="8420100" cy="269557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511157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67318" y="609600"/>
            <a:ext cx="11459682" cy="1371600"/>
          </a:xfrm>
        </p:spPr>
        <p:txBody>
          <a:bodyPr>
            <a:noAutofit/>
          </a:bodyPr>
          <a:lstStyle/>
          <a:p>
            <a:pPr algn="l"/>
            <a:r>
              <a:rPr lang="en-US" sz="6000" dirty="0" smtClean="0"/>
              <a:t>Browser </a:t>
            </a:r>
            <a:r>
              <a:rPr lang="en-US" sz="6000" dirty="0"/>
              <a:t>Exploitation </a:t>
            </a:r>
            <a:r>
              <a:rPr lang="en-US" sz="6000" dirty="0" smtClean="0"/>
              <a:t>Framework</a:t>
            </a:r>
            <a:endParaRPr lang="nl-BE" sz="6000" dirty="0"/>
          </a:p>
        </p:txBody>
      </p:sp>
      <p:pic>
        <p:nvPicPr>
          <p:cNvPr id="2017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1832" y="2521338"/>
            <a:ext cx="9646878" cy="6391057"/>
          </a:xfrm>
          <a:prstGeom prst="rect">
            <a:avLst/>
          </a:prstGeom>
          <a:noFill/>
          <a:ln w="9525">
            <a:solidFill>
              <a:schemeClr val="tx1"/>
            </a:solidFill>
            <a:miter lim="800000"/>
            <a:headEnd/>
            <a:tailEnd/>
          </a:ln>
          <a:effectLst>
            <a:outerShdw blurRad="63500" sx="102000" sy="102000" algn="ctr"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95213447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normAutofit/>
          </a:bodyPr>
          <a:lstStyle/>
          <a:p>
            <a:pPr eaLnBrk="1" hangingPunct="1"/>
            <a:r>
              <a:rPr lang="en-US" sz="3400" dirty="0"/>
              <a:t>A3 – Broken Authentication and Session Management</a:t>
            </a:r>
          </a:p>
        </p:txBody>
      </p:sp>
      <p:sp>
        <p:nvSpPr>
          <p:cNvPr id="5" name="Content Placeholder 4"/>
          <p:cNvSpPr>
            <a:spLocks noGrp="1"/>
          </p:cNvSpPr>
          <p:nvPr>
            <p:ph idx="1"/>
          </p:nvPr>
        </p:nvSpPr>
        <p:spPr/>
        <p:txBody>
          <a:bodyPr/>
          <a:lstStyle/>
          <a:p>
            <a:endParaRPr lang="nl-BE"/>
          </a:p>
        </p:txBody>
      </p:sp>
      <p:graphicFrame>
        <p:nvGraphicFramePr>
          <p:cNvPr id="4" name="Diagram 3"/>
          <p:cNvGraphicFramePr/>
          <p:nvPr>
            <p:extLst>
              <p:ext uri="{D42A27DB-BD31-4B8C-83A1-F6EECF244321}">
                <p14:modId xmlns:p14="http://schemas.microsoft.com/office/powerpoint/2010/main" val="1372198805"/>
              </p:ext>
            </p:extLst>
          </p:nvPr>
        </p:nvGraphicFramePr>
        <p:xfrm>
          <a:off x="541867" y="2316516"/>
          <a:ext cx="11812693" cy="675915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47858578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6000" dirty="0" smtClean="0"/>
              <a:t>Session Fixation Attack</a:t>
            </a:r>
            <a:endParaRPr lang="nl-BE" sz="6000" dirty="0"/>
          </a:p>
        </p:txBody>
      </p:sp>
      <p:pic>
        <p:nvPicPr>
          <p:cNvPr id="7170" name="Picture 2" descr="Session Attack"/>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1400" y="2743200"/>
            <a:ext cx="7619998" cy="57150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8930882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algn="l" eaLnBrk="1" hangingPunct="1"/>
            <a:r>
              <a:rPr lang="en-US" sz="5400" dirty="0" smtClean="0"/>
              <a:t>Sebastien Deleersnyder?</a:t>
            </a:r>
          </a:p>
        </p:txBody>
      </p:sp>
      <p:sp>
        <p:nvSpPr>
          <p:cNvPr id="6147" name="Rectangle 3"/>
          <p:cNvSpPr>
            <a:spLocks noGrp="1" noChangeArrowheads="1"/>
          </p:cNvSpPr>
          <p:nvPr>
            <p:ph idx="1"/>
          </p:nvPr>
        </p:nvSpPr>
        <p:spPr>
          <a:xfrm>
            <a:off x="3759200" y="2590800"/>
            <a:ext cx="7975600" cy="5715000"/>
          </a:xfrm>
        </p:spPr>
        <p:txBody>
          <a:bodyPr/>
          <a:lstStyle/>
          <a:p>
            <a:pPr lvl="1"/>
            <a:r>
              <a:rPr lang="en-US" sz="2400" dirty="0"/>
              <a:t>5 years developer experience</a:t>
            </a:r>
          </a:p>
          <a:p>
            <a:pPr lvl="1"/>
            <a:r>
              <a:rPr lang="en-US" sz="2400" dirty="0"/>
              <a:t>11 years information security experience</a:t>
            </a:r>
          </a:p>
          <a:p>
            <a:pPr lvl="1"/>
            <a:r>
              <a:rPr lang="en-US" sz="2400" dirty="0"/>
              <a:t>Managing Technical Consultant</a:t>
            </a:r>
            <a:r>
              <a:rPr lang="en-US" sz="4000" dirty="0"/>
              <a:t> </a:t>
            </a:r>
            <a:r>
              <a:rPr lang="en-US" sz="4000" dirty="0" smtClean="0"/>
              <a:t/>
            </a:r>
            <a:br>
              <a:rPr lang="en-US" sz="4000" dirty="0" smtClean="0"/>
            </a:br>
            <a:r>
              <a:rPr lang="en-US" sz="2400" dirty="0"/>
              <a:t>SAIT </a:t>
            </a:r>
            <a:r>
              <a:rPr lang="en-US" sz="2400" dirty="0" err="1"/>
              <a:t>Zenitel</a:t>
            </a:r>
            <a:endParaRPr lang="en-US" sz="2400" dirty="0"/>
          </a:p>
          <a:p>
            <a:pPr lvl="1"/>
            <a:endParaRPr lang="en-US" sz="2400" dirty="0"/>
          </a:p>
          <a:p>
            <a:pPr lvl="1"/>
            <a:r>
              <a:rPr lang="en-US" sz="2400" dirty="0"/>
              <a:t>Belgian OWASP chapter founder</a:t>
            </a:r>
          </a:p>
          <a:p>
            <a:pPr lvl="1"/>
            <a:r>
              <a:rPr lang="en-US" sz="2400" dirty="0"/>
              <a:t>OWASP board member </a:t>
            </a:r>
          </a:p>
          <a:p>
            <a:pPr lvl="1"/>
            <a:r>
              <a:rPr lang="en-US" sz="2400" dirty="0">
                <a:hlinkClick r:id=""/>
              </a:rPr>
              <a:t>www.owasp.org</a:t>
            </a:r>
            <a:r>
              <a:rPr lang="en-US" sz="2400" dirty="0"/>
              <a:t> </a:t>
            </a:r>
          </a:p>
          <a:p>
            <a:pPr lvl="1"/>
            <a:r>
              <a:rPr lang="en-US" sz="2400" dirty="0" smtClean="0"/>
              <a:t>Co-organizer </a:t>
            </a:r>
            <a:r>
              <a:rPr lang="en-US" sz="2400" dirty="0">
                <a:hlinkClick r:id="rId3"/>
              </a:rPr>
              <a:t>www.BruCON.org</a:t>
            </a:r>
            <a:r>
              <a:rPr lang="en-US" sz="2400" dirty="0"/>
              <a:t> </a:t>
            </a:r>
          </a:p>
          <a:p>
            <a:endParaRPr lang="en-US" sz="3200" dirty="0"/>
          </a:p>
        </p:txBody>
      </p:sp>
      <p:pic>
        <p:nvPicPr>
          <p:cNvPr id="1026" name="Picture 2"/>
          <p:cNvPicPr>
            <a:picLocks noChangeAspect="1" noChangeArrowheads="1"/>
          </p:cNvPicPr>
          <p:nvPr/>
        </p:nvPicPr>
        <p:blipFill>
          <a:blip r:embed="rId4" cstate="print"/>
          <a:srcRect/>
          <a:stretch>
            <a:fillRect/>
          </a:stretch>
        </p:blipFill>
        <p:spPr bwMode="auto">
          <a:xfrm>
            <a:off x="966122" y="2754532"/>
            <a:ext cx="3175394" cy="4654182"/>
          </a:xfrm>
          <a:prstGeom prst="rect">
            <a:avLst/>
          </a:prstGeom>
          <a:noFill/>
          <a:ln w="9525">
            <a:noFill/>
            <a:miter lim="800000"/>
            <a:headEnd/>
            <a:tailEnd/>
          </a:ln>
          <a:effectLst>
            <a:softEdge rad="127000"/>
          </a:effectLst>
        </p:spPr>
      </p:pic>
      <p:sp>
        <p:nvSpPr>
          <p:cNvPr id="2" name="AutoShape 2" descr="http://www.acunetix.com/blog/wp-content/uploads/2010/04/owasp_logo.jpg"/>
          <p:cNvSpPr>
            <a:spLocks noChangeAspect="1" noChangeArrowheads="1"/>
          </p:cNvSpPr>
          <p:nvPr/>
        </p:nvSpPr>
        <p:spPr bwMode="auto">
          <a:xfrm>
            <a:off x="221262" y="-205458"/>
            <a:ext cx="433493" cy="43349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30046" tIns="65023" rIns="130046" bIns="65023" numCol="1" anchor="t" anchorCtr="0" compatLnSpc="1">
            <a:prstTxWarp prst="textNoShape">
              <a:avLst/>
            </a:prstTxWarp>
          </a:bodyPr>
          <a:lstStyle/>
          <a:p>
            <a:endParaRPr lang="nl-BE"/>
          </a:p>
        </p:txBody>
      </p: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87864" y="5081623"/>
            <a:ext cx="1740993" cy="1740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94446" y="6861943"/>
            <a:ext cx="2527829" cy="182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67601" y="3955626"/>
            <a:ext cx="2506133" cy="460587"/>
          </a:xfrm>
          <a:prstGeom prst="rect">
            <a:avLst/>
          </a:prstGeom>
        </p:spPr>
      </p:pic>
    </p:spTree>
    <p:extLst>
      <p:ext uri="{BB962C8B-B14F-4D97-AF65-F5344CB8AC3E}">
        <p14:creationId xmlns:p14="http://schemas.microsoft.com/office/powerpoint/2010/main" val="289545455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normAutofit/>
          </a:bodyPr>
          <a:lstStyle/>
          <a:p>
            <a:pPr algn="l" eaLnBrk="1" hangingPunct="1"/>
            <a:r>
              <a:rPr lang="en-US" sz="4000" dirty="0"/>
              <a:t>A4 – Insecure Direct Object References</a:t>
            </a:r>
          </a:p>
        </p:txBody>
      </p:sp>
      <p:sp>
        <p:nvSpPr>
          <p:cNvPr id="38915" name="Content Placeholder 1"/>
          <p:cNvSpPr>
            <a:spLocks noGrp="1"/>
          </p:cNvSpPr>
          <p:nvPr>
            <p:ph idx="1"/>
          </p:nvPr>
        </p:nvSpPr>
        <p:spPr/>
        <p:txBody>
          <a:bodyPr/>
          <a:lstStyle/>
          <a:p>
            <a:pPr eaLnBrk="1" hangingPunct="1"/>
            <a:endParaRPr lang="nl-BE" smtClean="0"/>
          </a:p>
        </p:txBody>
      </p:sp>
      <p:graphicFrame>
        <p:nvGraphicFramePr>
          <p:cNvPr id="4" name="Diagram 3"/>
          <p:cNvGraphicFramePr/>
          <p:nvPr>
            <p:extLst>
              <p:ext uri="{D42A27DB-BD31-4B8C-83A1-F6EECF244321}">
                <p14:modId xmlns:p14="http://schemas.microsoft.com/office/powerpoint/2010/main" val="3568467735"/>
              </p:ext>
            </p:extLst>
          </p:nvPr>
        </p:nvGraphicFramePr>
        <p:xfrm>
          <a:off x="433493" y="2418927"/>
          <a:ext cx="12029440" cy="63593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4342287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normAutofit/>
          </a:bodyPr>
          <a:lstStyle/>
          <a:p>
            <a:pPr algn="l" eaLnBrk="1" hangingPunct="1"/>
            <a:r>
              <a:rPr lang="en-US" sz="4000" dirty="0"/>
              <a:t>Insecure Direct Object References Illustrated</a:t>
            </a:r>
          </a:p>
        </p:txBody>
      </p:sp>
      <p:sp>
        <p:nvSpPr>
          <p:cNvPr id="39939" name="Rectangle 3"/>
          <p:cNvSpPr>
            <a:spLocks noGrp="1" noChangeArrowheads="1"/>
          </p:cNvSpPr>
          <p:nvPr>
            <p:ph idx="1"/>
          </p:nvPr>
        </p:nvSpPr>
        <p:spPr>
          <a:xfrm>
            <a:off x="7477760" y="2641600"/>
            <a:ext cx="4876800" cy="6071165"/>
          </a:xfrm>
        </p:spPr>
        <p:txBody>
          <a:bodyPr>
            <a:normAutofit fontScale="85000" lnSpcReduction="10000"/>
          </a:bodyPr>
          <a:lstStyle/>
          <a:p>
            <a:pPr eaLnBrk="1" hangingPunct="1"/>
            <a:r>
              <a:rPr lang="en-US" sz="3400" dirty="0"/>
              <a:t>Attacker notices his acct parameter is 6065</a:t>
            </a:r>
          </a:p>
          <a:p>
            <a:pPr eaLnBrk="1" hangingPunct="1">
              <a:buFont typeface="Webdings" pitchFamily="18" charset="2"/>
              <a:buNone/>
            </a:pPr>
            <a:r>
              <a:rPr lang="en-US" sz="3400" dirty="0"/>
              <a:t>    ?acct=6065</a:t>
            </a:r>
          </a:p>
          <a:p>
            <a:pPr eaLnBrk="1" hangingPunct="1"/>
            <a:endParaRPr lang="en-US" sz="3400" dirty="0"/>
          </a:p>
          <a:p>
            <a:pPr eaLnBrk="1" hangingPunct="1"/>
            <a:r>
              <a:rPr lang="en-US" sz="3400" dirty="0"/>
              <a:t>He modifies it to a nearby number</a:t>
            </a:r>
          </a:p>
          <a:p>
            <a:pPr eaLnBrk="1" hangingPunct="1">
              <a:buFont typeface="Webdings" pitchFamily="18" charset="2"/>
              <a:buNone/>
            </a:pPr>
            <a:r>
              <a:rPr lang="en-US" sz="3400" dirty="0"/>
              <a:t>    ?acct=6066</a:t>
            </a:r>
          </a:p>
          <a:p>
            <a:pPr eaLnBrk="1" hangingPunct="1">
              <a:buFont typeface="Webdings" pitchFamily="18" charset="2"/>
              <a:buNone/>
            </a:pPr>
            <a:endParaRPr lang="en-US" sz="3400" dirty="0"/>
          </a:p>
          <a:p>
            <a:pPr eaLnBrk="1" hangingPunct="1"/>
            <a:r>
              <a:rPr lang="en-US" sz="3400" dirty="0"/>
              <a:t>Attacker views the victim’s account information</a:t>
            </a:r>
          </a:p>
        </p:txBody>
      </p:sp>
      <p:pic>
        <p:nvPicPr>
          <p:cNvPr id="39940" name="Picture 4"/>
          <p:cNvPicPr>
            <a:picLocks noChangeAspect="1" noChangeArrowheads="1"/>
          </p:cNvPicPr>
          <p:nvPr/>
        </p:nvPicPr>
        <p:blipFill>
          <a:blip r:embed="rId4" cstate="print"/>
          <a:srcRect/>
          <a:stretch>
            <a:fillRect/>
          </a:stretch>
        </p:blipFill>
        <p:spPr bwMode="auto">
          <a:xfrm>
            <a:off x="329142" y="2382448"/>
            <a:ext cx="7152640" cy="6707858"/>
          </a:xfrm>
          <a:prstGeom prst="rect">
            <a:avLst/>
          </a:prstGeom>
          <a:noFill/>
          <a:ln w="9525" algn="ctr">
            <a:noFill/>
            <a:miter lim="800000"/>
            <a:headEnd/>
            <a:tailEnd/>
          </a:ln>
        </p:spPr>
      </p:pic>
      <p:pic>
        <p:nvPicPr>
          <p:cNvPr id="39941" name="Picture 5" descr="Online Banking"/>
          <p:cNvPicPr>
            <a:picLocks noChangeAspect="1" noChangeArrowheads="1"/>
          </p:cNvPicPr>
          <p:nvPr/>
        </p:nvPicPr>
        <p:blipFill>
          <a:blip r:embed="rId5" cstate="print"/>
          <a:srcRect/>
          <a:stretch>
            <a:fillRect/>
          </a:stretch>
        </p:blipFill>
        <p:spPr bwMode="auto">
          <a:xfrm>
            <a:off x="369782" y="3276527"/>
            <a:ext cx="6935893" cy="5608320"/>
          </a:xfrm>
          <a:prstGeom prst="rect">
            <a:avLst/>
          </a:prstGeom>
          <a:noFill/>
          <a:ln w="9525">
            <a:noFill/>
            <a:miter lim="800000"/>
            <a:headEnd/>
            <a:tailEnd/>
          </a:ln>
        </p:spPr>
      </p:pic>
      <p:sp>
        <p:nvSpPr>
          <p:cNvPr id="39942" name="Text Box 6"/>
          <p:cNvSpPr txBox="1">
            <a:spLocks noChangeArrowheads="1"/>
          </p:cNvSpPr>
          <p:nvPr/>
        </p:nvSpPr>
        <p:spPr bwMode="auto">
          <a:xfrm>
            <a:off x="654262" y="3032687"/>
            <a:ext cx="6610773" cy="500648"/>
          </a:xfrm>
          <a:prstGeom prst="rect">
            <a:avLst/>
          </a:prstGeom>
          <a:solidFill>
            <a:schemeClr val="bg1"/>
          </a:solidFill>
          <a:ln w="9525" algn="ctr">
            <a:solidFill>
              <a:schemeClr val="tx1"/>
            </a:solidFill>
            <a:miter lim="800000"/>
            <a:headEnd/>
            <a:tailEnd/>
          </a:ln>
        </p:spPr>
        <p:txBody>
          <a:bodyPr lIns="130046" tIns="65023" rIns="130046" bIns="65023">
            <a:spAutoFit/>
          </a:bodyPr>
          <a:lstStyle/>
          <a:p>
            <a:r>
              <a:rPr lang="en-US" sz="2400" dirty="0"/>
              <a:t>https://www.onlinebank.com/user?acct=6065</a:t>
            </a:r>
          </a:p>
        </p:txBody>
      </p:sp>
      <p:sp>
        <p:nvSpPr>
          <p:cNvPr id="39943" name="Text Box 7"/>
          <p:cNvSpPr txBox="1">
            <a:spLocks noChangeArrowheads="1"/>
          </p:cNvSpPr>
          <p:nvPr/>
        </p:nvSpPr>
        <p:spPr bwMode="auto">
          <a:xfrm>
            <a:off x="532343" y="2436634"/>
            <a:ext cx="961813" cy="192871"/>
          </a:xfrm>
          <a:prstGeom prst="rect">
            <a:avLst/>
          </a:prstGeom>
          <a:solidFill>
            <a:srgbClr val="0066FF"/>
          </a:solidFill>
          <a:ln w="9525" algn="ctr">
            <a:noFill/>
            <a:miter lim="800000"/>
            <a:headEnd/>
            <a:tailEnd/>
          </a:ln>
        </p:spPr>
        <p:txBody>
          <a:bodyPr lIns="130046" tIns="65023" rIns="130046" bIns="65023">
            <a:spAutoFit/>
          </a:bodyPr>
          <a:lstStyle/>
          <a:p>
            <a:endParaRPr lang="nl-BE" sz="400"/>
          </a:p>
        </p:txBody>
      </p:sp>
    </p:spTree>
    <p:custDataLst>
      <p:tags r:id="rId1"/>
    </p:custDataLst>
    <p:extLst>
      <p:ext uri="{BB962C8B-B14F-4D97-AF65-F5344CB8AC3E}">
        <p14:creationId xmlns:p14="http://schemas.microsoft.com/office/powerpoint/2010/main" val="285862800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normAutofit/>
          </a:bodyPr>
          <a:lstStyle/>
          <a:p>
            <a:pPr eaLnBrk="1" hangingPunct="1"/>
            <a:r>
              <a:rPr lang="en-US" sz="4000" dirty="0"/>
              <a:t>A5 – Cross Site Request Forgery (CSRF)</a:t>
            </a:r>
          </a:p>
        </p:txBody>
      </p:sp>
      <p:sp>
        <p:nvSpPr>
          <p:cNvPr id="2" name="Content Placeholder 1"/>
          <p:cNvSpPr>
            <a:spLocks noGrp="1"/>
          </p:cNvSpPr>
          <p:nvPr>
            <p:ph idx="1"/>
          </p:nvPr>
        </p:nvSpPr>
        <p:spPr/>
        <p:txBody>
          <a:bodyPr/>
          <a:lstStyle/>
          <a:p>
            <a:endParaRPr lang="nl-BE"/>
          </a:p>
        </p:txBody>
      </p:sp>
      <p:graphicFrame>
        <p:nvGraphicFramePr>
          <p:cNvPr id="5" name="Diagram 4"/>
          <p:cNvGraphicFramePr/>
          <p:nvPr>
            <p:extLst>
              <p:ext uri="{D42A27DB-BD31-4B8C-83A1-F6EECF244321}">
                <p14:modId xmlns:p14="http://schemas.microsoft.com/office/powerpoint/2010/main" val="644696795"/>
              </p:ext>
            </p:extLst>
          </p:nvPr>
        </p:nvGraphicFramePr>
        <p:xfrm>
          <a:off x="433494" y="2316515"/>
          <a:ext cx="12137813" cy="66567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5801025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pPr algn="l" eaLnBrk="1" hangingPunct="1"/>
            <a:r>
              <a:rPr lang="nl-BE" dirty="0" smtClean="0"/>
              <a:t>CSRF Illustrated</a:t>
            </a:r>
            <a:endParaRPr lang="en-GB" dirty="0" smtClean="0"/>
          </a:p>
        </p:txBody>
      </p:sp>
      <p:sp>
        <p:nvSpPr>
          <p:cNvPr id="2" name="Content Placeholder 1"/>
          <p:cNvSpPr>
            <a:spLocks noGrp="1"/>
          </p:cNvSpPr>
          <p:nvPr>
            <p:ph idx="1"/>
          </p:nvPr>
        </p:nvSpPr>
        <p:spPr/>
        <p:txBody>
          <a:bodyPr/>
          <a:lstStyle/>
          <a:p>
            <a:endParaRPr lang="nl-BE"/>
          </a:p>
        </p:txBody>
      </p:sp>
      <p:sp>
        <p:nvSpPr>
          <p:cNvPr id="43011" name="Slide Number Placeholder 3"/>
          <p:cNvSpPr>
            <a:spLocks noGrp="1"/>
          </p:cNvSpPr>
          <p:nvPr>
            <p:ph type="sldNum" sz="quarter" idx="4294967295"/>
          </p:nvPr>
        </p:nvSpPr>
        <p:spPr>
          <a:xfrm>
            <a:off x="8886613" y="9171094"/>
            <a:ext cx="4118187" cy="440267"/>
          </a:xfrm>
          <a:prstGeom prst="rect">
            <a:avLst/>
          </a:prstGeom>
          <a:noFill/>
          <a:ln>
            <a:miter lim="800000"/>
            <a:headEnd/>
            <a:tailEnd/>
          </a:ln>
        </p:spPr>
        <p:txBody>
          <a:bodyPr/>
          <a:lstStyle/>
          <a:p>
            <a:r>
              <a:rPr lang="en-US" sz="1400">
                <a:solidFill>
                  <a:srgbClr val="FBD9AB"/>
                </a:solidFill>
                <a:latin typeface="Verdana" pitchFamily="34" charset="0"/>
              </a:rPr>
              <a:t> page  </a:t>
            </a:r>
            <a:fld id="{A78385F0-1E28-4454-8D38-93CDD16288C1}" type="slidenum">
              <a:rPr lang="en-US" sz="1400">
                <a:solidFill>
                  <a:srgbClr val="FBD9AB"/>
                </a:solidFill>
                <a:latin typeface="Verdana" pitchFamily="34" charset="0"/>
              </a:rPr>
              <a:pPr/>
              <a:t>23</a:t>
            </a:fld>
            <a:endParaRPr lang="en-US" sz="2300">
              <a:solidFill>
                <a:srgbClr val="FBD9AB"/>
              </a:solidFill>
              <a:latin typeface="Verdana" pitchFamily="34" charset="0"/>
            </a:endParaRPr>
          </a:p>
        </p:txBody>
      </p:sp>
      <p:pic>
        <p:nvPicPr>
          <p:cNvPr id="43012" name="Picture 2"/>
          <p:cNvPicPr>
            <a:picLocks noChangeAspect="1" noChangeArrowheads="1"/>
          </p:cNvPicPr>
          <p:nvPr/>
        </p:nvPicPr>
        <p:blipFill>
          <a:blip r:embed="rId3" cstate="print"/>
          <a:srcRect/>
          <a:stretch>
            <a:fillRect/>
          </a:stretch>
        </p:blipFill>
        <p:spPr bwMode="auto">
          <a:xfrm>
            <a:off x="325120" y="2792872"/>
            <a:ext cx="12490027" cy="4468142"/>
          </a:xfrm>
          <a:prstGeom prst="rect">
            <a:avLst/>
          </a:prstGeom>
          <a:noFill/>
          <a:ln w="9525">
            <a:noFill/>
            <a:miter lim="800000"/>
            <a:headEnd/>
            <a:tailEnd/>
          </a:ln>
        </p:spPr>
      </p:pic>
      <p:pic>
        <p:nvPicPr>
          <p:cNvPr id="265219" name="Picture 3"/>
          <p:cNvPicPr>
            <a:picLocks noChangeAspect="1" noChangeArrowheads="1"/>
          </p:cNvPicPr>
          <p:nvPr/>
        </p:nvPicPr>
        <p:blipFill>
          <a:blip r:embed="rId4" cstate="print"/>
          <a:srcRect/>
          <a:stretch>
            <a:fillRect/>
          </a:stretch>
        </p:blipFill>
        <p:spPr bwMode="auto">
          <a:xfrm>
            <a:off x="433493" y="2903503"/>
            <a:ext cx="12246187" cy="4249138"/>
          </a:xfrm>
          <a:prstGeom prst="rect">
            <a:avLst/>
          </a:prstGeom>
          <a:noFill/>
          <a:ln w="9525">
            <a:noFill/>
            <a:miter lim="800000"/>
            <a:headEnd/>
            <a:tailEnd/>
          </a:ln>
        </p:spPr>
      </p:pic>
      <p:pic>
        <p:nvPicPr>
          <p:cNvPr id="265220" name="Picture 4"/>
          <p:cNvPicPr>
            <a:picLocks noChangeAspect="1" noChangeArrowheads="1"/>
          </p:cNvPicPr>
          <p:nvPr/>
        </p:nvPicPr>
        <p:blipFill>
          <a:blip r:embed="rId5" cstate="print"/>
          <a:srcRect/>
          <a:stretch>
            <a:fillRect/>
          </a:stretch>
        </p:blipFill>
        <p:spPr bwMode="auto">
          <a:xfrm>
            <a:off x="467688" y="2623750"/>
            <a:ext cx="12273280" cy="6247272"/>
          </a:xfrm>
          <a:prstGeom prst="rect">
            <a:avLst/>
          </a:prstGeom>
          <a:noFill/>
          <a:ln w="9525">
            <a:noFill/>
            <a:miter lim="800000"/>
            <a:headEnd/>
            <a:tailEnd/>
          </a:ln>
        </p:spPr>
      </p:pic>
    </p:spTree>
    <p:extLst>
      <p:ext uri="{BB962C8B-B14F-4D97-AF65-F5344CB8AC3E}">
        <p14:creationId xmlns:p14="http://schemas.microsoft.com/office/powerpoint/2010/main" val="187893591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6521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652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algn="l" eaLnBrk="1" hangingPunct="1"/>
            <a:r>
              <a:rPr lang="en-US" dirty="0" smtClean="0"/>
              <a:t>CSRF Illustrated</a:t>
            </a:r>
          </a:p>
        </p:txBody>
      </p:sp>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9065" y="2214105"/>
            <a:ext cx="9731868" cy="71799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13593824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dirty="0"/>
              <a:t>Good Saturday for </a:t>
            </a:r>
            <a:r>
              <a:rPr lang="en-US" sz="6000" dirty="0" err="1"/>
              <a:t>Orkut</a:t>
            </a:r>
            <a:r>
              <a:rPr lang="en-US" sz="6000" dirty="0"/>
              <a:t> </a:t>
            </a:r>
            <a:r>
              <a:rPr lang="en-US" sz="6000" dirty="0" smtClean="0"/>
              <a:t>Users</a:t>
            </a:r>
            <a:endParaRPr lang="nl-BE" sz="6000" dirty="0"/>
          </a:p>
        </p:txBody>
      </p:sp>
      <p:sp>
        <p:nvSpPr>
          <p:cNvPr id="3" name="Content Placeholder 2"/>
          <p:cNvSpPr>
            <a:spLocks noGrp="1"/>
          </p:cNvSpPr>
          <p:nvPr>
            <p:ph idx="1"/>
          </p:nvPr>
        </p:nvSpPr>
        <p:spPr/>
        <p:txBody>
          <a:bodyPr/>
          <a:lstStyle/>
          <a:p>
            <a:endParaRPr lang="nl-BE" dirty="0"/>
          </a:p>
        </p:txBody>
      </p:sp>
      <p:sp>
        <p:nvSpPr>
          <p:cNvPr id="4" name="Slide Number Placeholder 3"/>
          <p:cNvSpPr>
            <a:spLocks noGrp="1"/>
          </p:cNvSpPr>
          <p:nvPr>
            <p:ph type="sldNum" sz="quarter" idx="10"/>
          </p:nvPr>
        </p:nvSpPr>
        <p:spPr/>
        <p:txBody>
          <a:bodyPr/>
          <a:lstStyle/>
          <a:p>
            <a:fld id="{91B424F0-30A2-4201-84E1-0E06B2061B85}" type="slidenum">
              <a:rPr lang="en-US" smtClean="0"/>
              <a:pPr/>
              <a:t>25</a:t>
            </a:fld>
            <a:endParaRPr lang="en-US"/>
          </a:p>
        </p:txBody>
      </p:sp>
      <p:pic>
        <p:nvPicPr>
          <p:cNvPr id="9218" name="Picture 2" descr="http://www.tentechnologies.com/wp-content/uploads/2010/09/orkut-bom-sabado-viru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9600" y="2895600"/>
            <a:ext cx="6000750" cy="329565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85489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rmAutofit/>
          </a:bodyPr>
          <a:lstStyle/>
          <a:p>
            <a:pPr algn="l"/>
            <a:r>
              <a:rPr lang="en-US" sz="6000" dirty="0" smtClean="0"/>
              <a:t>A6 – Security Misconfiguration</a:t>
            </a:r>
          </a:p>
        </p:txBody>
      </p:sp>
      <p:sp>
        <p:nvSpPr>
          <p:cNvPr id="2" name="Content Placeholder 1"/>
          <p:cNvSpPr>
            <a:spLocks noGrp="1"/>
          </p:cNvSpPr>
          <p:nvPr>
            <p:ph idx="1"/>
          </p:nvPr>
        </p:nvSpPr>
        <p:spPr/>
        <p:txBody>
          <a:bodyPr/>
          <a:lstStyle/>
          <a:p>
            <a:endParaRPr lang="nl-BE"/>
          </a:p>
        </p:txBody>
      </p:sp>
      <p:graphicFrame>
        <p:nvGraphicFramePr>
          <p:cNvPr id="4" name="Diagram 3"/>
          <p:cNvGraphicFramePr/>
          <p:nvPr>
            <p:extLst>
              <p:ext uri="{D42A27DB-BD31-4B8C-83A1-F6EECF244321}">
                <p14:modId xmlns:p14="http://schemas.microsoft.com/office/powerpoint/2010/main" val="3977754154"/>
              </p:ext>
            </p:extLst>
          </p:nvPr>
        </p:nvGraphicFramePr>
        <p:xfrm>
          <a:off x="541867" y="2316516"/>
          <a:ext cx="11812693" cy="64617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82253156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Line 36"/>
          <p:cNvSpPr>
            <a:spLocks noChangeShapeType="1"/>
          </p:cNvSpPr>
          <p:nvPr/>
        </p:nvSpPr>
        <p:spPr bwMode="auto">
          <a:xfrm flipH="1">
            <a:off x="6233725" y="7555655"/>
            <a:ext cx="0" cy="1408853"/>
          </a:xfrm>
          <a:prstGeom prst="line">
            <a:avLst/>
          </a:prstGeom>
          <a:noFill/>
          <a:ln w="127000">
            <a:solidFill>
              <a:schemeClr val="tx1"/>
            </a:solidFill>
            <a:round/>
            <a:headEnd/>
            <a:tailEnd/>
          </a:ln>
        </p:spPr>
        <p:txBody>
          <a:bodyPr lIns="130046" tIns="65023" rIns="130046" bIns="65023" anchor="ctr"/>
          <a:lstStyle/>
          <a:p>
            <a:endParaRPr lang="nl-BE"/>
          </a:p>
        </p:txBody>
      </p:sp>
      <p:sp>
        <p:nvSpPr>
          <p:cNvPr id="48131" name="AutoShape 37"/>
          <p:cNvSpPr>
            <a:spLocks noChangeArrowheads="1"/>
          </p:cNvSpPr>
          <p:nvPr/>
        </p:nvSpPr>
        <p:spPr bwMode="auto">
          <a:xfrm>
            <a:off x="5980855" y="7483406"/>
            <a:ext cx="553155" cy="733778"/>
          </a:xfrm>
          <a:prstGeom prst="can">
            <a:avLst>
              <a:gd name="adj" fmla="val 33163"/>
            </a:avLst>
          </a:prstGeom>
          <a:solidFill>
            <a:srgbClr val="FFFF00"/>
          </a:solidFill>
          <a:ln w="12700">
            <a:solidFill>
              <a:schemeClr val="tx1"/>
            </a:solidFill>
            <a:round/>
            <a:headEnd/>
            <a:tailEnd/>
          </a:ln>
        </p:spPr>
        <p:txBody>
          <a:bodyPr wrap="none" lIns="130046" tIns="65023" rIns="130046" bIns="65023" anchor="ctr"/>
          <a:lstStyle/>
          <a:p>
            <a:endParaRPr lang="nl-BE"/>
          </a:p>
        </p:txBody>
      </p:sp>
      <p:sp>
        <p:nvSpPr>
          <p:cNvPr id="48132" name="Rectangle 38"/>
          <p:cNvSpPr>
            <a:spLocks noChangeArrowheads="1"/>
          </p:cNvSpPr>
          <p:nvPr/>
        </p:nvSpPr>
        <p:spPr bwMode="ltGray">
          <a:xfrm>
            <a:off x="5364480" y="7673060"/>
            <a:ext cx="1745263" cy="381565"/>
          </a:xfrm>
          <a:prstGeom prst="rect">
            <a:avLst/>
          </a:prstGeom>
          <a:solidFill>
            <a:srgbClr val="CC33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CC3300"/>
            </a:extrusionClr>
          </a:sp3d>
        </p:spPr>
        <p:txBody>
          <a:bodyPr lIns="130046" tIns="65023" rIns="130046" bIns="65023" anchor="ctr">
            <a:flatTx/>
          </a:bodyPr>
          <a:lstStyle/>
          <a:p>
            <a:pPr algn="ctr">
              <a:lnSpc>
                <a:spcPct val="100000"/>
              </a:lnSpc>
            </a:pPr>
            <a:r>
              <a:rPr lang="en-US" sz="1400">
                <a:solidFill>
                  <a:schemeClr val="bg1"/>
                </a:solidFill>
              </a:rPr>
              <a:t>Hardened OS</a:t>
            </a:r>
          </a:p>
        </p:txBody>
      </p:sp>
      <p:sp>
        <p:nvSpPr>
          <p:cNvPr id="48133" name="Rectangle 39"/>
          <p:cNvSpPr>
            <a:spLocks noChangeArrowheads="1"/>
          </p:cNvSpPr>
          <p:nvPr/>
        </p:nvSpPr>
        <p:spPr bwMode="ltGray">
          <a:xfrm>
            <a:off x="5344161" y="7198926"/>
            <a:ext cx="1747520" cy="381565"/>
          </a:xfrm>
          <a:prstGeom prst="rect">
            <a:avLst/>
          </a:prstGeom>
          <a:solidFill>
            <a:srgbClr val="CC33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CC3300"/>
            </a:extrusionClr>
          </a:sp3d>
        </p:spPr>
        <p:txBody>
          <a:bodyPr lIns="130046" tIns="65023" rIns="130046" bIns="65023" anchor="ctr">
            <a:flatTx/>
          </a:bodyPr>
          <a:lstStyle/>
          <a:p>
            <a:pPr algn="ctr">
              <a:lnSpc>
                <a:spcPct val="100000"/>
              </a:lnSpc>
            </a:pPr>
            <a:r>
              <a:rPr lang="en-US" sz="1400">
                <a:solidFill>
                  <a:schemeClr val="bg1"/>
                </a:solidFill>
              </a:rPr>
              <a:t>Web Server</a:t>
            </a:r>
          </a:p>
        </p:txBody>
      </p:sp>
      <p:sp>
        <p:nvSpPr>
          <p:cNvPr id="48134" name="Rectangle 40"/>
          <p:cNvSpPr>
            <a:spLocks noChangeArrowheads="1"/>
          </p:cNvSpPr>
          <p:nvPr/>
        </p:nvSpPr>
        <p:spPr bwMode="ltGray">
          <a:xfrm>
            <a:off x="5344161" y="6711246"/>
            <a:ext cx="1747520" cy="381565"/>
          </a:xfrm>
          <a:prstGeom prst="rect">
            <a:avLst/>
          </a:prstGeom>
          <a:solidFill>
            <a:srgbClr val="CC33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CC3300"/>
            </a:extrusionClr>
          </a:sp3d>
        </p:spPr>
        <p:txBody>
          <a:bodyPr lIns="130046" tIns="65023" rIns="130046" bIns="65023" anchor="ctr">
            <a:flatTx/>
          </a:bodyPr>
          <a:lstStyle/>
          <a:p>
            <a:pPr algn="ctr">
              <a:lnSpc>
                <a:spcPct val="100000"/>
              </a:lnSpc>
            </a:pPr>
            <a:r>
              <a:rPr lang="en-US" sz="1400">
                <a:solidFill>
                  <a:schemeClr val="bg1"/>
                </a:solidFill>
              </a:rPr>
              <a:t>App Server</a:t>
            </a:r>
          </a:p>
        </p:txBody>
      </p:sp>
      <p:sp>
        <p:nvSpPr>
          <p:cNvPr id="48135" name="Rectangle 52"/>
          <p:cNvSpPr>
            <a:spLocks noChangeArrowheads="1"/>
          </p:cNvSpPr>
          <p:nvPr/>
        </p:nvSpPr>
        <p:spPr bwMode="ltGray">
          <a:xfrm>
            <a:off x="5339646" y="6255175"/>
            <a:ext cx="1747520" cy="381565"/>
          </a:xfrm>
          <a:prstGeom prst="rect">
            <a:avLst/>
          </a:prstGeom>
          <a:solidFill>
            <a:srgbClr val="CC33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CC3300"/>
            </a:extrusionClr>
          </a:sp3d>
        </p:spPr>
        <p:txBody>
          <a:bodyPr lIns="130046" tIns="65023" rIns="130046" bIns="65023" anchor="ctr">
            <a:flatTx/>
          </a:bodyPr>
          <a:lstStyle/>
          <a:p>
            <a:pPr algn="ctr">
              <a:lnSpc>
                <a:spcPct val="100000"/>
              </a:lnSpc>
            </a:pPr>
            <a:r>
              <a:rPr lang="en-US" sz="1400">
                <a:solidFill>
                  <a:schemeClr val="bg1"/>
                </a:solidFill>
              </a:rPr>
              <a:t>Framework</a:t>
            </a:r>
          </a:p>
        </p:txBody>
      </p:sp>
      <p:sp>
        <p:nvSpPr>
          <p:cNvPr id="48136" name="AutoShape 41"/>
          <p:cNvSpPr>
            <a:spLocks noChangeArrowheads="1"/>
          </p:cNvSpPr>
          <p:nvPr/>
        </p:nvSpPr>
        <p:spPr bwMode="auto">
          <a:xfrm>
            <a:off x="5980854" y="5902962"/>
            <a:ext cx="548639" cy="243840"/>
          </a:xfrm>
          <a:prstGeom prst="can">
            <a:avLst>
              <a:gd name="adj" fmla="val 36056"/>
            </a:avLst>
          </a:prstGeom>
          <a:solidFill>
            <a:srgbClr val="FFFF00"/>
          </a:solidFill>
          <a:ln w="12700">
            <a:solidFill>
              <a:schemeClr val="tx1"/>
            </a:solidFill>
            <a:round/>
            <a:headEnd/>
            <a:tailEnd/>
          </a:ln>
        </p:spPr>
        <p:txBody>
          <a:bodyPr wrap="none" lIns="130046" tIns="65023" rIns="130046" bIns="65023" anchor="ctr"/>
          <a:lstStyle/>
          <a:p>
            <a:endParaRPr lang="nl-BE"/>
          </a:p>
        </p:txBody>
      </p:sp>
      <p:sp>
        <p:nvSpPr>
          <p:cNvPr id="48137" name="Line 42"/>
          <p:cNvSpPr>
            <a:spLocks noChangeShapeType="1"/>
          </p:cNvSpPr>
          <p:nvPr/>
        </p:nvSpPr>
        <p:spPr bwMode="auto">
          <a:xfrm flipH="1">
            <a:off x="6256304" y="5313683"/>
            <a:ext cx="2257" cy="686364"/>
          </a:xfrm>
          <a:prstGeom prst="line">
            <a:avLst/>
          </a:prstGeom>
          <a:noFill/>
          <a:ln w="127000">
            <a:solidFill>
              <a:schemeClr val="tx1"/>
            </a:solidFill>
            <a:round/>
            <a:headEnd/>
            <a:tailEnd/>
          </a:ln>
        </p:spPr>
        <p:txBody>
          <a:bodyPr lIns="130046" tIns="65023" rIns="130046" bIns="65023" anchor="ctr"/>
          <a:lstStyle/>
          <a:p>
            <a:endParaRPr lang="nl-BE"/>
          </a:p>
        </p:txBody>
      </p:sp>
      <p:sp>
        <p:nvSpPr>
          <p:cNvPr id="48138" name="Rectangle 2"/>
          <p:cNvSpPr>
            <a:spLocks noGrp="1" noChangeArrowheads="1"/>
          </p:cNvSpPr>
          <p:nvPr>
            <p:ph type="title"/>
          </p:nvPr>
        </p:nvSpPr>
        <p:spPr/>
        <p:txBody>
          <a:bodyPr>
            <a:normAutofit/>
          </a:bodyPr>
          <a:lstStyle/>
          <a:p>
            <a:pPr algn="l"/>
            <a:r>
              <a:rPr lang="en-US" sz="4000" dirty="0"/>
              <a:t>Security </a:t>
            </a:r>
            <a:r>
              <a:rPr lang="en-US" sz="4000" dirty="0" err="1"/>
              <a:t>Misconfiguration</a:t>
            </a:r>
            <a:r>
              <a:rPr lang="en-US" sz="4000" dirty="0"/>
              <a:t> Illustrated</a:t>
            </a:r>
          </a:p>
        </p:txBody>
      </p:sp>
      <p:sp>
        <p:nvSpPr>
          <p:cNvPr id="48139" name="Rectangle 54"/>
          <p:cNvSpPr>
            <a:spLocks noChangeArrowheads="1"/>
          </p:cNvSpPr>
          <p:nvPr/>
        </p:nvSpPr>
        <p:spPr bwMode="ltGray">
          <a:xfrm>
            <a:off x="5192889" y="5072099"/>
            <a:ext cx="2070383" cy="370276"/>
          </a:xfrm>
          <a:prstGeom prst="rect">
            <a:avLst/>
          </a:prstGeom>
          <a:solidFill>
            <a:srgbClr val="008000"/>
          </a:solidFill>
          <a:ln w="9525">
            <a:miter lim="800000"/>
            <a:headEnd/>
            <a:tailEnd/>
          </a:ln>
          <a:scene3d>
            <a:camera prst="legacyPerspectiveTopRight">
              <a:rot lat="420000" lon="0" rev="0"/>
            </a:camera>
            <a:lightRig rig="legacyFlat3" dir="b"/>
          </a:scene3d>
          <a:sp3d extrusionH="1801800" prstMaterial="legacyPlastic">
            <a:bevelT w="13500" h="13500" prst="angle"/>
            <a:bevelB w="13500" h="13500" prst="angle"/>
            <a:extrusionClr>
              <a:srgbClr val="008000"/>
            </a:extrusionClr>
          </a:sp3d>
        </p:spPr>
        <p:txBody>
          <a:bodyPr lIns="130046" tIns="65023" rIns="130046" bIns="65023" anchor="ctr">
            <a:flatTx/>
          </a:bodyPr>
          <a:lstStyle/>
          <a:p>
            <a:pPr algn="ctr">
              <a:lnSpc>
                <a:spcPct val="100000"/>
              </a:lnSpc>
            </a:pPr>
            <a:r>
              <a:rPr lang="en-US" sz="1400">
                <a:solidFill>
                  <a:schemeClr val="bg1"/>
                </a:solidFill>
              </a:rPr>
              <a:t>App Configuration</a:t>
            </a:r>
          </a:p>
        </p:txBody>
      </p:sp>
      <p:sp>
        <p:nvSpPr>
          <p:cNvPr id="48140" name="Rectangle 43"/>
          <p:cNvSpPr>
            <a:spLocks noChangeArrowheads="1"/>
          </p:cNvSpPr>
          <p:nvPr/>
        </p:nvSpPr>
        <p:spPr bwMode="ltGray">
          <a:xfrm>
            <a:off x="5199663" y="4602482"/>
            <a:ext cx="2070382" cy="370276"/>
          </a:xfrm>
          <a:prstGeom prst="rect">
            <a:avLst/>
          </a:prstGeom>
          <a:solidFill>
            <a:srgbClr val="008000"/>
          </a:solidFill>
          <a:ln w="9525">
            <a:miter lim="800000"/>
            <a:headEnd/>
            <a:tailEnd/>
          </a:ln>
          <a:scene3d>
            <a:camera prst="legacyPerspectiveTopRight">
              <a:rot lat="420000" lon="0" rev="0"/>
            </a:camera>
            <a:lightRig rig="legacyFlat3" dir="b"/>
          </a:scene3d>
          <a:sp3d extrusionH="1801800" prstMaterial="legacyPlastic">
            <a:bevelT w="13500" h="13500" prst="angle"/>
            <a:bevelB w="13500" h="13500" prst="angle"/>
            <a:extrusionClr>
              <a:srgbClr val="008000"/>
            </a:extrusionClr>
          </a:sp3d>
        </p:spPr>
        <p:txBody>
          <a:bodyPr lIns="130046" tIns="65023" rIns="130046" bIns="65023" anchor="ctr">
            <a:flatTx/>
          </a:bodyPr>
          <a:lstStyle/>
          <a:p>
            <a:pPr algn="ctr">
              <a:lnSpc>
                <a:spcPct val="100000"/>
              </a:lnSpc>
            </a:pPr>
            <a:r>
              <a:rPr lang="en-US" sz="1400">
                <a:solidFill>
                  <a:schemeClr val="bg1"/>
                </a:solidFill>
              </a:rPr>
              <a:t>Custom Code</a:t>
            </a:r>
          </a:p>
        </p:txBody>
      </p:sp>
      <p:sp>
        <p:nvSpPr>
          <p:cNvPr id="48141" name="Rectangle 44"/>
          <p:cNvSpPr>
            <a:spLocks noChangeArrowheads="1"/>
          </p:cNvSpPr>
          <p:nvPr/>
        </p:nvSpPr>
        <p:spPr bwMode="ltGray">
          <a:xfrm rot="-5400000">
            <a:off x="4376703" y="3526651"/>
            <a:ext cx="1871698" cy="176107"/>
          </a:xfrm>
          <a:prstGeom prst="rect">
            <a:avLst/>
          </a:prstGeom>
          <a:solidFill>
            <a:srgbClr val="0080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008000"/>
            </a:extrusionClr>
          </a:sp3d>
        </p:spPr>
        <p:txBody>
          <a:bodyPr lIns="130046" tIns="65023" rIns="130046" bIns="65023" anchor="ctr">
            <a:flatTx/>
          </a:bodyPr>
          <a:lstStyle/>
          <a:p>
            <a:pPr algn="ctr">
              <a:lnSpc>
                <a:spcPct val="100000"/>
              </a:lnSpc>
            </a:pPr>
            <a:r>
              <a:rPr lang="en-US" sz="1400">
                <a:solidFill>
                  <a:schemeClr val="bg1"/>
                </a:solidFill>
              </a:rPr>
              <a:t>Accounts</a:t>
            </a:r>
          </a:p>
        </p:txBody>
      </p:sp>
      <p:sp>
        <p:nvSpPr>
          <p:cNvPr id="48142" name="Rectangle 45"/>
          <p:cNvSpPr>
            <a:spLocks noChangeArrowheads="1"/>
          </p:cNvSpPr>
          <p:nvPr/>
        </p:nvSpPr>
        <p:spPr bwMode="ltGray">
          <a:xfrm rot="-5400000">
            <a:off x="4637476" y="3525522"/>
            <a:ext cx="1871698" cy="178364"/>
          </a:xfrm>
          <a:prstGeom prst="rect">
            <a:avLst/>
          </a:prstGeom>
          <a:solidFill>
            <a:srgbClr val="0080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008000"/>
            </a:extrusionClr>
          </a:sp3d>
        </p:spPr>
        <p:txBody>
          <a:bodyPr lIns="130046" tIns="65023" rIns="130046" bIns="65023" anchor="ctr">
            <a:flatTx/>
          </a:bodyPr>
          <a:lstStyle/>
          <a:p>
            <a:pPr algn="ctr">
              <a:lnSpc>
                <a:spcPct val="100000"/>
              </a:lnSpc>
            </a:pPr>
            <a:r>
              <a:rPr lang="en-US" sz="1400">
                <a:solidFill>
                  <a:schemeClr val="bg1"/>
                </a:solidFill>
              </a:rPr>
              <a:t>Finance</a:t>
            </a:r>
          </a:p>
        </p:txBody>
      </p:sp>
      <p:sp>
        <p:nvSpPr>
          <p:cNvPr id="48143" name="Rectangle 46"/>
          <p:cNvSpPr>
            <a:spLocks noChangeArrowheads="1"/>
          </p:cNvSpPr>
          <p:nvPr/>
        </p:nvSpPr>
        <p:spPr bwMode="ltGray">
          <a:xfrm rot="-5400000">
            <a:off x="4916312" y="3526651"/>
            <a:ext cx="1871698" cy="176107"/>
          </a:xfrm>
          <a:prstGeom prst="rect">
            <a:avLst/>
          </a:prstGeom>
          <a:solidFill>
            <a:srgbClr val="0080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008000"/>
            </a:extrusionClr>
          </a:sp3d>
        </p:spPr>
        <p:txBody>
          <a:bodyPr lIns="130046" tIns="65023" rIns="130046" bIns="65023" anchor="ctr">
            <a:flatTx/>
          </a:bodyPr>
          <a:lstStyle/>
          <a:p>
            <a:pPr algn="ctr">
              <a:lnSpc>
                <a:spcPct val="100000"/>
              </a:lnSpc>
            </a:pPr>
            <a:r>
              <a:rPr lang="en-US" sz="1400" dirty="0">
                <a:solidFill>
                  <a:schemeClr val="bg1"/>
                </a:solidFill>
              </a:rPr>
              <a:t>Administration</a:t>
            </a:r>
          </a:p>
        </p:txBody>
      </p:sp>
      <p:sp>
        <p:nvSpPr>
          <p:cNvPr id="48144" name="Rectangle 47"/>
          <p:cNvSpPr>
            <a:spLocks noChangeArrowheads="1"/>
          </p:cNvSpPr>
          <p:nvPr/>
        </p:nvSpPr>
        <p:spPr bwMode="ltGray">
          <a:xfrm rot="-5400000">
            <a:off x="5170311" y="3525522"/>
            <a:ext cx="1871698" cy="178364"/>
          </a:xfrm>
          <a:prstGeom prst="rect">
            <a:avLst/>
          </a:prstGeom>
          <a:solidFill>
            <a:srgbClr val="0080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008000"/>
            </a:extrusionClr>
          </a:sp3d>
        </p:spPr>
        <p:txBody>
          <a:bodyPr lIns="130046" tIns="65023" rIns="130046" bIns="65023" anchor="ctr">
            <a:flatTx/>
          </a:bodyPr>
          <a:lstStyle/>
          <a:p>
            <a:pPr algn="ctr">
              <a:lnSpc>
                <a:spcPct val="100000"/>
              </a:lnSpc>
            </a:pPr>
            <a:r>
              <a:rPr lang="en-US" sz="1400">
                <a:solidFill>
                  <a:schemeClr val="bg1"/>
                </a:solidFill>
              </a:rPr>
              <a:t>Transactions</a:t>
            </a:r>
          </a:p>
        </p:txBody>
      </p:sp>
      <p:sp>
        <p:nvSpPr>
          <p:cNvPr id="48145" name="Rectangle 48"/>
          <p:cNvSpPr>
            <a:spLocks noChangeArrowheads="1"/>
          </p:cNvSpPr>
          <p:nvPr/>
        </p:nvSpPr>
        <p:spPr bwMode="ltGray">
          <a:xfrm rot="-5400000">
            <a:off x="5449148" y="3526651"/>
            <a:ext cx="1871698" cy="176107"/>
          </a:xfrm>
          <a:prstGeom prst="rect">
            <a:avLst/>
          </a:prstGeom>
          <a:solidFill>
            <a:srgbClr val="0080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008000"/>
            </a:extrusionClr>
          </a:sp3d>
        </p:spPr>
        <p:txBody>
          <a:bodyPr lIns="130046" tIns="65023" rIns="130046" bIns="65023" anchor="ctr">
            <a:flatTx/>
          </a:bodyPr>
          <a:lstStyle/>
          <a:p>
            <a:pPr algn="ctr">
              <a:lnSpc>
                <a:spcPct val="100000"/>
              </a:lnSpc>
            </a:pPr>
            <a:r>
              <a:rPr lang="en-US" sz="1400">
                <a:solidFill>
                  <a:schemeClr val="bg1"/>
                </a:solidFill>
              </a:rPr>
              <a:t>Communication</a:t>
            </a:r>
          </a:p>
        </p:txBody>
      </p:sp>
      <p:sp>
        <p:nvSpPr>
          <p:cNvPr id="48146" name="Rectangle 49"/>
          <p:cNvSpPr>
            <a:spLocks noChangeArrowheads="1"/>
          </p:cNvSpPr>
          <p:nvPr/>
        </p:nvSpPr>
        <p:spPr bwMode="ltGray">
          <a:xfrm rot="-5400000">
            <a:off x="5699761" y="3526651"/>
            <a:ext cx="1871698" cy="176107"/>
          </a:xfrm>
          <a:prstGeom prst="rect">
            <a:avLst/>
          </a:prstGeom>
          <a:solidFill>
            <a:srgbClr val="0080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008000"/>
            </a:extrusionClr>
          </a:sp3d>
        </p:spPr>
        <p:txBody>
          <a:bodyPr lIns="130046" tIns="65023" rIns="130046" bIns="65023" anchor="ctr">
            <a:flatTx/>
          </a:bodyPr>
          <a:lstStyle/>
          <a:p>
            <a:pPr algn="ctr">
              <a:lnSpc>
                <a:spcPct val="100000"/>
              </a:lnSpc>
            </a:pPr>
            <a:r>
              <a:rPr lang="en-US" sz="1400">
                <a:solidFill>
                  <a:schemeClr val="bg1"/>
                </a:solidFill>
              </a:rPr>
              <a:t>Knowledge Mgmt</a:t>
            </a:r>
          </a:p>
        </p:txBody>
      </p:sp>
      <p:sp>
        <p:nvSpPr>
          <p:cNvPr id="48147" name="Rectangle 50"/>
          <p:cNvSpPr>
            <a:spLocks noChangeArrowheads="1"/>
          </p:cNvSpPr>
          <p:nvPr/>
        </p:nvSpPr>
        <p:spPr bwMode="ltGray">
          <a:xfrm rot="-5400000">
            <a:off x="5961663" y="3526651"/>
            <a:ext cx="1871698" cy="176107"/>
          </a:xfrm>
          <a:prstGeom prst="rect">
            <a:avLst/>
          </a:prstGeom>
          <a:solidFill>
            <a:srgbClr val="0080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008000"/>
            </a:extrusionClr>
          </a:sp3d>
        </p:spPr>
        <p:txBody>
          <a:bodyPr lIns="130046" tIns="65023" rIns="130046" bIns="65023" anchor="ctr">
            <a:flatTx/>
          </a:bodyPr>
          <a:lstStyle/>
          <a:p>
            <a:pPr algn="ctr">
              <a:lnSpc>
                <a:spcPct val="100000"/>
              </a:lnSpc>
            </a:pPr>
            <a:r>
              <a:rPr lang="en-US" sz="1400">
                <a:solidFill>
                  <a:schemeClr val="bg1"/>
                </a:solidFill>
              </a:rPr>
              <a:t>E-Commerce</a:t>
            </a:r>
          </a:p>
        </p:txBody>
      </p:sp>
      <p:sp>
        <p:nvSpPr>
          <p:cNvPr id="48148" name="Rectangle 51"/>
          <p:cNvSpPr>
            <a:spLocks noChangeArrowheads="1"/>
          </p:cNvSpPr>
          <p:nvPr/>
        </p:nvSpPr>
        <p:spPr bwMode="ltGray">
          <a:xfrm rot="-5400000">
            <a:off x="6225824" y="3526651"/>
            <a:ext cx="1871698" cy="176107"/>
          </a:xfrm>
          <a:prstGeom prst="rect">
            <a:avLst/>
          </a:prstGeom>
          <a:solidFill>
            <a:srgbClr val="0080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008000"/>
            </a:extrusionClr>
          </a:sp3d>
        </p:spPr>
        <p:txBody>
          <a:bodyPr lIns="130046" tIns="65023" rIns="130046" bIns="65023" anchor="ctr">
            <a:flatTx/>
          </a:bodyPr>
          <a:lstStyle/>
          <a:p>
            <a:pPr algn="ctr">
              <a:lnSpc>
                <a:spcPct val="100000"/>
              </a:lnSpc>
            </a:pPr>
            <a:r>
              <a:rPr lang="en-US" sz="1400">
                <a:solidFill>
                  <a:schemeClr val="bg1"/>
                </a:solidFill>
              </a:rPr>
              <a:t>Bus. Functions</a:t>
            </a:r>
          </a:p>
        </p:txBody>
      </p:sp>
      <p:pic>
        <p:nvPicPr>
          <p:cNvPr id="48149" name="Picture 55" descr="TN_hacker"/>
          <p:cNvPicPr>
            <a:picLocks noChangeAspect="1" noChangeArrowheads="1"/>
          </p:cNvPicPr>
          <p:nvPr/>
        </p:nvPicPr>
        <p:blipFill>
          <a:blip r:embed="rId3" cstate="print">
            <a:lum bright="24000" contrast="42000"/>
          </a:blip>
          <a:srcRect/>
          <a:stretch>
            <a:fillRect/>
          </a:stretch>
        </p:blipFill>
        <p:spPr bwMode="auto">
          <a:xfrm>
            <a:off x="1309511" y="5930056"/>
            <a:ext cx="1555610" cy="1803965"/>
          </a:xfrm>
          <a:prstGeom prst="rect">
            <a:avLst/>
          </a:prstGeom>
          <a:noFill/>
          <a:ln w="9525">
            <a:noFill/>
            <a:miter lim="800000"/>
            <a:headEnd/>
            <a:tailEnd/>
          </a:ln>
          <a:effectLst>
            <a:outerShdw dist="107763" dir="2700000" algn="ctr" rotWithShape="0">
              <a:srgbClr val="808080">
                <a:alpha val="50000"/>
              </a:srgbClr>
            </a:outerShdw>
          </a:effectLst>
        </p:spPr>
      </p:pic>
      <p:sp>
        <p:nvSpPr>
          <p:cNvPr id="48150" name="Line 60"/>
          <p:cNvSpPr>
            <a:spLocks noChangeShapeType="1"/>
          </p:cNvSpPr>
          <p:nvPr/>
        </p:nvSpPr>
        <p:spPr bwMode="auto">
          <a:xfrm flipH="1">
            <a:off x="9437511" y="5889415"/>
            <a:ext cx="0" cy="3034453"/>
          </a:xfrm>
          <a:prstGeom prst="line">
            <a:avLst/>
          </a:prstGeom>
          <a:noFill/>
          <a:ln w="127000">
            <a:solidFill>
              <a:schemeClr val="tx1"/>
            </a:solidFill>
            <a:round/>
            <a:headEnd/>
            <a:tailEnd/>
          </a:ln>
        </p:spPr>
        <p:txBody>
          <a:bodyPr lIns="130046" tIns="65023" rIns="130046" bIns="65023" anchor="ctr"/>
          <a:lstStyle/>
          <a:p>
            <a:endParaRPr lang="nl-BE"/>
          </a:p>
        </p:txBody>
      </p:sp>
      <p:sp>
        <p:nvSpPr>
          <p:cNvPr id="48151" name="Line 61"/>
          <p:cNvSpPr>
            <a:spLocks noChangeShapeType="1"/>
          </p:cNvSpPr>
          <p:nvPr/>
        </p:nvSpPr>
        <p:spPr bwMode="auto">
          <a:xfrm flipH="1">
            <a:off x="5319325" y="8883228"/>
            <a:ext cx="4985173" cy="0"/>
          </a:xfrm>
          <a:prstGeom prst="line">
            <a:avLst/>
          </a:prstGeom>
          <a:noFill/>
          <a:ln w="127000">
            <a:solidFill>
              <a:schemeClr val="tx1"/>
            </a:solidFill>
            <a:round/>
            <a:headEnd/>
            <a:tailEnd/>
          </a:ln>
        </p:spPr>
        <p:txBody>
          <a:bodyPr lIns="130046" tIns="65023" rIns="130046" bIns="65023" anchor="ctr"/>
          <a:lstStyle/>
          <a:p>
            <a:endParaRPr lang="nl-BE"/>
          </a:p>
        </p:txBody>
      </p:sp>
      <p:sp>
        <p:nvSpPr>
          <p:cNvPr id="48152" name="Line 63"/>
          <p:cNvSpPr>
            <a:spLocks noChangeShapeType="1"/>
          </p:cNvSpPr>
          <p:nvPr/>
        </p:nvSpPr>
        <p:spPr bwMode="auto">
          <a:xfrm flipH="1">
            <a:off x="9437511" y="8070428"/>
            <a:ext cx="866987" cy="0"/>
          </a:xfrm>
          <a:prstGeom prst="line">
            <a:avLst/>
          </a:prstGeom>
          <a:noFill/>
          <a:ln w="127000">
            <a:solidFill>
              <a:schemeClr val="tx1"/>
            </a:solidFill>
            <a:round/>
            <a:headEnd/>
            <a:tailEnd/>
          </a:ln>
        </p:spPr>
        <p:txBody>
          <a:bodyPr lIns="130046" tIns="65023" rIns="130046" bIns="65023" anchor="ctr"/>
          <a:lstStyle/>
          <a:p>
            <a:endParaRPr lang="nl-BE"/>
          </a:p>
        </p:txBody>
      </p:sp>
      <p:sp>
        <p:nvSpPr>
          <p:cNvPr id="48153" name="Line 64"/>
          <p:cNvSpPr>
            <a:spLocks noChangeShapeType="1"/>
          </p:cNvSpPr>
          <p:nvPr/>
        </p:nvSpPr>
        <p:spPr bwMode="auto">
          <a:xfrm flipH="1">
            <a:off x="9437511" y="7203442"/>
            <a:ext cx="866987" cy="0"/>
          </a:xfrm>
          <a:prstGeom prst="line">
            <a:avLst/>
          </a:prstGeom>
          <a:noFill/>
          <a:ln w="127000">
            <a:solidFill>
              <a:schemeClr val="tx1"/>
            </a:solidFill>
            <a:round/>
            <a:headEnd/>
            <a:tailEnd/>
          </a:ln>
        </p:spPr>
        <p:txBody>
          <a:bodyPr lIns="130046" tIns="65023" rIns="130046" bIns="65023" anchor="ctr"/>
          <a:lstStyle/>
          <a:p>
            <a:endParaRPr lang="nl-BE"/>
          </a:p>
        </p:txBody>
      </p:sp>
      <p:sp>
        <p:nvSpPr>
          <p:cNvPr id="48154" name="Line 65"/>
          <p:cNvSpPr>
            <a:spLocks noChangeShapeType="1"/>
          </p:cNvSpPr>
          <p:nvPr/>
        </p:nvSpPr>
        <p:spPr bwMode="auto">
          <a:xfrm flipH="1">
            <a:off x="9437511" y="6336455"/>
            <a:ext cx="866987" cy="0"/>
          </a:xfrm>
          <a:prstGeom prst="line">
            <a:avLst/>
          </a:prstGeom>
          <a:noFill/>
          <a:ln w="127000">
            <a:solidFill>
              <a:schemeClr val="tx1"/>
            </a:solidFill>
            <a:round/>
            <a:headEnd/>
            <a:tailEnd/>
          </a:ln>
        </p:spPr>
        <p:txBody>
          <a:bodyPr lIns="130046" tIns="65023" rIns="130046" bIns="65023" anchor="ctr"/>
          <a:lstStyle/>
          <a:p>
            <a:endParaRPr lang="nl-BE"/>
          </a:p>
        </p:txBody>
      </p:sp>
      <p:sp>
        <p:nvSpPr>
          <p:cNvPr id="48155" name="Rectangle 56"/>
          <p:cNvSpPr>
            <a:spLocks noChangeArrowheads="1"/>
          </p:cNvSpPr>
          <p:nvPr/>
        </p:nvSpPr>
        <p:spPr bwMode="ltGray">
          <a:xfrm>
            <a:off x="10196124" y="7878519"/>
            <a:ext cx="1745263" cy="381564"/>
          </a:xfrm>
          <a:prstGeom prst="rect">
            <a:avLst/>
          </a:prstGeom>
          <a:solidFill>
            <a:srgbClr val="CC33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CC3300"/>
            </a:extrusionClr>
          </a:sp3d>
        </p:spPr>
        <p:txBody>
          <a:bodyPr lIns="130046" tIns="65023" rIns="130046" bIns="65023" anchor="ctr">
            <a:flatTx/>
          </a:bodyPr>
          <a:lstStyle/>
          <a:p>
            <a:pPr algn="ctr">
              <a:lnSpc>
                <a:spcPct val="100000"/>
              </a:lnSpc>
            </a:pPr>
            <a:r>
              <a:rPr lang="en-US" sz="1400">
                <a:solidFill>
                  <a:schemeClr val="bg1"/>
                </a:solidFill>
              </a:rPr>
              <a:t>Test Servers</a:t>
            </a:r>
          </a:p>
        </p:txBody>
      </p:sp>
      <p:sp>
        <p:nvSpPr>
          <p:cNvPr id="48156" name="Rectangle 57"/>
          <p:cNvSpPr>
            <a:spLocks noChangeArrowheads="1"/>
          </p:cNvSpPr>
          <p:nvPr/>
        </p:nvSpPr>
        <p:spPr bwMode="ltGray">
          <a:xfrm>
            <a:off x="10196124" y="7011532"/>
            <a:ext cx="1745263" cy="381564"/>
          </a:xfrm>
          <a:prstGeom prst="rect">
            <a:avLst/>
          </a:prstGeom>
          <a:solidFill>
            <a:srgbClr val="CC33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CC3300"/>
            </a:extrusionClr>
          </a:sp3d>
        </p:spPr>
        <p:txBody>
          <a:bodyPr lIns="130046" tIns="65023" rIns="130046" bIns="65023" anchor="ctr">
            <a:flatTx/>
          </a:bodyPr>
          <a:lstStyle/>
          <a:p>
            <a:pPr algn="ctr">
              <a:lnSpc>
                <a:spcPct val="100000"/>
              </a:lnSpc>
            </a:pPr>
            <a:r>
              <a:rPr lang="en-US" sz="1400">
                <a:solidFill>
                  <a:schemeClr val="bg1"/>
                </a:solidFill>
              </a:rPr>
              <a:t>QA Servers</a:t>
            </a:r>
          </a:p>
        </p:txBody>
      </p:sp>
      <p:sp>
        <p:nvSpPr>
          <p:cNvPr id="48157" name="Rectangle 58"/>
          <p:cNvSpPr>
            <a:spLocks noChangeArrowheads="1"/>
          </p:cNvSpPr>
          <p:nvPr/>
        </p:nvSpPr>
        <p:spPr bwMode="ltGray">
          <a:xfrm>
            <a:off x="10196124" y="8691319"/>
            <a:ext cx="1745263" cy="381564"/>
          </a:xfrm>
          <a:prstGeom prst="rect">
            <a:avLst/>
          </a:prstGeom>
          <a:solidFill>
            <a:srgbClr val="CC33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CC3300"/>
            </a:extrusionClr>
          </a:sp3d>
        </p:spPr>
        <p:txBody>
          <a:bodyPr lIns="130046" tIns="65023" rIns="130046" bIns="65023" anchor="ctr">
            <a:flatTx/>
          </a:bodyPr>
          <a:lstStyle/>
          <a:p>
            <a:pPr algn="ctr">
              <a:lnSpc>
                <a:spcPct val="100000"/>
              </a:lnSpc>
            </a:pPr>
            <a:r>
              <a:rPr lang="en-US" sz="1400">
                <a:solidFill>
                  <a:schemeClr val="bg1"/>
                </a:solidFill>
              </a:rPr>
              <a:t>Source Control</a:t>
            </a:r>
          </a:p>
        </p:txBody>
      </p:sp>
      <p:sp>
        <p:nvSpPr>
          <p:cNvPr id="48158" name="Rectangle 59"/>
          <p:cNvSpPr>
            <a:spLocks noChangeArrowheads="1"/>
          </p:cNvSpPr>
          <p:nvPr/>
        </p:nvSpPr>
        <p:spPr bwMode="ltGray">
          <a:xfrm>
            <a:off x="10196124" y="6144545"/>
            <a:ext cx="1745263" cy="381564"/>
          </a:xfrm>
          <a:prstGeom prst="rect">
            <a:avLst/>
          </a:prstGeom>
          <a:solidFill>
            <a:srgbClr val="CC33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CC3300"/>
            </a:extrusionClr>
          </a:sp3d>
        </p:spPr>
        <p:txBody>
          <a:bodyPr lIns="130046" tIns="65023" rIns="130046" bIns="65023" anchor="ctr">
            <a:flatTx/>
          </a:bodyPr>
          <a:lstStyle/>
          <a:p>
            <a:pPr algn="ctr">
              <a:lnSpc>
                <a:spcPct val="100000"/>
              </a:lnSpc>
            </a:pPr>
            <a:r>
              <a:rPr lang="en-US" sz="1400">
                <a:solidFill>
                  <a:schemeClr val="bg1"/>
                </a:solidFill>
              </a:rPr>
              <a:t>Development</a:t>
            </a:r>
          </a:p>
        </p:txBody>
      </p:sp>
      <p:sp>
        <p:nvSpPr>
          <p:cNvPr id="48159" name="AutoShape 66"/>
          <p:cNvSpPr>
            <a:spLocks noChangeArrowheads="1"/>
          </p:cNvSpPr>
          <p:nvPr/>
        </p:nvSpPr>
        <p:spPr bwMode="auto">
          <a:xfrm>
            <a:off x="8245405" y="2658674"/>
            <a:ext cx="1946204" cy="2140098"/>
          </a:xfrm>
          <a:prstGeom prst="can">
            <a:avLst>
              <a:gd name="adj" fmla="val 25000"/>
            </a:avLst>
          </a:prstGeom>
          <a:solidFill>
            <a:srgbClr val="33CC33"/>
          </a:solidFill>
          <a:ln w="9525">
            <a:solidFill>
              <a:schemeClr val="tx1"/>
            </a:solidFill>
            <a:round/>
            <a:headEnd/>
            <a:tailEnd/>
          </a:ln>
        </p:spPr>
        <p:txBody>
          <a:bodyPr lIns="130046" tIns="65023" rIns="130046" bIns="65023" anchor="ctr">
            <a:spAutoFit/>
          </a:bodyPr>
          <a:lstStyle/>
          <a:p>
            <a:pPr algn="ctr"/>
            <a:r>
              <a:rPr lang="en-US"/>
              <a:t>Database</a:t>
            </a:r>
          </a:p>
        </p:txBody>
      </p:sp>
      <p:sp>
        <p:nvSpPr>
          <p:cNvPr id="48160" name="Line 67"/>
          <p:cNvSpPr>
            <a:spLocks noChangeShapeType="1"/>
          </p:cNvSpPr>
          <p:nvPr/>
        </p:nvSpPr>
        <p:spPr bwMode="auto">
          <a:xfrm flipH="1">
            <a:off x="7378418" y="3762588"/>
            <a:ext cx="866987" cy="0"/>
          </a:xfrm>
          <a:prstGeom prst="line">
            <a:avLst/>
          </a:prstGeom>
          <a:noFill/>
          <a:ln w="127000">
            <a:solidFill>
              <a:schemeClr val="tx1"/>
            </a:solidFill>
            <a:round/>
            <a:headEnd/>
            <a:tailEnd/>
          </a:ln>
        </p:spPr>
        <p:txBody>
          <a:bodyPr lIns="130046" tIns="65023" rIns="130046" bIns="65023" anchor="ctr"/>
          <a:lstStyle/>
          <a:p>
            <a:endParaRPr lang="nl-BE"/>
          </a:p>
        </p:txBody>
      </p:sp>
      <p:sp>
        <p:nvSpPr>
          <p:cNvPr id="48161" name="Freeform 68"/>
          <p:cNvSpPr>
            <a:spLocks/>
          </p:cNvSpPr>
          <p:nvPr/>
        </p:nvSpPr>
        <p:spPr bwMode="gray">
          <a:xfrm>
            <a:off x="2718364" y="6887354"/>
            <a:ext cx="2582898" cy="76764"/>
          </a:xfrm>
          <a:custGeom>
            <a:avLst/>
            <a:gdLst>
              <a:gd name="T0" fmla="*/ 1816100 w 1144"/>
              <a:gd name="T1" fmla="*/ 0 h 34"/>
              <a:gd name="T2" fmla="*/ 0 w 1144"/>
              <a:gd name="T3" fmla="*/ 53975 h 34"/>
              <a:gd name="T4" fmla="*/ 0 60000 65536"/>
              <a:gd name="T5" fmla="*/ 0 60000 65536"/>
              <a:gd name="T6" fmla="*/ 0 w 1144"/>
              <a:gd name="T7" fmla="*/ 0 h 34"/>
              <a:gd name="T8" fmla="*/ 1144 w 1144"/>
              <a:gd name="T9" fmla="*/ 34 h 34"/>
            </a:gdLst>
            <a:ahLst/>
            <a:cxnLst>
              <a:cxn ang="T4">
                <a:pos x="T0" y="T1"/>
              </a:cxn>
              <a:cxn ang="T5">
                <a:pos x="T2" y="T3"/>
              </a:cxn>
            </a:cxnLst>
            <a:rect l="T6" t="T7" r="T8" b="T9"/>
            <a:pathLst>
              <a:path w="1144" h="34">
                <a:moveTo>
                  <a:pt x="1144" y="0"/>
                </a:moveTo>
                <a:cubicBezTo>
                  <a:pt x="955" y="6"/>
                  <a:pt x="238" y="27"/>
                  <a:pt x="0" y="34"/>
                </a:cubicBezTo>
              </a:path>
            </a:pathLst>
          </a:custGeom>
          <a:noFill/>
          <a:ln w="101600" cap="flat" cmpd="sng">
            <a:solidFill>
              <a:srgbClr val="FF0000">
                <a:alpha val="59999"/>
              </a:srgbClr>
            </a:solidFill>
            <a:prstDash val="solid"/>
            <a:round/>
            <a:headEnd type="triangle" w="med" len="med"/>
            <a:tailEnd type="none" w="med" len="med"/>
          </a:ln>
        </p:spPr>
        <p:txBody>
          <a:bodyPr lIns="130046" tIns="65023" rIns="130046" bIns="65023" anchor="ctr"/>
          <a:lstStyle/>
          <a:p>
            <a:endParaRPr lang="nl-BE"/>
          </a:p>
        </p:txBody>
      </p:sp>
      <p:sp>
        <p:nvSpPr>
          <p:cNvPr id="48162" name="Freeform 69"/>
          <p:cNvSpPr>
            <a:spLocks/>
          </p:cNvSpPr>
          <p:nvPr/>
        </p:nvSpPr>
        <p:spPr bwMode="gray">
          <a:xfrm>
            <a:off x="2718364" y="7727246"/>
            <a:ext cx="7802880" cy="1454009"/>
          </a:xfrm>
          <a:custGeom>
            <a:avLst/>
            <a:gdLst>
              <a:gd name="T0" fmla="*/ 5486400 w 3719"/>
              <a:gd name="T1" fmla="*/ 888548 h 787"/>
              <a:gd name="T2" fmla="*/ 1587353 w 3719"/>
              <a:gd name="T3" fmla="*/ 874259 h 787"/>
              <a:gd name="T4" fmla="*/ 0 w 3719"/>
              <a:gd name="T5" fmla="*/ 0 h 787"/>
              <a:gd name="T6" fmla="*/ 0 60000 65536"/>
              <a:gd name="T7" fmla="*/ 0 60000 65536"/>
              <a:gd name="T8" fmla="*/ 0 60000 65536"/>
              <a:gd name="T9" fmla="*/ 0 w 3719"/>
              <a:gd name="T10" fmla="*/ 0 h 787"/>
              <a:gd name="T11" fmla="*/ 3719 w 3719"/>
              <a:gd name="T12" fmla="*/ 787 h 787"/>
            </a:gdLst>
            <a:ahLst/>
            <a:cxnLst>
              <a:cxn ang="T6">
                <a:pos x="T0" y="T1"/>
              </a:cxn>
              <a:cxn ang="T7">
                <a:pos x="T2" y="T3"/>
              </a:cxn>
              <a:cxn ang="T8">
                <a:pos x="T4" y="T5"/>
              </a:cxn>
            </a:cxnLst>
            <a:rect l="T9" t="T10" r="T11" b="T12"/>
            <a:pathLst>
              <a:path w="3719" h="787">
                <a:moveTo>
                  <a:pt x="3719" y="684"/>
                </a:moveTo>
                <a:cubicBezTo>
                  <a:pt x="3279" y="682"/>
                  <a:pt x="1696" y="787"/>
                  <a:pt x="1076" y="673"/>
                </a:cubicBezTo>
                <a:cubicBezTo>
                  <a:pt x="456" y="559"/>
                  <a:pt x="224" y="140"/>
                  <a:pt x="0" y="0"/>
                </a:cubicBezTo>
              </a:path>
            </a:pathLst>
          </a:custGeom>
          <a:noFill/>
          <a:ln w="101600" cap="flat" cmpd="sng">
            <a:solidFill>
              <a:srgbClr val="FF0000">
                <a:alpha val="59999"/>
              </a:srgbClr>
            </a:solidFill>
            <a:prstDash val="solid"/>
            <a:round/>
            <a:headEnd type="triangle" w="med" len="med"/>
            <a:tailEnd type="none" w="med" len="med"/>
          </a:ln>
        </p:spPr>
        <p:txBody>
          <a:bodyPr lIns="130046" tIns="65023" rIns="130046" bIns="65023" anchor="ctr"/>
          <a:lstStyle/>
          <a:p>
            <a:endParaRPr lang="nl-BE"/>
          </a:p>
        </p:txBody>
      </p:sp>
      <p:sp>
        <p:nvSpPr>
          <p:cNvPr id="48163" name="Freeform 70"/>
          <p:cNvSpPr>
            <a:spLocks/>
          </p:cNvSpPr>
          <p:nvPr/>
        </p:nvSpPr>
        <p:spPr bwMode="gray">
          <a:xfrm>
            <a:off x="8353778" y="6548687"/>
            <a:ext cx="1815253" cy="2524196"/>
          </a:xfrm>
          <a:custGeom>
            <a:avLst/>
            <a:gdLst>
              <a:gd name="T0" fmla="*/ 1276350 w 804"/>
              <a:gd name="T1" fmla="*/ 0 h 1118"/>
              <a:gd name="T2" fmla="*/ 779463 w 804"/>
              <a:gd name="T3" fmla="*/ 1196975 h 1118"/>
              <a:gd name="T4" fmla="*/ 0 w 804"/>
              <a:gd name="T5" fmla="*/ 1774825 h 1118"/>
              <a:gd name="T6" fmla="*/ 0 60000 65536"/>
              <a:gd name="T7" fmla="*/ 0 60000 65536"/>
              <a:gd name="T8" fmla="*/ 0 60000 65536"/>
              <a:gd name="T9" fmla="*/ 0 w 804"/>
              <a:gd name="T10" fmla="*/ 0 h 1118"/>
              <a:gd name="T11" fmla="*/ 804 w 804"/>
              <a:gd name="T12" fmla="*/ 1118 h 1118"/>
            </a:gdLst>
            <a:ahLst/>
            <a:cxnLst>
              <a:cxn ang="T6">
                <a:pos x="T0" y="T1"/>
              </a:cxn>
              <a:cxn ang="T7">
                <a:pos x="T2" y="T3"/>
              </a:cxn>
              <a:cxn ang="T8">
                <a:pos x="T4" y="T5"/>
              </a:cxn>
            </a:cxnLst>
            <a:rect l="T9" t="T10" r="T11" b="T12"/>
            <a:pathLst>
              <a:path w="804" h="1118">
                <a:moveTo>
                  <a:pt x="804" y="0"/>
                </a:moveTo>
                <a:cubicBezTo>
                  <a:pt x="753" y="126"/>
                  <a:pt x="625" y="568"/>
                  <a:pt x="491" y="754"/>
                </a:cubicBezTo>
                <a:cubicBezTo>
                  <a:pt x="357" y="940"/>
                  <a:pt x="102" y="1042"/>
                  <a:pt x="0" y="1118"/>
                </a:cubicBezTo>
              </a:path>
            </a:pathLst>
          </a:custGeom>
          <a:noFill/>
          <a:ln w="101600" cap="flat" cmpd="sng">
            <a:solidFill>
              <a:srgbClr val="FF0000">
                <a:alpha val="59999"/>
              </a:srgbClr>
            </a:solidFill>
            <a:prstDash val="solid"/>
            <a:round/>
            <a:headEnd type="triangle" w="med" len="med"/>
            <a:tailEnd type="none" w="med" len="med"/>
          </a:ln>
        </p:spPr>
        <p:txBody>
          <a:bodyPr lIns="130046" tIns="65023" rIns="130046" bIns="65023" anchor="ctr"/>
          <a:lstStyle/>
          <a:p>
            <a:endParaRPr lang="nl-BE"/>
          </a:p>
        </p:txBody>
      </p:sp>
      <p:sp>
        <p:nvSpPr>
          <p:cNvPr id="48164" name="Freeform 71"/>
          <p:cNvSpPr>
            <a:spLocks/>
          </p:cNvSpPr>
          <p:nvPr/>
        </p:nvSpPr>
        <p:spPr bwMode="gray">
          <a:xfrm>
            <a:off x="8462151" y="7370518"/>
            <a:ext cx="1932658" cy="1702364"/>
          </a:xfrm>
          <a:custGeom>
            <a:avLst/>
            <a:gdLst>
              <a:gd name="T0" fmla="*/ 1358900 w 856"/>
              <a:gd name="T1" fmla="*/ 0 h 754"/>
              <a:gd name="T2" fmla="*/ 766763 w 856"/>
              <a:gd name="T3" fmla="*/ 673100 h 754"/>
              <a:gd name="T4" fmla="*/ 0 w 856"/>
              <a:gd name="T5" fmla="*/ 1196975 h 754"/>
              <a:gd name="T6" fmla="*/ 0 60000 65536"/>
              <a:gd name="T7" fmla="*/ 0 60000 65536"/>
              <a:gd name="T8" fmla="*/ 0 60000 65536"/>
              <a:gd name="T9" fmla="*/ 0 w 856"/>
              <a:gd name="T10" fmla="*/ 0 h 754"/>
              <a:gd name="T11" fmla="*/ 856 w 856"/>
              <a:gd name="T12" fmla="*/ 754 h 754"/>
            </a:gdLst>
            <a:ahLst/>
            <a:cxnLst>
              <a:cxn ang="T6">
                <a:pos x="T0" y="T1"/>
              </a:cxn>
              <a:cxn ang="T7">
                <a:pos x="T2" y="T3"/>
              </a:cxn>
              <a:cxn ang="T8">
                <a:pos x="T4" y="T5"/>
              </a:cxn>
            </a:cxnLst>
            <a:rect l="T9" t="T10" r="T11" b="T12"/>
            <a:pathLst>
              <a:path w="856" h="754">
                <a:moveTo>
                  <a:pt x="856" y="0"/>
                </a:moveTo>
                <a:cubicBezTo>
                  <a:pt x="794" y="71"/>
                  <a:pt x="626" y="298"/>
                  <a:pt x="483" y="424"/>
                </a:cubicBezTo>
                <a:cubicBezTo>
                  <a:pt x="340" y="550"/>
                  <a:pt x="101" y="685"/>
                  <a:pt x="0" y="754"/>
                </a:cubicBezTo>
              </a:path>
            </a:pathLst>
          </a:custGeom>
          <a:noFill/>
          <a:ln w="101600" cap="flat" cmpd="sng">
            <a:solidFill>
              <a:srgbClr val="FF0000">
                <a:alpha val="59999"/>
              </a:srgbClr>
            </a:solidFill>
            <a:prstDash val="solid"/>
            <a:round/>
            <a:headEnd type="triangle" w="med" len="med"/>
            <a:tailEnd type="none" w="med" len="med"/>
          </a:ln>
        </p:spPr>
        <p:txBody>
          <a:bodyPr lIns="130046" tIns="65023" rIns="130046" bIns="65023" anchor="ctr"/>
          <a:lstStyle/>
          <a:p>
            <a:endParaRPr lang="nl-BE"/>
          </a:p>
        </p:txBody>
      </p:sp>
      <p:sp>
        <p:nvSpPr>
          <p:cNvPr id="48165" name="Freeform 72"/>
          <p:cNvSpPr>
            <a:spLocks/>
          </p:cNvSpPr>
          <p:nvPr/>
        </p:nvSpPr>
        <p:spPr bwMode="gray">
          <a:xfrm>
            <a:off x="8245405" y="8097523"/>
            <a:ext cx="2007165" cy="970844"/>
          </a:xfrm>
          <a:custGeom>
            <a:avLst/>
            <a:gdLst>
              <a:gd name="T0" fmla="*/ 1411288 w 889"/>
              <a:gd name="T1" fmla="*/ 0 h 430"/>
              <a:gd name="T2" fmla="*/ 846138 w 889"/>
              <a:gd name="T3" fmla="*/ 403225 h 430"/>
              <a:gd name="T4" fmla="*/ 0 w 889"/>
              <a:gd name="T5" fmla="*/ 682625 h 430"/>
              <a:gd name="T6" fmla="*/ 0 60000 65536"/>
              <a:gd name="T7" fmla="*/ 0 60000 65536"/>
              <a:gd name="T8" fmla="*/ 0 60000 65536"/>
              <a:gd name="T9" fmla="*/ 0 w 889"/>
              <a:gd name="T10" fmla="*/ 0 h 430"/>
              <a:gd name="T11" fmla="*/ 889 w 889"/>
              <a:gd name="T12" fmla="*/ 430 h 430"/>
            </a:gdLst>
            <a:ahLst/>
            <a:cxnLst>
              <a:cxn ang="T6">
                <a:pos x="T0" y="T1"/>
              </a:cxn>
              <a:cxn ang="T7">
                <a:pos x="T2" y="T3"/>
              </a:cxn>
              <a:cxn ang="T8">
                <a:pos x="T4" y="T5"/>
              </a:cxn>
            </a:cxnLst>
            <a:rect l="T9" t="T10" r="T11" b="T12"/>
            <a:pathLst>
              <a:path w="889" h="430">
                <a:moveTo>
                  <a:pt x="889" y="0"/>
                </a:moveTo>
                <a:cubicBezTo>
                  <a:pt x="830" y="42"/>
                  <a:pt x="681" y="182"/>
                  <a:pt x="533" y="254"/>
                </a:cubicBezTo>
                <a:cubicBezTo>
                  <a:pt x="385" y="326"/>
                  <a:pt x="111" y="393"/>
                  <a:pt x="0" y="430"/>
                </a:cubicBezTo>
              </a:path>
            </a:pathLst>
          </a:custGeom>
          <a:noFill/>
          <a:ln w="101600" cap="flat" cmpd="sng">
            <a:solidFill>
              <a:srgbClr val="FF0000">
                <a:alpha val="59999"/>
              </a:srgbClr>
            </a:solidFill>
            <a:prstDash val="solid"/>
            <a:round/>
            <a:headEnd type="triangle" w="med" len="med"/>
            <a:tailEnd type="none" w="med" len="med"/>
          </a:ln>
        </p:spPr>
        <p:txBody>
          <a:bodyPr lIns="130046" tIns="65023" rIns="130046" bIns="65023" anchor="ctr"/>
          <a:lstStyle/>
          <a:p>
            <a:endParaRPr lang="nl-BE"/>
          </a:p>
        </p:txBody>
      </p:sp>
      <p:sp>
        <p:nvSpPr>
          <p:cNvPr id="48166" name="Freeform 73"/>
          <p:cNvSpPr>
            <a:spLocks/>
          </p:cNvSpPr>
          <p:nvPr/>
        </p:nvSpPr>
        <p:spPr bwMode="gray">
          <a:xfrm>
            <a:off x="2718364" y="5489790"/>
            <a:ext cx="3874347" cy="3271519"/>
          </a:xfrm>
          <a:custGeom>
            <a:avLst/>
            <a:gdLst>
              <a:gd name="T0" fmla="*/ 2703513 w 1716"/>
              <a:gd name="T1" fmla="*/ 0 h 1449"/>
              <a:gd name="T2" fmla="*/ 2273300 w 1716"/>
              <a:gd name="T3" fmla="*/ 2057400 h 1449"/>
              <a:gd name="T4" fmla="*/ 0 w 1716"/>
              <a:gd name="T5" fmla="*/ 1452562 h 1449"/>
              <a:gd name="T6" fmla="*/ 0 60000 65536"/>
              <a:gd name="T7" fmla="*/ 0 60000 65536"/>
              <a:gd name="T8" fmla="*/ 0 60000 65536"/>
              <a:gd name="T9" fmla="*/ 0 w 1716"/>
              <a:gd name="T10" fmla="*/ 0 h 1449"/>
              <a:gd name="T11" fmla="*/ 1716 w 1716"/>
              <a:gd name="T12" fmla="*/ 1449 h 1449"/>
            </a:gdLst>
            <a:ahLst/>
            <a:cxnLst>
              <a:cxn ang="T6">
                <a:pos x="T0" y="T1"/>
              </a:cxn>
              <a:cxn ang="T7">
                <a:pos x="T2" y="T3"/>
              </a:cxn>
              <a:cxn ang="T8">
                <a:pos x="T4" y="T5"/>
              </a:cxn>
            </a:cxnLst>
            <a:rect l="T9" t="T10" r="T11" b="T12"/>
            <a:pathLst>
              <a:path w="1716" h="1449">
                <a:moveTo>
                  <a:pt x="1703" y="0"/>
                </a:moveTo>
                <a:cubicBezTo>
                  <a:pt x="1658" y="215"/>
                  <a:pt x="1716" y="1143"/>
                  <a:pt x="1432" y="1296"/>
                </a:cubicBezTo>
                <a:cubicBezTo>
                  <a:pt x="1148" y="1449"/>
                  <a:pt x="298" y="994"/>
                  <a:pt x="0" y="915"/>
                </a:cubicBezTo>
              </a:path>
            </a:pathLst>
          </a:custGeom>
          <a:noFill/>
          <a:ln w="101600" cap="flat" cmpd="sng">
            <a:solidFill>
              <a:srgbClr val="FF0000">
                <a:alpha val="59999"/>
              </a:srgbClr>
            </a:solidFill>
            <a:prstDash val="solid"/>
            <a:round/>
            <a:headEnd type="triangle" w="med" len="med"/>
            <a:tailEnd type="none" w="med" len="med"/>
          </a:ln>
        </p:spPr>
        <p:txBody>
          <a:bodyPr lIns="130046" tIns="65023" rIns="130046" bIns="65023" anchor="ctr"/>
          <a:lstStyle/>
          <a:p>
            <a:endParaRPr lang="nl-BE"/>
          </a:p>
        </p:txBody>
      </p:sp>
      <p:sp>
        <p:nvSpPr>
          <p:cNvPr id="48167" name="Freeform 74"/>
          <p:cNvSpPr>
            <a:spLocks/>
          </p:cNvSpPr>
          <p:nvPr/>
        </p:nvSpPr>
        <p:spPr bwMode="gray">
          <a:xfrm>
            <a:off x="2718364" y="6447088"/>
            <a:ext cx="2600960" cy="318346"/>
          </a:xfrm>
          <a:custGeom>
            <a:avLst/>
            <a:gdLst>
              <a:gd name="T0" fmla="*/ 1828800 w 1152"/>
              <a:gd name="T1" fmla="*/ 0 h 141"/>
              <a:gd name="T2" fmla="*/ 0 w 1152"/>
              <a:gd name="T3" fmla="*/ 223837 h 141"/>
              <a:gd name="T4" fmla="*/ 0 60000 65536"/>
              <a:gd name="T5" fmla="*/ 0 60000 65536"/>
              <a:gd name="T6" fmla="*/ 0 w 1152"/>
              <a:gd name="T7" fmla="*/ 0 h 141"/>
              <a:gd name="T8" fmla="*/ 1152 w 1152"/>
              <a:gd name="T9" fmla="*/ 141 h 141"/>
            </a:gdLst>
            <a:ahLst/>
            <a:cxnLst>
              <a:cxn ang="T4">
                <a:pos x="T0" y="T1"/>
              </a:cxn>
              <a:cxn ang="T5">
                <a:pos x="T2" y="T3"/>
              </a:cxn>
            </a:cxnLst>
            <a:rect l="T6" t="T7" r="T8" b="T9"/>
            <a:pathLst>
              <a:path w="1152" h="141">
                <a:moveTo>
                  <a:pt x="1152" y="0"/>
                </a:moveTo>
                <a:cubicBezTo>
                  <a:pt x="960" y="22"/>
                  <a:pt x="240" y="112"/>
                  <a:pt x="0" y="141"/>
                </a:cubicBezTo>
              </a:path>
            </a:pathLst>
          </a:custGeom>
          <a:noFill/>
          <a:ln w="101600" cap="flat" cmpd="sng">
            <a:solidFill>
              <a:srgbClr val="FF0000">
                <a:alpha val="59999"/>
              </a:srgbClr>
            </a:solidFill>
            <a:prstDash val="solid"/>
            <a:round/>
            <a:headEnd type="triangle" w="med" len="med"/>
            <a:tailEnd type="none" w="med" len="med"/>
          </a:ln>
        </p:spPr>
        <p:txBody>
          <a:bodyPr lIns="130046" tIns="65023" rIns="130046" bIns="65023" anchor="ctr"/>
          <a:lstStyle/>
          <a:p>
            <a:endParaRPr lang="nl-BE"/>
          </a:p>
        </p:txBody>
      </p:sp>
      <p:sp>
        <p:nvSpPr>
          <p:cNvPr id="48168" name="Freeform 75"/>
          <p:cNvSpPr>
            <a:spLocks/>
          </p:cNvSpPr>
          <p:nvPr/>
        </p:nvSpPr>
        <p:spPr bwMode="gray">
          <a:xfrm>
            <a:off x="2718364" y="7180865"/>
            <a:ext cx="2582898" cy="203200"/>
          </a:xfrm>
          <a:custGeom>
            <a:avLst/>
            <a:gdLst>
              <a:gd name="T0" fmla="*/ 1816100 w 1144"/>
              <a:gd name="T1" fmla="*/ 142875 h 90"/>
              <a:gd name="T2" fmla="*/ 0 w 1144"/>
              <a:gd name="T3" fmla="*/ 0 h 90"/>
              <a:gd name="T4" fmla="*/ 0 60000 65536"/>
              <a:gd name="T5" fmla="*/ 0 60000 65536"/>
              <a:gd name="T6" fmla="*/ 0 w 1144"/>
              <a:gd name="T7" fmla="*/ 0 h 90"/>
              <a:gd name="T8" fmla="*/ 1144 w 1144"/>
              <a:gd name="T9" fmla="*/ 90 h 90"/>
            </a:gdLst>
            <a:ahLst/>
            <a:cxnLst>
              <a:cxn ang="T4">
                <a:pos x="T0" y="T1"/>
              </a:cxn>
              <a:cxn ang="T5">
                <a:pos x="T2" y="T3"/>
              </a:cxn>
            </a:cxnLst>
            <a:rect l="T6" t="T7" r="T8" b="T9"/>
            <a:pathLst>
              <a:path w="1144" h="90">
                <a:moveTo>
                  <a:pt x="1144" y="90"/>
                </a:moveTo>
                <a:cubicBezTo>
                  <a:pt x="953" y="75"/>
                  <a:pt x="238" y="19"/>
                  <a:pt x="0" y="0"/>
                </a:cubicBezTo>
              </a:path>
            </a:pathLst>
          </a:custGeom>
          <a:noFill/>
          <a:ln w="101600" cap="flat" cmpd="sng">
            <a:solidFill>
              <a:srgbClr val="FF0000">
                <a:alpha val="59999"/>
              </a:srgbClr>
            </a:solidFill>
            <a:prstDash val="solid"/>
            <a:round/>
            <a:headEnd type="triangle" w="med" len="med"/>
            <a:tailEnd type="none" w="med" len="med"/>
          </a:ln>
        </p:spPr>
        <p:txBody>
          <a:bodyPr lIns="130046" tIns="65023" rIns="130046" bIns="65023" anchor="ctr"/>
          <a:lstStyle/>
          <a:p>
            <a:endParaRPr lang="nl-BE"/>
          </a:p>
        </p:txBody>
      </p:sp>
      <p:sp>
        <p:nvSpPr>
          <p:cNvPr id="48169" name="Freeform 76"/>
          <p:cNvSpPr>
            <a:spLocks/>
          </p:cNvSpPr>
          <p:nvPr/>
        </p:nvSpPr>
        <p:spPr bwMode="gray">
          <a:xfrm>
            <a:off x="2718365" y="7397611"/>
            <a:ext cx="2562578" cy="406400"/>
          </a:xfrm>
          <a:custGeom>
            <a:avLst/>
            <a:gdLst>
              <a:gd name="T0" fmla="*/ 1801813 w 1135"/>
              <a:gd name="T1" fmla="*/ 285750 h 180"/>
              <a:gd name="T2" fmla="*/ 0 w 1135"/>
              <a:gd name="T3" fmla="*/ 0 h 180"/>
              <a:gd name="T4" fmla="*/ 0 60000 65536"/>
              <a:gd name="T5" fmla="*/ 0 60000 65536"/>
              <a:gd name="T6" fmla="*/ 0 w 1135"/>
              <a:gd name="T7" fmla="*/ 0 h 180"/>
              <a:gd name="T8" fmla="*/ 1135 w 1135"/>
              <a:gd name="T9" fmla="*/ 180 h 180"/>
            </a:gdLst>
            <a:ahLst/>
            <a:cxnLst>
              <a:cxn ang="T4">
                <a:pos x="T0" y="T1"/>
              </a:cxn>
              <a:cxn ang="T5">
                <a:pos x="T2" y="T3"/>
              </a:cxn>
            </a:cxnLst>
            <a:rect l="T6" t="T7" r="T8" b="T9"/>
            <a:pathLst>
              <a:path w="1135" h="180">
                <a:moveTo>
                  <a:pt x="1135" y="180"/>
                </a:moveTo>
                <a:cubicBezTo>
                  <a:pt x="946" y="149"/>
                  <a:pt x="236" y="38"/>
                  <a:pt x="0" y="0"/>
                </a:cubicBezTo>
              </a:path>
            </a:pathLst>
          </a:custGeom>
          <a:noFill/>
          <a:ln w="101600" cap="flat" cmpd="sng">
            <a:solidFill>
              <a:srgbClr val="FF0000">
                <a:alpha val="59999"/>
              </a:srgbClr>
            </a:solidFill>
            <a:prstDash val="solid"/>
            <a:round/>
            <a:headEnd type="triangle" w="med" len="med"/>
            <a:tailEnd type="none" w="med" len="med"/>
          </a:ln>
        </p:spPr>
        <p:txBody>
          <a:bodyPr lIns="130046" tIns="65023" rIns="130046" bIns="65023" anchor="ctr"/>
          <a:lstStyle/>
          <a:p>
            <a:endParaRPr lang="nl-BE"/>
          </a:p>
        </p:txBody>
      </p:sp>
      <p:sp>
        <p:nvSpPr>
          <p:cNvPr id="48170" name="Freeform 77"/>
          <p:cNvSpPr>
            <a:spLocks/>
          </p:cNvSpPr>
          <p:nvPr/>
        </p:nvSpPr>
        <p:spPr bwMode="gray">
          <a:xfrm>
            <a:off x="7071361" y="4017718"/>
            <a:ext cx="2111023" cy="2905759"/>
          </a:xfrm>
          <a:custGeom>
            <a:avLst/>
            <a:gdLst>
              <a:gd name="T0" fmla="*/ 1484313 w 935"/>
              <a:gd name="T1" fmla="*/ 0 h 1287"/>
              <a:gd name="T2" fmla="*/ 987425 w 935"/>
              <a:gd name="T3" fmla="*/ 1708150 h 1287"/>
              <a:gd name="T4" fmla="*/ 0 w 935"/>
              <a:gd name="T5" fmla="*/ 2008187 h 1287"/>
              <a:gd name="T6" fmla="*/ 0 60000 65536"/>
              <a:gd name="T7" fmla="*/ 0 60000 65536"/>
              <a:gd name="T8" fmla="*/ 0 60000 65536"/>
              <a:gd name="T9" fmla="*/ 0 w 935"/>
              <a:gd name="T10" fmla="*/ 0 h 1287"/>
              <a:gd name="T11" fmla="*/ 935 w 935"/>
              <a:gd name="T12" fmla="*/ 1287 h 1287"/>
            </a:gdLst>
            <a:ahLst/>
            <a:cxnLst>
              <a:cxn ang="T6">
                <a:pos x="T0" y="T1"/>
              </a:cxn>
              <a:cxn ang="T7">
                <a:pos x="T2" y="T3"/>
              </a:cxn>
              <a:cxn ang="T8">
                <a:pos x="T4" y="T5"/>
              </a:cxn>
            </a:cxnLst>
            <a:rect l="T9" t="T10" r="T11" b="T12"/>
            <a:pathLst>
              <a:path w="935" h="1287">
                <a:moveTo>
                  <a:pt x="935" y="0"/>
                </a:moveTo>
                <a:cubicBezTo>
                  <a:pt x="883" y="179"/>
                  <a:pt x="778" y="865"/>
                  <a:pt x="622" y="1076"/>
                </a:cubicBezTo>
                <a:cubicBezTo>
                  <a:pt x="466" y="1287"/>
                  <a:pt x="130" y="1226"/>
                  <a:pt x="0" y="1265"/>
                </a:cubicBezTo>
              </a:path>
            </a:pathLst>
          </a:custGeom>
          <a:noFill/>
          <a:ln w="101600" cap="flat" cmpd="sng">
            <a:solidFill>
              <a:srgbClr val="FF0000">
                <a:alpha val="59999"/>
              </a:srgbClr>
            </a:solidFill>
            <a:prstDash val="solid"/>
            <a:round/>
            <a:headEnd type="triangle" w="med" len="med"/>
            <a:tailEnd type="none" w="med" len="med"/>
          </a:ln>
        </p:spPr>
        <p:txBody>
          <a:bodyPr lIns="130046" tIns="65023" rIns="130046" bIns="65023" anchor="ctr"/>
          <a:lstStyle/>
          <a:p>
            <a:endParaRPr lang="nl-BE"/>
          </a:p>
        </p:txBody>
      </p:sp>
      <p:sp>
        <p:nvSpPr>
          <p:cNvPr id="48172" name="Rectangle 79"/>
          <p:cNvSpPr>
            <a:spLocks noChangeArrowheads="1"/>
          </p:cNvSpPr>
          <p:nvPr/>
        </p:nvSpPr>
        <p:spPr bwMode="auto">
          <a:xfrm>
            <a:off x="1157446" y="7801753"/>
            <a:ext cx="1880062" cy="777647"/>
          </a:xfrm>
          <a:prstGeom prst="rect">
            <a:avLst/>
          </a:prstGeom>
          <a:noFill/>
          <a:ln w="9525" algn="ctr">
            <a:noFill/>
            <a:miter lim="800000"/>
            <a:headEnd/>
            <a:tailEnd/>
          </a:ln>
        </p:spPr>
        <p:txBody>
          <a:bodyPr wrap="none" lIns="130046" tIns="65023" rIns="130046" bIns="65023">
            <a:spAutoFit/>
          </a:bodyPr>
          <a:lstStyle/>
          <a:p>
            <a:r>
              <a:rPr lang="en-US"/>
              <a:t>Insider</a:t>
            </a:r>
          </a:p>
        </p:txBody>
      </p:sp>
    </p:spTree>
    <p:extLst>
      <p:ext uri="{BB962C8B-B14F-4D97-AF65-F5344CB8AC3E}">
        <p14:creationId xmlns:p14="http://schemas.microsoft.com/office/powerpoint/2010/main" val="36549213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6000" dirty="0" smtClean="0"/>
              <a:t>Serving up malware</a:t>
            </a:r>
            <a:endParaRPr lang="nl-BE" sz="6000" dirty="0"/>
          </a:p>
        </p:txBody>
      </p:sp>
      <p:sp>
        <p:nvSpPr>
          <p:cNvPr id="3" name="Content Placeholder 2"/>
          <p:cNvSpPr>
            <a:spLocks noGrp="1"/>
          </p:cNvSpPr>
          <p:nvPr>
            <p:ph idx="1"/>
          </p:nvPr>
        </p:nvSpPr>
        <p:spPr/>
        <p:txBody>
          <a:bodyPr/>
          <a:lstStyle/>
          <a:p>
            <a:endParaRPr lang="nl-BE" dirty="0" smtClean="0"/>
          </a:p>
          <a:p>
            <a:endParaRPr lang="nl-BE" dirty="0"/>
          </a:p>
          <a:p>
            <a:endParaRPr lang="nl-BE" dirty="0"/>
          </a:p>
        </p:txBody>
      </p:sp>
      <p:sp>
        <p:nvSpPr>
          <p:cNvPr id="4" name="Slide Number Placeholder 3"/>
          <p:cNvSpPr>
            <a:spLocks noGrp="1"/>
          </p:cNvSpPr>
          <p:nvPr>
            <p:ph type="sldNum" sz="quarter" idx="10"/>
          </p:nvPr>
        </p:nvSpPr>
        <p:spPr/>
        <p:txBody>
          <a:bodyPr/>
          <a:lstStyle/>
          <a:p>
            <a:fld id="{91B424F0-30A2-4201-84E1-0E06B2061B85}" type="slidenum">
              <a:rPr lang="en-US" smtClean="0"/>
              <a:pPr/>
              <a:t>28</a:t>
            </a:fld>
            <a:endParaRPr lang="en-US"/>
          </a:p>
        </p:txBody>
      </p:sp>
      <p:pic>
        <p:nvPicPr>
          <p:cNvPr id="10242" name="Picture 2" descr="http://blogs.computerworld.com/sites/default/themes/cw_blogs/cache/files/u185/storm-techcrunch.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3399" y="2057400"/>
            <a:ext cx="5261429" cy="2209800"/>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95862" y="4800600"/>
            <a:ext cx="12522146" cy="1200329"/>
          </a:xfrm>
          <a:prstGeom prst="rect">
            <a:avLst/>
          </a:prstGeom>
          <a:solidFill>
            <a:schemeClr val="bg1"/>
          </a:solidFill>
        </p:spPr>
        <p:txBody>
          <a:bodyPr wrap="none" rtlCol="0">
            <a:spAutoFit/>
          </a:bodyPr>
          <a:lstStyle/>
          <a:p>
            <a:r>
              <a:rPr lang="en-US" sz="1800" dirty="0"/>
              <a:t>A quick </a:t>
            </a:r>
            <a:r>
              <a:rPr lang="en-US" sz="1800" u="sng" dirty="0">
                <a:hlinkClick r:id="rId3"/>
              </a:rPr>
              <a:t>Google Safe Browsing search</a:t>
            </a:r>
            <a:r>
              <a:rPr lang="en-US" sz="1800" dirty="0"/>
              <a:t> of </a:t>
            </a:r>
            <a:r>
              <a:rPr lang="en-US" sz="1800" dirty="0" err="1"/>
              <a:t>TechCrunch</a:t>
            </a:r>
            <a:r>
              <a:rPr lang="en-US" sz="1800" dirty="0"/>
              <a:t> Europe's site shows suspicious activity twice over the last 90 days. </a:t>
            </a:r>
            <a:endParaRPr lang="en-US" sz="1800" dirty="0" smtClean="0"/>
          </a:p>
          <a:p>
            <a:r>
              <a:rPr lang="en-US" sz="1800" dirty="0" smtClean="0"/>
              <a:t>"</a:t>
            </a:r>
            <a:r>
              <a:rPr lang="en-US" sz="1800" dirty="0"/>
              <a:t>Of the 128 pages we tested on the site over the past 90 days, </a:t>
            </a:r>
            <a:endParaRPr lang="en-US" sz="1800" dirty="0" smtClean="0"/>
          </a:p>
          <a:p>
            <a:r>
              <a:rPr lang="en-US" sz="1800" dirty="0" smtClean="0"/>
              <a:t>58 </a:t>
            </a:r>
            <a:r>
              <a:rPr lang="en-US" sz="1800" dirty="0"/>
              <a:t>page(s) resulted in malicious software being downloaded and installed without user consent</a:t>
            </a:r>
            <a:r>
              <a:rPr lang="en-US" sz="1800" dirty="0" smtClean="0"/>
              <a:t>.”</a:t>
            </a:r>
            <a:br>
              <a:rPr lang="en-US" sz="1800" dirty="0" smtClean="0"/>
            </a:br>
            <a:r>
              <a:rPr lang="en-US" sz="1800" dirty="0" smtClean="0"/>
              <a:t>(</a:t>
            </a:r>
            <a:r>
              <a:rPr lang="en-US" sz="1800" dirty="0" err="1" smtClean="0"/>
              <a:t>sep</a:t>
            </a:r>
            <a:r>
              <a:rPr lang="en-US" sz="1800" dirty="0" smtClean="0"/>
              <a:t> 2010)</a:t>
            </a:r>
            <a:r>
              <a:rPr lang="en-US" sz="1800" dirty="0"/>
              <a:t> </a:t>
            </a:r>
            <a:endParaRPr lang="nl-BE" sz="1800" dirty="0"/>
          </a:p>
        </p:txBody>
      </p:sp>
      <p:sp>
        <p:nvSpPr>
          <p:cNvPr id="6" name="TextBox 5"/>
          <p:cNvSpPr txBox="1"/>
          <p:nvPr/>
        </p:nvSpPr>
        <p:spPr>
          <a:xfrm>
            <a:off x="558800" y="6400800"/>
            <a:ext cx="5871094" cy="584775"/>
          </a:xfrm>
          <a:prstGeom prst="rect">
            <a:avLst/>
          </a:prstGeom>
          <a:noFill/>
        </p:spPr>
        <p:txBody>
          <a:bodyPr wrap="none" rtlCol="0">
            <a:spAutoFit/>
          </a:bodyPr>
          <a:lstStyle/>
          <a:p>
            <a:r>
              <a:rPr lang="nl-BE" sz="3200" dirty="0" smtClean="0"/>
              <a:t>Reason: unpatched WordPress</a:t>
            </a:r>
            <a:endParaRPr lang="nl-BE" sz="3200" dirty="0"/>
          </a:p>
        </p:txBody>
      </p:sp>
    </p:spTree>
    <p:extLst>
      <p:ext uri="{BB962C8B-B14F-4D97-AF65-F5344CB8AC3E}">
        <p14:creationId xmlns:p14="http://schemas.microsoft.com/office/powerpoint/2010/main" val="268866172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noAutofit/>
          </a:bodyPr>
          <a:lstStyle/>
          <a:p>
            <a:pPr algn="l" eaLnBrk="1" hangingPunct="1"/>
            <a:r>
              <a:rPr lang="en-US" sz="4800" dirty="0" smtClean="0"/>
              <a:t>A7 – Failure to Restrict URL Access</a:t>
            </a:r>
          </a:p>
        </p:txBody>
      </p:sp>
      <p:sp>
        <p:nvSpPr>
          <p:cNvPr id="2" name="Content Placeholder 1"/>
          <p:cNvSpPr>
            <a:spLocks noGrp="1"/>
          </p:cNvSpPr>
          <p:nvPr>
            <p:ph idx="1"/>
          </p:nvPr>
        </p:nvSpPr>
        <p:spPr/>
        <p:txBody>
          <a:bodyPr/>
          <a:lstStyle/>
          <a:p>
            <a:endParaRPr lang="nl-BE"/>
          </a:p>
        </p:txBody>
      </p:sp>
      <p:graphicFrame>
        <p:nvGraphicFramePr>
          <p:cNvPr id="4" name="Diagram 3"/>
          <p:cNvGraphicFramePr/>
          <p:nvPr>
            <p:extLst>
              <p:ext uri="{D42A27DB-BD31-4B8C-83A1-F6EECF244321}">
                <p14:modId xmlns:p14="http://schemas.microsoft.com/office/powerpoint/2010/main" val="401304848"/>
              </p:ext>
            </p:extLst>
          </p:nvPr>
        </p:nvGraphicFramePr>
        <p:xfrm>
          <a:off x="541867" y="2418927"/>
          <a:ext cx="11812693" cy="63593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319073099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5"/>
          <p:cNvSpPr>
            <a:spLocks noGrp="1"/>
          </p:cNvSpPr>
          <p:nvPr>
            <p:ph type="title" idx="4294967295"/>
          </p:nvPr>
        </p:nvSpPr>
        <p:spPr/>
        <p:txBody>
          <a:bodyPr lIns="130039" tIns="65020" rIns="130039" bIns="65020"/>
          <a:lstStyle/>
          <a:p>
            <a:r>
              <a:rPr lang="en-US" smtClean="0"/>
              <a:t>OWASP World</a:t>
            </a:r>
          </a:p>
        </p:txBody>
      </p:sp>
      <p:pic>
        <p:nvPicPr>
          <p:cNvPr id="5123" name="Picture 7" descr="http://www.favor.org.za/images/Favor-Faces-lot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203200"/>
            <a:ext cx="13029636" cy="934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8"/>
          <p:cNvPicPr>
            <a:picLocks noChangeAspect="1" noChangeArrowheads="1"/>
          </p:cNvPicPr>
          <p:nvPr/>
        </p:nvPicPr>
        <p:blipFill>
          <a:blip r:embed="rId5" cstate="print"/>
          <a:srcRect b="37178"/>
          <a:stretch>
            <a:fillRect/>
          </a:stretch>
        </p:blipFill>
        <p:spPr bwMode="auto">
          <a:xfrm>
            <a:off x="1727752" y="1595660"/>
            <a:ext cx="9578475" cy="297586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125" name="Rectangle 3"/>
          <p:cNvSpPr>
            <a:spLocks noChangeArrowheads="1"/>
          </p:cNvSpPr>
          <p:nvPr/>
        </p:nvSpPr>
        <p:spPr bwMode="auto">
          <a:xfrm>
            <a:off x="1828800" y="4876800"/>
            <a:ext cx="4572001" cy="3404729"/>
          </a:xfrm>
          <a:prstGeom prst="rect">
            <a:avLst/>
          </a:prstGeom>
          <a:solidFill>
            <a:schemeClr val="bg1"/>
          </a:solidFill>
          <a:ln w="136525" algn="ctr">
            <a:solidFill>
              <a:srgbClr val="BFBFBF"/>
            </a:solidFill>
            <a:miter lim="800000"/>
            <a:headEnd/>
            <a:tailEnd/>
          </a:ln>
          <a:effectLst>
            <a:outerShdw dist="20000" dir="5400000" rotWithShape="0">
              <a:srgbClr val="000000">
                <a:alpha val="37999"/>
              </a:srgbClr>
            </a:outerShdw>
          </a:effectLst>
        </p:spPr>
        <p:txBody>
          <a:bodyPr lIns="130039" tIns="65020" rIns="130039" bIns="65020"/>
          <a:lstStyle/>
          <a:p>
            <a:pPr defTabSz="1298203"/>
            <a:r>
              <a:rPr lang="en-US" sz="2000" b="1">
                <a:solidFill>
                  <a:srgbClr val="262626"/>
                </a:solidFill>
                <a:latin typeface="Tahoma" pitchFamily="34" charset="0"/>
                <a:cs typeface="Arial" pitchFamily="34" charset="0"/>
              </a:rPr>
              <a:t>OWASP is a </a:t>
            </a:r>
            <a:r>
              <a:rPr lang="en-US" sz="2000" b="1" u="sng">
                <a:solidFill>
                  <a:srgbClr val="262626"/>
                </a:solidFill>
                <a:latin typeface="Tahoma" pitchFamily="34" charset="0"/>
                <a:cs typeface="Arial" pitchFamily="34" charset="0"/>
              </a:rPr>
              <a:t>worldwide</a:t>
            </a:r>
            <a:r>
              <a:rPr lang="en-US" sz="2000" b="1">
                <a:solidFill>
                  <a:srgbClr val="262626"/>
                </a:solidFill>
                <a:latin typeface="Tahoma" pitchFamily="34" charset="0"/>
                <a:cs typeface="Arial" pitchFamily="34" charset="0"/>
              </a:rPr>
              <a:t> </a:t>
            </a:r>
            <a:r>
              <a:rPr lang="en-US" sz="2000" b="1" u="sng">
                <a:solidFill>
                  <a:srgbClr val="262626"/>
                </a:solidFill>
                <a:latin typeface="Tahoma" pitchFamily="34" charset="0"/>
                <a:cs typeface="Arial" pitchFamily="34" charset="0"/>
              </a:rPr>
              <a:t>free and open community</a:t>
            </a:r>
            <a:r>
              <a:rPr lang="en-US" sz="2000" b="1">
                <a:solidFill>
                  <a:srgbClr val="262626"/>
                </a:solidFill>
                <a:latin typeface="Tahoma" pitchFamily="34" charset="0"/>
                <a:cs typeface="Arial" pitchFamily="34" charset="0"/>
              </a:rPr>
              <a:t> focused on improving the security of application software.</a:t>
            </a:r>
          </a:p>
          <a:p>
            <a:pPr defTabSz="1298203"/>
            <a:endParaRPr lang="en-US" sz="2000" b="1">
              <a:solidFill>
                <a:srgbClr val="262626"/>
              </a:solidFill>
              <a:latin typeface="Tahoma" pitchFamily="34" charset="0"/>
              <a:cs typeface="Arial" pitchFamily="34" charset="0"/>
            </a:endParaRPr>
          </a:p>
          <a:p>
            <a:pPr defTabSz="1298203"/>
            <a:r>
              <a:rPr lang="en-US" sz="2000" b="1">
                <a:solidFill>
                  <a:srgbClr val="262626"/>
                </a:solidFill>
                <a:latin typeface="Tahoma" pitchFamily="34" charset="0"/>
                <a:cs typeface="Arial" pitchFamily="34" charset="0"/>
              </a:rPr>
              <a:t>Our mission is to make application security </a:t>
            </a:r>
            <a:r>
              <a:rPr lang="en-US" sz="2000" b="1" u="sng">
                <a:solidFill>
                  <a:srgbClr val="262626"/>
                </a:solidFill>
                <a:latin typeface="Tahoma" pitchFamily="34" charset="0"/>
                <a:cs typeface="Arial" pitchFamily="34" charset="0"/>
              </a:rPr>
              <a:t>visible</a:t>
            </a:r>
            <a:r>
              <a:rPr lang="en-US" sz="2000" b="1">
                <a:solidFill>
                  <a:srgbClr val="262626"/>
                </a:solidFill>
                <a:latin typeface="Tahoma" pitchFamily="34" charset="0"/>
                <a:cs typeface="Arial" pitchFamily="34" charset="0"/>
              </a:rPr>
              <a:t> so that people and organizations can make informed decisions about application security risks.</a:t>
            </a:r>
          </a:p>
        </p:txBody>
      </p:sp>
      <p:sp>
        <p:nvSpPr>
          <p:cNvPr id="5126" name="Rectangle 4"/>
          <p:cNvSpPr>
            <a:spLocks noChangeArrowheads="1"/>
          </p:cNvSpPr>
          <p:nvPr/>
        </p:nvSpPr>
        <p:spPr bwMode="auto">
          <a:xfrm>
            <a:off x="6705600" y="4892605"/>
            <a:ext cx="4572001" cy="3438595"/>
          </a:xfrm>
          <a:prstGeom prst="rect">
            <a:avLst/>
          </a:prstGeom>
          <a:solidFill>
            <a:schemeClr val="bg1"/>
          </a:solidFill>
          <a:ln w="136525" algn="ctr">
            <a:solidFill>
              <a:srgbClr val="BFBFBF"/>
            </a:solidFill>
            <a:miter lim="800000"/>
            <a:headEnd/>
            <a:tailEnd/>
          </a:ln>
          <a:effectLst>
            <a:outerShdw dist="20000" dir="5400000" rotWithShape="0">
              <a:srgbClr val="000000">
                <a:alpha val="37999"/>
              </a:srgbClr>
            </a:outerShdw>
          </a:effectLst>
        </p:spPr>
        <p:txBody>
          <a:bodyPr lIns="130039" tIns="65020" rIns="130039" bIns="65020"/>
          <a:lstStyle/>
          <a:p>
            <a:pPr defTabSz="1298203"/>
            <a:r>
              <a:rPr lang="en-US" sz="2000" b="1" u="sng">
                <a:solidFill>
                  <a:srgbClr val="262626"/>
                </a:solidFill>
                <a:latin typeface="Tahoma" pitchFamily="34" charset="0"/>
                <a:cs typeface="Arial" pitchFamily="34" charset="0"/>
              </a:rPr>
              <a:t>Everyone</a:t>
            </a:r>
            <a:r>
              <a:rPr lang="en-US" sz="2000" b="1">
                <a:solidFill>
                  <a:srgbClr val="262626"/>
                </a:solidFill>
                <a:latin typeface="Tahoma" pitchFamily="34" charset="0"/>
                <a:cs typeface="Arial" pitchFamily="34" charset="0"/>
              </a:rPr>
              <a:t> is free to participate in OWASP and all of our materials are available under a free and open software license.</a:t>
            </a:r>
          </a:p>
          <a:p>
            <a:pPr defTabSz="1298203"/>
            <a:endParaRPr lang="en-US" sz="2000" b="1">
              <a:solidFill>
                <a:srgbClr val="262626"/>
              </a:solidFill>
              <a:latin typeface="Tahoma" pitchFamily="34" charset="0"/>
              <a:cs typeface="Arial" pitchFamily="34" charset="0"/>
            </a:endParaRPr>
          </a:p>
          <a:p>
            <a:pPr defTabSz="1298203"/>
            <a:r>
              <a:rPr lang="en-US" sz="2000" b="1">
                <a:solidFill>
                  <a:srgbClr val="262626"/>
                </a:solidFill>
                <a:latin typeface="Tahoma" pitchFamily="34" charset="0"/>
                <a:cs typeface="Arial" pitchFamily="34" charset="0"/>
              </a:rPr>
              <a:t>The OWASP Foundation is a </a:t>
            </a:r>
            <a:r>
              <a:rPr lang="en-US" sz="2000" b="1" u="sng">
                <a:solidFill>
                  <a:srgbClr val="262626"/>
                </a:solidFill>
                <a:latin typeface="Tahoma" pitchFamily="34" charset="0"/>
                <a:cs typeface="Arial" pitchFamily="34" charset="0"/>
              </a:rPr>
              <a:t>501c3</a:t>
            </a:r>
            <a:r>
              <a:rPr lang="en-US" sz="2000" b="1">
                <a:solidFill>
                  <a:srgbClr val="262626"/>
                </a:solidFill>
                <a:latin typeface="Tahoma" pitchFamily="34" charset="0"/>
                <a:cs typeface="Arial" pitchFamily="34" charset="0"/>
              </a:rPr>
              <a:t> not-for-profit charitable organization that ensures the ongoing availability and support for our work. </a:t>
            </a:r>
          </a:p>
        </p:txBody>
      </p:sp>
    </p:spTree>
    <p:custDataLst>
      <p:tags r:id="rId1"/>
    </p:custDataLst>
    <p:extLst>
      <p:ext uri="{BB962C8B-B14F-4D97-AF65-F5344CB8AC3E}">
        <p14:creationId xmlns:p14="http://schemas.microsoft.com/office/powerpoint/2010/main" val="130695360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normAutofit/>
          </a:bodyPr>
          <a:lstStyle/>
          <a:p>
            <a:pPr algn="l" eaLnBrk="1" hangingPunct="1"/>
            <a:r>
              <a:rPr lang="en-US" sz="4000" dirty="0"/>
              <a:t>Failure to Restrict URL Access Illustrated</a:t>
            </a:r>
          </a:p>
        </p:txBody>
      </p:sp>
      <p:sp>
        <p:nvSpPr>
          <p:cNvPr id="51203" name="Rectangle 3"/>
          <p:cNvSpPr>
            <a:spLocks noGrp="1" noChangeArrowheads="1"/>
          </p:cNvSpPr>
          <p:nvPr>
            <p:ph idx="1"/>
          </p:nvPr>
        </p:nvSpPr>
        <p:spPr>
          <a:xfrm>
            <a:off x="7425832" y="2641600"/>
            <a:ext cx="4928728" cy="6071165"/>
          </a:xfrm>
        </p:spPr>
        <p:txBody>
          <a:bodyPr>
            <a:normAutofit fontScale="77500" lnSpcReduction="20000"/>
          </a:bodyPr>
          <a:lstStyle/>
          <a:p>
            <a:pPr eaLnBrk="1" hangingPunct="1"/>
            <a:r>
              <a:rPr lang="en-US" sz="3400" dirty="0"/>
              <a:t>Attacker notices the URL indicates his role</a:t>
            </a:r>
          </a:p>
          <a:p>
            <a:pPr eaLnBrk="1" hangingPunct="1">
              <a:buFont typeface="Webdings" pitchFamily="18" charset="2"/>
              <a:buNone/>
            </a:pPr>
            <a:r>
              <a:rPr lang="en-US" sz="3400" dirty="0"/>
              <a:t>    /</a:t>
            </a:r>
            <a:r>
              <a:rPr lang="en-US" sz="3400" dirty="0">
                <a:solidFill>
                  <a:srgbClr val="FF0000"/>
                </a:solidFill>
              </a:rPr>
              <a:t>user</a:t>
            </a:r>
            <a:r>
              <a:rPr lang="en-US" sz="3400" dirty="0"/>
              <a:t>/</a:t>
            </a:r>
            <a:r>
              <a:rPr lang="en-US" sz="3400" dirty="0" err="1"/>
              <a:t>getAccounts</a:t>
            </a:r>
            <a:endParaRPr lang="en-US" sz="3400" dirty="0"/>
          </a:p>
          <a:p>
            <a:pPr eaLnBrk="1" hangingPunct="1"/>
            <a:endParaRPr lang="en-US" sz="3400" dirty="0"/>
          </a:p>
          <a:p>
            <a:pPr eaLnBrk="1" hangingPunct="1"/>
            <a:r>
              <a:rPr lang="en-US" sz="3400" dirty="0"/>
              <a:t>He modifies it to another directory (role)</a:t>
            </a:r>
          </a:p>
          <a:p>
            <a:pPr eaLnBrk="1" hangingPunct="1">
              <a:buFont typeface="Webdings" pitchFamily="18" charset="2"/>
              <a:buNone/>
            </a:pPr>
            <a:r>
              <a:rPr lang="en-US" sz="3400" dirty="0"/>
              <a:t>    /</a:t>
            </a:r>
            <a:r>
              <a:rPr lang="en-US" sz="3400" dirty="0">
                <a:solidFill>
                  <a:srgbClr val="FF0000"/>
                </a:solidFill>
              </a:rPr>
              <a:t>admin</a:t>
            </a:r>
            <a:r>
              <a:rPr lang="en-US" sz="3400" dirty="0"/>
              <a:t>/</a:t>
            </a:r>
            <a:r>
              <a:rPr lang="en-US" sz="3400" dirty="0" err="1"/>
              <a:t>getAccounts</a:t>
            </a:r>
            <a:r>
              <a:rPr lang="en-US" sz="3400" dirty="0"/>
              <a:t>, or</a:t>
            </a:r>
          </a:p>
          <a:p>
            <a:pPr eaLnBrk="1" hangingPunct="1">
              <a:buFont typeface="Webdings" pitchFamily="18" charset="2"/>
              <a:buNone/>
            </a:pPr>
            <a:r>
              <a:rPr lang="en-US" sz="3400" dirty="0"/>
              <a:t>    /</a:t>
            </a:r>
            <a:r>
              <a:rPr lang="en-US" sz="3400" dirty="0">
                <a:solidFill>
                  <a:srgbClr val="FF0000"/>
                </a:solidFill>
              </a:rPr>
              <a:t>manager</a:t>
            </a:r>
            <a:r>
              <a:rPr lang="en-US" sz="3400" dirty="0"/>
              <a:t>/</a:t>
            </a:r>
            <a:r>
              <a:rPr lang="en-US" sz="3400" dirty="0" err="1"/>
              <a:t>getAccounts</a:t>
            </a:r>
            <a:endParaRPr lang="en-US" sz="3400" dirty="0"/>
          </a:p>
          <a:p>
            <a:pPr eaLnBrk="1" hangingPunct="1">
              <a:buFont typeface="Webdings" pitchFamily="18" charset="2"/>
              <a:buNone/>
            </a:pPr>
            <a:endParaRPr lang="en-US" sz="3400" dirty="0"/>
          </a:p>
          <a:p>
            <a:pPr eaLnBrk="1" hangingPunct="1"/>
            <a:r>
              <a:rPr lang="en-US" sz="3400" dirty="0"/>
              <a:t>Attacker views more accounts than just their own</a:t>
            </a:r>
          </a:p>
          <a:p>
            <a:pPr eaLnBrk="1" hangingPunct="1"/>
            <a:endParaRPr lang="en-US" sz="3400" dirty="0"/>
          </a:p>
        </p:txBody>
      </p:sp>
      <p:pic>
        <p:nvPicPr>
          <p:cNvPr id="51204" name="Picture 4"/>
          <p:cNvPicPr>
            <a:picLocks noChangeAspect="1" noChangeArrowheads="1"/>
          </p:cNvPicPr>
          <p:nvPr/>
        </p:nvPicPr>
        <p:blipFill>
          <a:blip r:embed="rId4" cstate="print"/>
          <a:srcRect/>
          <a:stretch>
            <a:fillRect/>
          </a:stretch>
        </p:blipFill>
        <p:spPr bwMode="auto">
          <a:xfrm>
            <a:off x="368479" y="2521339"/>
            <a:ext cx="7170702" cy="6725921"/>
          </a:xfrm>
          <a:prstGeom prst="rect">
            <a:avLst/>
          </a:prstGeom>
          <a:noFill/>
          <a:ln w="9525" algn="ctr">
            <a:noFill/>
            <a:miter lim="800000"/>
            <a:headEnd/>
            <a:tailEnd/>
          </a:ln>
        </p:spPr>
      </p:pic>
    </p:spTree>
    <p:custDataLst>
      <p:tags r:id="rId1"/>
    </p:custDataLst>
    <p:extLst>
      <p:ext uri="{BB962C8B-B14F-4D97-AF65-F5344CB8AC3E}">
        <p14:creationId xmlns:p14="http://schemas.microsoft.com/office/powerpoint/2010/main" val="305432533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algn="l" eaLnBrk="1" hangingPunct="1"/>
            <a:r>
              <a:rPr lang="en-US" sz="4600" dirty="0"/>
              <a:t>A8 – Insecure Cryptographic Storage</a:t>
            </a:r>
          </a:p>
        </p:txBody>
      </p:sp>
      <p:sp>
        <p:nvSpPr>
          <p:cNvPr id="2" name="Content Placeholder 1"/>
          <p:cNvSpPr>
            <a:spLocks noGrp="1"/>
          </p:cNvSpPr>
          <p:nvPr>
            <p:ph idx="1"/>
          </p:nvPr>
        </p:nvSpPr>
        <p:spPr/>
        <p:txBody>
          <a:bodyPr/>
          <a:lstStyle/>
          <a:p>
            <a:endParaRPr lang="nl-BE"/>
          </a:p>
        </p:txBody>
      </p:sp>
      <p:graphicFrame>
        <p:nvGraphicFramePr>
          <p:cNvPr id="4" name="Diagram 3"/>
          <p:cNvGraphicFramePr/>
          <p:nvPr>
            <p:extLst>
              <p:ext uri="{D42A27DB-BD31-4B8C-83A1-F6EECF244321}">
                <p14:modId xmlns:p14="http://schemas.microsoft.com/office/powerpoint/2010/main" val="141962555"/>
              </p:ext>
            </p:extLst>
          </p:nvPr>
        </p:nvGraphicFramePr>
        <p:xfrm>
          <a:off x="541867" y="2521338"/>
          <a:ext cx="11812693" cy="62569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54147533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6000" dirty="0" smtClean="0"/>
              <a:t>Encrypt customer data?</a:t>
            </a:r>
            <a:endParaRPr lang="nl-BE" sz="6000" dirty="0"/>
          </a:p>
        </p:txBody>
      </p:sp>
      <p:sp>
        <p:nvSpPr>
          <p:cNvPr id="3" name="Content Placeholder 2"/>
          <p:cNvSpPr>
            <a:spLocks noGrp="1"/>
          </p:cNvSpPr>
          <p:nvPr>
            <p:ph idx="1"/>
          </p:nvPr>
        </p:nvSpPr>
        <p:spPr/>
        <p:txBody>
          <a:bodyPr/>
          <a:lstStyle/>
          <a:p>
            <a:endParaRPr lang="nl-BE" dirty="0" smtClean="0"/>
          </a:p>
          <a:p>
            <a:endParaRPr lang="nl-BE" dirty="0"/>
          </a:p>
          <a:p>
            <a:endParaRPr lang="nl-BE" dirty="0" smtClean="0"/>
          </a:p>
          <a:p>
            <a:endParaRPr lang="nl-BE" dirty="0"/>
          </a:p>
          <a:p>
            <a:r>
              <a:rPr lang="nl-BE" dirty="0" smtClean="0"/>
              <a:t>customer data, 77 Million compromised.</a:t>
            </a:r>
            <a:br>
              <a:rPr lang="nl-BE" dirty="0" smtClean="0"/>
            </a:br>
            <a:r>
              <a:rPr lang="nl-BE" dirty="0"/>
              <a:t>(potentially CCs as well)</a:t>
            </a:r>
          </a:p>
        </p:txBody>
      </p:sp>
      <p:sp>
        <p:nvSpPr>
          <p:cNvPr id="4" name="Slide Number Placeholder 3"/>
          <p:cNvSpPr>
            <a:spLocks noGrp="1"/>
          </p:cNvSpPr>
          <p:nvPr>
            <p:ph type="sldNum" sz="quarter" idx="10"/>
          </p:nvPr>
        </p:nvSpPr>
        <p:spPr/>
        <p:txBody>
          <a:bodyPr/>
          <a:lstStyle/>
          <a:p>
            <a:fld id="{91B424F0-30A2-4201-84E1-0E06B2061B85}" type="slidenum">
              <a:rPr lang="en-US" smtClean="0"/>
              <a:pPr/>
              <a:t>32</a:t>
            </a:fld>
            <a:endParaRPr lang="en-US"/>
          </a:p>
        </p:txBody>
      </p:sp>
      <p:pic>
        <p:nvPicPr>
          <p:cNvPr id="3074" name="Picture 2" descr="http://www.cellcircuit.com/wp-content/uploads/2011/04/PSN-Hack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400" y="2569029"/>
            <a:ext cx="6286500" cy="2943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295596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normAutofit/>
          </a:bodyPr>
          <a:lstStyle/>
          <a:p>
            <a:pPr algn="l" eaLnBrk="1" hangingPunct="1"/>
            <a:r>
              <a:rPr lang="en-US" sz="3400" dirty="0"/>
              <a:t>A9 – Insufficient Transport Layer Protection</a:t>
            </a:r>
          </a:p>
        </p:txBody>
      </p:sp>
      <p:sp>
        <p:nvSpPr>
          <p:cNvPr id="59395" name="Content Placeholder 1"/>
          <p:cNvSpPr>
            <a:spLocks noGrp="1"/>
          </p:cNvSpPr>
          <p:nvPr>
            <p:ph idx="1"/>
          </p:nvPr>
        </p:nvSpPr>
        <p:spPr/>
        <p:txBody>
          <a:bodyPr/>
          <a:lstStyle/>
          <a:p>
            <a:pPr eaLnBrk="1" hangingPunct="1"/>
            <a:endParaRPr lang="nl-BE" smtClean="0"/>
          </a:p>
        </p:txBody>
      </p:sp>
      <p:graphicFrame>
        <p:nvGraphicFramePr>
          <p:cNvPr id="4" name="Diagram 3"/>
          <p:cNvGraphicFramePr/>
          <p:nvPr>
            <p:extLst>
              <p:ext uri="{D42A27DB-BD31-4B8C-83A1-F6EECF244321}">
                <p14:modId xmlns:p14="http://schemas.microsoft.com/office/powerpoint/2010/main" val="920443065"/>
              </p:ext>
            </p:extLst>
          </p:nvPr>
        </p:nvGraphicFramePr>
        <p:xfrm>
          <a:off x="650240" y="2521338"/>
          <a:ext cx="12029440" cy="625690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110325631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6000" dirty="0" smtClean="0"/>
              <a:t>Still not using SSL?</a:t>
            </a:r>
            <a:endParaRPr lang="nl-BE" sz="6000" dirty="0"/>
          </a:p>
        </p:txBody>
      </p:sp>
      <p:sp>
        <p:nvSpPr>
          <p:cNvPr id="4" name="Slide Number Placeholder 3"/>
          <p:cNvSpPr>
            <a:spLocks noGrp="1"/>
          </p:cNvSpPr>
          <p:nvPr>
            <p:ph type="sldNum" sz="quarter" idx="10"/>
          </p:nvPr>
        </p:nvSpPr>
        <p:spPr/>
        <p:txBody>
          <a:bodyPr/>
          <a:lstStyle/>
          <a:p>
            <a:fld id="{91B424F0-30A2-4201-84E1-0E06B2061B85}" type="slidenum">
              <a:rPr lang="en-US" smtClean="0"/>
              <a:pPr/>
              <a:t>34</a:t>
            </a:fld>
            <a:endParaRPr lang="en-US"/>
          </a:p>
        </p:txBody>
      </p:sp>
      <p:pic>
        <p:nvPicPr>
          <p:cNvPr id="11266" name="Picture 2" descr="http://posterous.com/getfile/files.posterous.com/codebutler/KBw6HGlZ05ptbrg2kPOMPm2z2o1WxrP8bmAKDEybQVUfIKXEanzqIebB7j3L/thre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9712" y="2438400"/>
            <a:ext cx="6696075" cy="4048125"/>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5800" y="5334000"/>
            <a:ext cx="5676900" cy="386569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938231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normAutofit/>
          </a:bodyPr>
          <a:lstStyle/>
          <a:p>
            <a:pPr algn="l"/>
            <a:r>
              <a:rPr lang="en-US" sz="4000" dirty="0"/>
              <a:t>A10 – </a:t>
            </a:r>
            <a:r>
              <a:rPr lang="en-US" sz="4000" dirty="0" err="1"/>
              <a:t>Unvalidated</a:t>
            </a:r>
            <a:r>
              <a:rPr lang="en-US" sz="4000" dirty="0"/>
              <a:t> Redirects and Forwards</a:t>
            </a:r>
          </a:p>
        </p:txBody>
      </p:sp>
      <p:sp>
        <p:nvSpPr>
          <p:cNvPr id="2" name="Content Placeholder 1"/>
          <p:cNvSpPr>
            <a:spLocks noGrp="1"/>
          </p:cNvSpPr>
          <p:nvPr>
            <p:ph idx="1"/>
          </p:nvPr>
        </p:nvSpPr>
        <p:spPr/>
        <p:txBody>
          <a:bodyPr/>
          <a:lstStyle/>
          <a:p>
            <a:endParaRPr lang="nl-BE"/>
          </a:p>
        </p:txBody>
      </p:sp>
      <p:graphicFrame>
        <p:nvGraphicFramePr>
          <p:cNvPr id="4" name="Diagram 3"/>
          <p:cNvGraphicFramePr/>
          <p:nvPr>
            <p:extLst>
              <p:ext uri="{D42A27DB-BD31-4B8C-83A1-F6EECF244321}">
                <p14:modId xmlns:p14="http://schemas.microsoft.com/office/powerpoint/2010/main" val="4291766129"/>
              </p:ext>
            </p:extLst>
          </p:nvPr>
        </p:nvGraphicFramePr>
        <p:xfrm>
          <a:off x="325120" y="2316515"/>
          <a:ext cx="12462933" cy="689521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ustDataLst>
      <p:tags r:id="rId1"/>
    </p:custDataLst>
    <p:extLst>
      <p:ext uri="{BB962C8B-B14F-4D97-AF65-F5344CB8AC3E}">
        <p14:creationId xmlns:p14="http://schemas.microsoft.com/office/powerpoint/2010/main" val="255098545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4400" dirty="0" smtClean="0"/>
              <a:t>Jobs by CNN?</a:t>
            </a:r>
            <a:endParaRPr lang="nl-BE" sz="4400" dirty="0"/>
          </a:p>
        </p:txBody>
      </p:sp>
      <p:sp>
        <p:nvSpPr>
          <p:cNvPr id="3" name="Content Placeholder 2"/>
          <p:cNvSpPr>
            <a:spLocks noGrp="1"/>
          </p:cNvSpPr>
          <p:nvPr>
            <p:ph idx="1"/>
          </p:nvPr>
        </p:nvSpPr>
        <p:spPr>
          <a:xfrm>
            <a:off x="690562" y="4876800"/>
            <a:ext cx="12319000" cy="2438400"/>
          </a:xfrm>
        </p:spPr>
        <p:txBody>
          <a:bodyPr/>
          <a:lstStyle/>
          <a:p>
            <a:r>
              <a:rPr lang="nl-BE" sz="2400" dirty="0" smtClean="0"/>
              <a:t>http</a:t>
            </a:r>
            <a:r>
              <a:rPr lang="nl-BE" sz="2400" dirty="0"/>
              <a:t>://ads.cnn.com/event.ng/Type=click&amp;Redirect=http:/bit.ly/cP–XW</a:t>
            </a:r>
          </a:p>
        </p:txBody>
      </p:sp>
      <p:sp>
        <p:nvSpPr>
          <p:cNvPr id="4" name="Slide Number Placeholder 3"/>
          <p:cNvSpPr>
            <a:spLocks noGrp="1"/>
          </p:cNvSpPr>
          <p:nvPr>
            <p:ph type="sldNum" sz="quarter" idx="10"/>
          </p:nvPr>
        </p:nvSpPr>
        <p:spPr/>
        <p:txBody>
          <a:bodyPr/>
          <a:lstStyle/>
          <a:p>
            <a:fld id="{91B424F0-30A2-4201-84E1-0E06B2061B85}" type="slidenum">
              <a:rPr lang="en-US" sz="1200" smtClean="0"/>
              <a:pPr/>
              <a:t>36</a:t>
            </a:fld>
            <a:endParaRPr lang="en-US" sz="120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600" y="2057400"/>
            <a:ext cx="6367462" cy="25649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descr="http://blog.commtouch.com/cafe/wp-content/uploads/Career-Digest-Weekly-cutou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3945" y="5410200"/>
            <a:ext cx="5638800" cy="355035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4489135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9800" y="762000"/>
            <a:ext cx="10795000" cy="1371600"/>
          </a:xfrm>
        </p:spPr>
        <p:txBody>
          <a:bodyPr/>
          <a:lstStyle/>
          <a:p>
            <a:pPr algn="l"/>
            <a:r>
              <a:rPr lang="nl-BE" dirty="0" smtClean="0"/>
              <a:t>Download</a:t>
            </a:r>
            <a:endParaRPr lang="nl-BE" dirty="0"/>
          </a:p>
        </p:txBody>
      </p:sp>
      <p:sp>
        <p:nvSpPr>
          <p:cNvPr id="3" name="Content Placeholder 2"/>
          <p:cNvSpPr>
            <a:spLocks noGrp="1"/>
          </p:cNvSpPr>
          <p:nvPr>
            <p:ph idx="1"/>
          </p:nvPr>
        </p:nvSpPr>
        <p:spPr/>
        <p:txBody>
          <a:bodyPr/>
          <a:lstStyle/>
          <a:p>
            <a:pPr marL="0" indent="0"/>
            <a:endParaRPr lang="nl-BE" dirty="0" smtClean="0">
              <a:hlinkClick r:id="rId2"/>
            </a:endParaRPr>
          </a:p>
          <a:p>
            <a:pPr marL="0" indent="0"/>
            <a:endParaRPr lang="nl-BE" dirty="0">
              <a:hlinkClick r:id="rId2"/>
            </a:endParaRPr>
          </a:p>
          <a:p>
            <a:pPr marL="0" indent="0"/>
            <a:endParaRPr lang="nl-BE" sz="2800" dirty="0">
              <a:hlinkClick r:id="rId2"/>
            </a:endParaRPr>
          </a:p>
          <a:p>
            <a:pPr marL="0" indent="0"/>
            <a:endParaRPr lang="nl-BE" sz="2800" dirty="0">
              <a:hlinkClick r:id="rId2"/>
            </a:endParaRPr>
          </a:p>
          <a:p>
            <a:pPr marL="0" indent="0"/>
            <a:endParaRPr lang="nl-BE" sz="2800" dirty="0">
              <a:hlinkClick r:id=""/>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6600" y="993665"/>
            <a:ext cx="6451917" cy="7853358"/>
          </a:xfrm>
          <a:prstGeom prst="rect">
            <a:avLst/>
          </a:prstGeom>
          <a:noFill/>
          <a:ln>
            <a:noFill/>
          </a:ln>
          <a:effectLst/>
          <a:scene3d>
            <a:camera prst="isometricOffAxis2Left"/>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12"/>
          <p:cNvSpPr>
            <a:spLocks noChangeArrowheads="1"/>
          </p:cNvSpPr>
          <p:nvPr/>
        </p:nvSpPr>
        <p:spPr bwMode="auto">
          <a:xfrm>
            <a:off x="558399" y="8229600"/>
            <a:ext cx="10516401" cy="777647"/>
          </a:xfrm>
          <a:prstGeom prst="rect">
            <a:avLst/>
          </a:prstGeom>
          <a:solidFill>
            <a:schemeClr val="bg1"/>
          </a:solidFill>
          <a:ln w="38100" algn="ctr">
            <a:noFill/>
            <a:miter lim="800000"/>
            <a:headEnd/>
            <a:tailEnd/>
          </a:ln>
        </p:spPr>
        <p:txBody>
          <a:bodyPr wrap="none" lIns="130046" tIns="65023" rIns="130046" bIns="65023" anchor="ctr">
            <a:spAutoFit/>
          </a:bodyPr>
          <a:lstStyle/>
          <a:p>
            <a:r>
              <a:rPr lang="en-US" b="1" dirty="0">
                <a:hlinkClick r:id="rId4"/>
              </a:rPr>
              <a:t>http://</a:t>
            </a:r>
            <a:r>
              <a:rPr lang="en-US" b="1" dirty="0" smtClean="0">
                <a:hlinkClick r:id="rId4"/>
              </a:rPr>
              <a:t>www.owasp.org/index.php/Top_10</a:t>
            </a:r>
            <a:endParaRPr lang="en-US" b="1" dirty="0"/>
          </a:p>
        </p:txBody>
      </p:sp>
    </p:spTree>
    <p:extLst>
      <p:ext uri="{BB962C8B-B14F-4D97-AF65-F5344CB8AC3E}">
        <p14:creationId xmlns:p14="http://schemas.microsoft.com/office/powerpoint/2010/main" val="108809849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nl-BE" dirty="0" smtClean="0"/>
              <a:t>Can we win the war on insecure software?</a:t>
            </a:r>
            <a:endParaRPr lang="nl-BE" dirty="0"/>
          </a:p>
        </p:txBody>
      </p:sp>
      <p:sp>
        <p:nvSpPr>
          <p:cNvPr id="7" name="Text Placeholder 6"/>
          <p:cNvSpPr>
            <a:spLocks noGrp="1"/>
          </p:cNvSpPr>
          <p:nvPr>
            <p:ph type="body" idx="1"/>
          </p:nvPr>
        </p:nvSpPr>
        <p:spPr/>
        <p:txBody>
          <a:bodyPr/>
          <a:lstStyle/>
          <a:p>
            <a:endParaRPr lang="nl-BE"/>
          </a:p>
        </p:txBody>
      </p:sp>
    </p:spTree>
    <p:extLst>
      <p:ext uri="{BB962C8B-B14F-4D97-AF65-F5344CB8AC3E}">
        <p14:creationId xmlns:p14="http://schemas.microsoft.com/office/powerpoint/2010/main" val="345588662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nl-BE" sz="6000" dirty="0" smtClean="0"/>
              <a:t>Enter the rest of OWASP</a:t>
            </a:r>
            <a:endParaRPr lang="nl-BE" sz="60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461823760"/>
              </p:ext>
            </p:extLst>
          </p:nvPr>
        </p:nvGraphicFramePr>
        <p:xfrm>
          <a:off x="1270000" y="2590800"/>
          <a:ext cx="10464800" cy="5715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0"/>
          </p:nvPr>
        </p:nvSpPr>
        <p:spPr/>
        <p:txBody>
          <a:bodyPr/>
          <a:lstStyle/>
          <a:p>
            <a:fld id="{F2ACC532-A94C-429A-9709-1A62D7685B5D}" type="slidenum">
              <a:rPr lang="en-US" smtClean="0"/>
              <a:pPr/>
              <a:t>39</a:t>
            </a:fld>
            <a:endParaRPr lang="en-US"/>
          </a:p>
        </p:txBody>
      </p:sp>
    </p:spTree>
    <p:extLst>
      <p:ext uri="{BB962C8B-B14F-4D97-AF65-F5344CB8AC3E}">
        <p14:creationId xmlns:p14="http://schemas.microsoft.com/office/powerpoint/2010/main" val="63370146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4"/>
          <p:cNvSpPr>
            <a:spLocks noGrp="1"/>
          </p:cNvSpPr>
          <p:nvPr>
            <p:ph type="sldNum" sz="quarter" idx="4294967295"/>
          </p:nvPr>
        </p:nvSpPr>
        <p:spPr>
          <a:xfrm>
            <a:off x="8326685" y="9171094"/>
            <a:ext cx="3034453" cy="44026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1056623" indent="-406394" eaLnBrk="0" hangingPunct="0">
              <a:defRPr>
                <a:solidFill>
                  <a:schemeClr val="tx1"/>
                </a:solidFill>
                <a:latin typeface="Arial" pitchFamily="34" charset="0"/>
              </a:defRPr>
            </a:lvl2pPr>
            <a:lvl3pPr marL="1625575" indent="-325115" eaLnBrk="0" hangingPunct="0">
              <a:defRPr>
                <a:solidFill>
                  <a:schemeClr val="tx1"/>
                </a:solidFill>
                <a:latin typeface="Arial" pitchFamily="34" charset="0"/>
              </a:defRPr>
            </a:lvl3pPr>
            <a:lvl4pPr marL="2275804" indent="-325115" eaLnBrk="0" hangingPunct="0">
              <a:defRPr>
                <a:solidFill>
                  <a:schemeClr val="tx1"/>
                </a:solidFill>
                <a:latin typeface="Arial" pitchFamily="34" charset="0"/>
              </a:defRPr>
            </a:lvl4pPr>
            <a:lvl5pPr marL="2926034" indent="-325115" eaLnBrk="0" hangingPunct="0">
              <a:defRPr>
                <a:solidFill>
                  <a:schemeClr val="tx1"/>
                </a:solidFill>
                <a:latin typeface="Arial" pitchFamily="34" charset="0"/>
              </a:defRPr>
            </a:lvl5pPr>
            <a:lvl6pPr marL="3576264" indent="-325115" eaLnBrk="0" fontAlgn="base" hangingPunct="0">
              <a:spcBef>
                <a:spcPct val="0"/>
              </a:spcBef>
              <a:spcAft>
                <a:spcPct val="0"/>
              </a:spcAft>
              <a:defRPr>
                <a:solidFill>
                  <a:schemeClr val="tx1"/>
                </a:solidFill>
                <a:latin typeface="Arial" pitchFamily="34" charset="0"/>
              </a:defRPr>
            </a:lvl6pPr>
            <a:lvl7pPr marL="4226494" indent="-325115" eaLnBrk="0" fontAlgn="base" hangingPunct="0">
              <a:spcBef>
                <a:spcPct val="0"/>
              </a:spcBef>
              <a:spcAft>
                <a:spcPct val="0"/>
              </a:spcAft>
              <a:defRPr>
                <a:solidFill>
                  <a:schemeClr val="tx1"/>
                </a:solidFill>
                <a:latin typeface="Arial" pitchFamily="34" charset="0"/>
              </a:defRPr>
            </a:lvl7pPr>
            <a:lvl8pPr marL="4876724" indent="-325115" eaLnBrk="0" fontAlgn="base" hangingPunct="0">
              <a:spcBef>
                <a:spcPct val="0"/>
              </a:spcBef>
              <a:spcAft>
                <a:spcPct val="0"/>
              </a:spcAft>
              <a:defRPr>
                <a:solidFill>
                  <a:schemeClr val="tx1"/>
                </a:solidFill>
                <a:latin typeface="Arial" pitchFamily="34" charset="0"/>
              </a:defRPr>
            </a:lvl8pPr>
            <a:lvl9pPr marL="5526954" indent="-325115" eaLnBrk="0" fontAlgn="base" hangingPunct="0">
              <a:spcBef>
                <a:spcPct val="0"/>
              </a:spcBef>
              <a:spcAft>
                <a:spcPct val="0"/>
              </a:spcAft>
              <a:defRPr>
                <a:solidFill>
                  <a:schemeClr val="tx1"/>
                </a:solidFill>
                <a:latin typeface="Arial" pitchFamily="34" charset="0"/>
              </a:defRPr>
            </a:lvl9pPr>
          </a:lstStyle>
          <a:p>
            <a:pPr eaLnBrk="1" hangingPunct="1"/>
            <a:r>
              <a:rPr lang="fr-BE" smtClean="0">
                <a:solidFill>
                  <a:schemeClr val="bg1"/>
                </a:solidFill>
                <a:latin typeface="Verdana" pitchFamily="34" charset="0"/>
              </a:rPr>
              <a:t>|</a:t>
            </a:r>
            <a:fld id="{D45C8931-6F53-45E5-85FF-0EB7097A2727}" type="slidenum">
              <a:rPr lang="fr-BE" sz="1400" b="1">
                <a:solidFill>
                  <a:srgbClr val="FBD9AB"/>
                </a:solidFill>
                <a:latin typeface="Verdana" pitchFamily="34" charset="0"/>
              </a:rPr>
              <a:pPr eaLnBrk="1" hangingPunct="1"/>
              <a:t>4</a:t>
            </a:fld>
            <a:endParaRPr lang="fr-BE" sz="1400" b="1">
              <a:solidFill>
                <a:srgbClr val="FBD9AB"/>
              </a:solidFill>
              <a:latin typeface="Verdana" pitchFamily="34" charset="0"/>
            </a:endParaRPr>
          </a:p>
        </p:txBody>
      </p:sp>
      <p:sp>
        <p:nvSpPr>
          <p:cNvPr id="14339" name="Rectangle 2"/>
          <p:cNvSpPr>
            <a:spLocks noGrp="1" noChangeArrowheads="1"/>
          </p:cNvSpPr>
          <p:nvPr>
            <p:ph type="title"/>
          </p:nvPr>
        </p:nvSpPr>
        <p:spPr/>
        <p:txBody>
          <a:bodyPr/>
          <a:lstStyle/>
          <a:p>
            <a:pPr algn="l" eaLnBrk="1" hangingPunct="1"/>
            <a:r>
              <a:rPr lang="en-US" dirty="0" smtClean="0"/>
              <a:t>Myth</a:t>
            </a:r>
          </a:p>
        </p:txBody>
      </p:sp>
      <p:sp>
        <p:nvSpPr>
          <p:cNvPr id="14340" name="Rectangle 3"/>
          <p:cNvSpPr>
            <a:spLocks noGrp="1" noChangeArrowheads="1"/>
          </p:cNvSpPr>
          <p:nvPr>
            <p:ph type="body" idx="1"/>
          </p:nvPr>
        </p:nvSpPr>
        <p:spPr/>
        <p:txBody>
          <a:bodyPr/>
          <a:lstStyle/>
          <a:p>
            <a:pPr algn="ctr" eaLnBrk="1" hangingPunct="1">
              <a:buFontTx/>
              <a:buNone/>
            </a:pPr>
            <a:endParaRPr lang="en-US" sz="4000"/>
          </a:p>
          <a:p>
            <a:pPr algn="ctr" eaLnBrk="1" hangingPunct="1">
              <a:lnSpc>
                <a:spcPct val="140000"/>
              </a:lnSpc>
              <a:buFontTx/>
              <a:buNone/>
            </a:pPr>
            <a:endParaRPr lang="en-US" sz="4600"/>
          </a:p>
        </p:txBody>
      </p:sp>
      <p:sp>
        <p:nvSpPr>
          <p:cNvPr id="55300" name="Rectangle 4"/>
          <p:cNvSpPr>
            <a:spLocks noChangeArrowheads="1"/>
          </p:cNvSpPr>
          <p:nvPr/>
        </p:nvSpPr>
        <p:spPr bwMode="auto">
          <a:xfrm>
            <a:off x="866987" y="2059094"/>
            <a:ext cx="11704320" cy="6870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130046" tIns="65023" rIns="130046" bIns="65023" anchor="ctr"/>
          <a:lstStyle/>
          <a:p>
            <a:r>
              <a:rPr lang="en-GB" sz="3400" b="1" dirty="0" smtClean="0">
                <a:solidFill>
                  <a:schemeClr val="tx2"/>
                </a:solidFill>
                <a:latin typeface="Tahoma" pitchFamily="34" charset="0"/>
              </a:rPr>
              <a:t>We </a:t>
            </a:r>
            <a:r>
              <a:rPr lang="en-GB" sz="3400" b="1" dirty="0">
                <a:solidFill>
                  <a:schemeClr val="tx2"/>
                </a:solidFill>
                <a:latin typeface="Tahoma" pitchFamily="34" charset="0"/>
              </a:rPr>
              <a:t>are secure because we have a firewall</a:t>
            </a:r>
          </a:p>
          <a:p>
            <a:pPr marL="0" lvl="1"/>
            <a:endParaRPr lang="nl-BE" sz="3400" b="1" dirty="0">
              <a:solidFill>
                <a:schemeClr val="tx2"/>
              </a:solidFill>
              <a:latin typeface="Tahoma" pitchFamily="34" charset="0"/>
            </a:endParaRPr>
          </a:p>
          <a:p>
            <a:pPr marL="0" lvl="1"/>
            <a:r>
              <a:rPr lang="nl-BE" sz="3400" b="1" dirty="0">
                <a:solidFill>
                  <a:schemeClr val="tx2"/>
                </a:solidFill>
                <a:latin typeface="Tahoma" pitchFamily="34" charset="0"/>
              </a:rPr>
              <a:t>75% </a:t>
            </a:r>
            <a:r>
              <a:rPr lang="en-US" sz="3400" b="1" dirty="0">
                <a:solidFill>
                  <a:schemeClr val="tx2"/>
                </a:solidFill>
                <a:latin typeface="Tahoma" pitchFamily="34" charset="0"/>
              </a:rPr>
              <a:t>of Internet Vulnerabilities are at Web Application Layer *</a:t>
            </a:r>
            <a:endParaRPr lang="en-GB" sz="3400" b="1" dirty="0">
              <a:solidFill>
                <a:schemeClr val="tx2"/>
              </a:solidFill>
              <a:latin typeface="Tahoma" pitchFamily="34" charset="0"/>
            </a:endParaRPr>
          </a:p>
          <a:p>
            <a:endParaRPr lang="en-GB" sz="3400" b="1" dirty="0">
              <a:solidFill>
                <a:schemeClr val="tx2"/>
              </a:solidFill>
              <a:latin typeface="Tahoma" pitchFamily="34" charset="0"/>
            </a:endParaRPr>
          </a:p>
          <a:p>
            <a:endParaRPr lang="en-GB" sz="3400" b="1" dirty="0">
              <a:solidFill>
                <a:schemeClr val="tx2"/>
              </a:solidFill>
              <a:latin typeface="Tahoma" pitchFamily="34" charset="0"/>
            </a:endParaRPr>
          </a:p>
          <a:p>
            <a:r>
              <a:rPr lang="nl-BE" sz="3400" b="1" dirty="0">
                <a:solidFill>
                  <a:schemeClr val="tx2"/>
                </a:solidFill>
                <a:latin typeface="Tahoma" pitchFamily="34" charset="0"/>
              </a:rPr>
              <a:t>				</a:t>
            </a:r>
            <a:r>
              <a:rPr lang="nl-BE" sz="1700" b="1" dirty="0">
                <a:solidFill>
                  <a:schemeClr val="tx2"/>
                </a:solidFill>
                <a:latin typeface="Tahoma" pitchFamily="34" charset="0"/>
              </a:rPr>
              <a:t>*Gartner Group (2002 report)</a:t>
            </a:r>
            <a:endParaRPr lang="en-GB" sz="1700" b="1" dirty="0">
              <a:solidFill>
                <a:schemeClr val="tx2"/>
              </a:solidFill>
              <a:latin typeface="Tahoma" pitchFamily="34" charset="0"/>
            </a:endParaRPr>
          </a:p>
          <a:p>
            <a:endParaRPr lang="en-GB" sz="1700" b="1" dirty="0">
              <a:solidFill>
                <a:schemeClr val="tx2"/>
              </a:solidFill>
              <a:latin typeface="Tahoma" pitchFamily="34" charset="0"/>
            </a:endParaRPr>
          </a:p>
        </p:txBody>
      </p:sp>
    </p:spTree>
    <p:extLst>
      <p:ext uri="{BB962C8B-B14F-4D97-AF65-F5344CB8AC3E}">
        <p14:creationId xmlns:p14="http://schemas.microsoft.com/office/powerpoint/2010/main" val="41286483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5300">
                                            <p:txEl>
                                              <p:pRg st="2" end="2"/>
                                            </p:txEl>
                                          </p:spTgt>
                                        </p:tgtEl>
                                        <p:attrNameLst>
                                          <p:attrName>style.visibility</p:attrName>
                                        </p:attrNameLst>
                                      </p:cBhvr>
                                      <p:to>
                                        <p:strVal val="visible"/>
                                      </p:to>
                                    </p:set>
                                    <p:animEffect transition="in" filter="blinds(horizontal)">
                                      <p:cBhvr>
                                        <p:cTn id="7" dur="500"/>
                                        <p:tgtEl>
                                          <p:spTgt spid="55300">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5300">
                                            <p:txEl>
                                              <p:pRg st="5" end="5"/>
                                            </p:txEl>
                                          </p:spTgt>
                                        </p:tgtEl>
                                        <p:attrNameLst>
                                          <p:attrName>style.visibility</p:attrName>
                                        </p:attrNameLst>
                                      </p:cBhvr>
                                      <p:to>
                                        <p:strVal val="visible"/>
                                      </p:to>
                                    </p:set>
                                    <p:animEffect transition="in" filter="blinds(horizontal)">
                                      <p:cBhvr>
                                        <p:cTn id="10" dur="500"/>
                                        <p:tgtEl>
                                          <p:spTgt spid="5530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
          <p:cNvSpPr>
            <a:spLocks noGrp="1" noChangeArrowheads="1"/>
          </p:cNvSpPr>
          <p:nvPr>
            <p:ph type="title"/>
          </p:nvPr>
        </p:nvSpPr>
        <p:spPr/>
        <p:txBody>
          <a:bodyPr/>
          <a:lstStyle/>
          <a:p>
            <a:pPr eaLnBrk="1" hangingPunct="1"/>
            <a:r>
              <a:rPr lang="en-US" sz="4800" dirty="0" smtClean="0"/>
              <a:t>Software Assurance </a:t>
            </a:r>
            <a:r>
              <a:rPr lang="en-US" sz="4800" dirty="0" err="1" smtClean="0"/>
              <a:t>Maturiy</a:t>
            </a:r>
            <a:r>
              <a:rPr lang="en-US" sz="4800" dirty="0" smtClean="0"/>
              <a:t> Model</a:t>
            </a:r>
            <a:br>
              <a:rPr lang="en-US" sz="4800" dirty="0" smtClean="0"/>
            </a:br>
            <a:r>
              <a:rPr lang="en-US" sz="4800" dirty="0" smtClean="0"/>
              <a:t>(SAMM)</a:t>
            </a:r>
            <a:endParaRPr lang="en-US" sz="4800" dirty="0"/>
          </a:p>
        </p:txBody>
      </p:sp>
      <p:pic>
        <p:nvPicPr>
          <p:cNvPr id="26627" name="Picture 3"/>
          <p:cNvPicPr>
            <a:picLocks noChangeAspect="1" noChangeArrowheads="1"/>
          </p:cNvPicPr>
          <p:nvPr/>
        </p:nvPicPr>
        <p:blipFill>
          <a:blip r:embed="rId2"/>
          <a:srcRect/>
          <a:stretch>
            <a:fillRect/>
          </a:stretch>
        </p:blipFill>
        <p:spPr bwMode="auto">
          <a:xfrm>
            <a:off x="6997700" y="6908800"/>
            <a:ext cx="4127499" cy="812800"/>
          </a:xfrm>
          <a:prstGeom prst="rect">
            <a:avLst/>
          </a:prstGeom>
          <a:noFill/>
          <a:ln>
            <a:noFill/>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26628" name="Picture 4"/>
          <p:cNvPicPr>
            <a:picLocks noChangeAspect="1" noChangeArrowheads="1"/>
          </p:cNvPicPr>
          <p:nvPr/>
        </p:nvPicPr>
        <p:blipFill>
          <a:blip r:embed="rId3"/>
          <a:srcRect/>
          <a:stretch>
            <a:fillRect/>
          </a:stretch>
        </p:blipFill>
        <p:spPr bwMode="auto">
          <a:xfrm>
            <a:off x="6997700" y="5778500"/>
            <a:ext cx="4127499" cy="812800"/>
          </a:xfrm>
          <a:prstGeom prst="rect">
            <a:avLst/>
          </a:prstGeom>
          <a:noFill/>
          <a:ln>
            <a:noFill/>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26629" name="Picture 5"/>
          <p:cNvPicPr>
            <a:picLocks noChangeAspect="1" noChangeArrowheads="1"/>
          </p:cNvPicPr>
          <p:nvPr/>
        </p:nvPicPr>
        <p:blipFill>
          <a:blip r:embed="rId4"/>
          <a:srcRect/>
          <a:stretch>
            <a:fillRect/>
          </a:stretch>
        </p:blipFill>
        <p:spPr bwMode="auto">
          <a:xfrm>
            <a:off x="6997700" y="4648201"/>
            <a:ext cx="4127499" cy="812800"/>
          </a:xfrm>
          <a:prstGeom prst="rect">
            <a:avLst/>
          </a:prstGeom>
          <a:noFill/>
          <a:ln>
            <a:noFill/>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26630" name="Picture 6"/>
          <p:cNvPicPr>
            <a:picLocks noChangeAspect="1" noChangeArrowheads="1"/>
          </p:cNvPicPr>
          <p:nvPr/>
        </p:nvPicPr>
        <p:blipFill>
          <a:blip r:embed="rId5"/>
          <a:srcRect/>
          <a:stretch>
            <a:fillRect/>
          </a:stretch>
        </p:blipFill>
        <p:spPr bwMode="auto">
          <a:xfrm>
            <a:off x="6997700" y="3517899"/>
            <a:ext cx="4127499" cy="812800"/>
          </a:xfrm>
          <a:prstGeom prst="rect">
            <a:avLst/>
          </a:prstGeom>
          <a:noFill/>
          <a:ln>
            <a:noFill/>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pic>
        <p:nvPicPr>
          <p:cNvPr id="8"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6400" y="3124200"/>
            <a:ext cx="5184576" cy="5301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26999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
          <p:cNvSpPr>
            <a:spLocks noGrp="1" noChangeArrowheads="1"/>
          </p:cNvSpPr>
          <p:nvPr>
            <p:ph type="title"/>
          </p:nvPr>
        </p:nvSpPr>
        <p:spPr/>
        <p:txBody>
          <a:bodyPr/>
          <a:lstStyle/>
          <a:p>
            <a:pPr algn="l" eaLnBrk="1" hangingPunct="1"/>
            <a:r>
              <a:rPr lang="en-US" sz="7300" dirty="0"/>
              <a:t>SAMM Security Practices</a:t>
            </a:r>
          </a:p>
        </p:txBody>
      </p:sp>
      <p:sp>
        <p:nvSpPr>
          <p:cNvPr id="39939" name="Rectangle 2"/>
          <p:cNvSpPr>
            <a:spLocks noGrp="1" noChangeArrowheads="1"/>
          </p:cNvSpPr>
          <p:nvPr>
            <p:ph type="body" idx="1"/>
          </p:nvPr>
        </p:nvSpPr>
        <p:spPr/>
        <p:txBody>
          <a:bodyPr anchor="t"/>
          <a:lstStyle/>
          <a:p>
            <a:pPr marL="888955">
              <a:spcBef>
                <a:spcPts val="1000"/>
              </a:spcBef>
              <a:buFont typeface="Arial" pitchFamily="34" charset="0"/>
              <a:buChar char="•"/>
            </a:pPr>
            <a:r>
              <a:rPr lang="en-US" sz="3200" dirty="0" smtClean="0"/>
              <a:t>The </a:t>
            </a:r>
            <a:r>
              <a:rPr lang="en-US" sz="3200" dirty="0"/>
              <a:t>Security Practices cover all areas relevant to software security assurance</a:t>
            </a:r>
          </a:p>
          <a:p>
            <a:pPr marL="888955">
              <a:spcBef>
                <a:spcPts val="1000"/>
              </a:spcBef>
              <a:buFont typeface="Arial" pitchFamily="34" charset="0"/>
              <a:buChar char="•"/>
            </a:pPr>
            <a:r>
              <a:rPr lang="en-US" sz="3200" dirty="0"/>
              <a:t>Each one is a ‘silo’ for improvement</a:t>
            </a:r>
          </a:p>
        </p:txBody>
      </p:sp>
      <p:pic>
        <p:nvPicPr>
          <p:cNvPr id="27651" name="Picture 3"/>
          <p:cNvPicPr>
            <a:picLocks noChangeAspect="1" noChangeArrowheads="1"/>
          </p:cNvPicPr>
          <p:nvPr/>
        </p:nvPicPr>
        <p:blipFill>
          <a:blip r:embed="rId2"/>
          <a:srcRect/>
          <a:stretch>
            <a:fillRect/>
          </a:stretch>
        </p:blipFill>
        <p:spPr bwMode="auto">
          <a:xfrm>
            <a:off x="47791" y="4851400"/>
            <a:ext cx="12931609" cy="3987800"/>
          </a:xfrm>
          <a:prstGeom prst="rect">
            <a:avLst/>
          </a:prstGeom>
          <a:noFill/>
          <a:ln>
            <a:noFill/>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extLst>
      <p:ext uri="{BB962C8B-B14F-4D97-AF65-F5344CB8AC3E}">
        <p14:creationId xmlns:p14="http://schemas.microsoft.com/office/powerpoint/2010/main" val="114811637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
          <p:cNvSpPr>
            <a:spLocks noGrp="1" noChangeArrowheads="1"/>
          </p:cNvSpPr>
          <p:nvPr>
            <p:ph type="title"/>
          </p:nvPr>
        </p:nvSpPr>
        <p:spPr/>
        <p:txBody>
          <a:bodyPr/>
          <a:lstStyle/>
          <a:p>
            <a:pPr algn="l" eaLnBrk="1" hangingPunct="1"/>
            <a:r>
              <a:rPr lang="en-US" sz="6000" dirty="0" smtClean="0"/>
              <a:t>Build “Your” Roadmap</a:t>
            </a:r>
            <a:endParaRPr lang="en-US" sz="6000" dirty="0"/>
          </a:p>
        </p:txBody>
      </p:sp>
      <p:sp>
        <p:nvSpPr>
          <p:cNvPr id="49155" name="Rectangle 2"/>
          <p:cNvSpPr>
            <a:spLocks noGrp="1" noChangeArrowheads="1"/>
          </p:cNvSpPr>
          <p:nvPr>
            <p:ph type="body" idx="1"/>
          </p:nvPr>
        </p:nvSpPr>
        <p:spPr>
          <a:xfrm>
            <a:off x="255306" y="2768600"/>
            <a:ext cx="8397732" cy="6261100"/>
          </a:xfrm>
        </p:spPr>
        <p:txBody>
          <a:bodyPr>
            <a:normAutofit/>
          </a:bodyPr>
          <a:lstStyle/>
          <a:p>
            <a:pPr marL="888955">
              <a:buFont typeface="Arial" pitchFamily="34" charset="0"/>
              <a:buChar char="•"/>
            </a:pPr>
            <a:r>
              <a:rPr lang="en-US" sz="2700" dirty="0"/>
              <a:t>Gap </a:t>
            </a:r>
            <a:r>
              <a:rPr lang="en-US" sz="2700" dirty="0" smtClean="0"/>
              <a:t>analysis:</a:t>
            </a:r>
            <a:endParaRPr lang="en-US" sz="2700" dirty="0"/>
          </a:p>
          <a:p>
            <a:pPr marL="1333455" lvl="1">
              <a:buFont typeface="Arial" pitchFamily="34" charset="0"/>
              <a:buChar char="•"/>
            </a:pPr>
            <a:r>
              <a:rPr lang="en-US" sz="2700" dirty="0"/>
              <a:t>Capturing scores from detailed assessments versus expected performance levels </a:t>
            </a:r>
          </a:p>
          <a:p>
            <a:pPr marL="1333455" lvl="1">
              <a:buFont typeface="Arial" pitchFamily="34" charset="0"/>
              <a:buChar char="•"/>
            </a:pPr>
            <a:r>
              <a:rPr lang="en-US" sz="2700" dirty="0"/>
              <a:t>Demonstrating improvement</a:t>
            </a:r>
          </a:p>
          <a:p>
            <a:pPr marL="1333455" lvl="1">
              <a:buFont typeface="Arial" pitchFamily="34" charset="0"/>
              <a:buChar char="•"/>
            </a:pPr>
            <a:r>
              <a:rPr lang="en-US" sz="2700" dirty="0"/>
              <a:t>Capturing scores from before and after an iteration of assurance program build-out </a:t>
            </a:r>
          </a:p>
          <a:p>
            <a:pPr marL="1333455" lvl="1">
              <a:buFont typeface="Arial" pitchFamily="34" charset="0"/>
              <a:buChar char="•"/>
            </a:pPr>
            <a:r>
              <a:rPr lang="en-US" sz="2700" dirty="0"/>
              <a:t>Ongoing measurement</a:t>
            </a:r>
          </a:p>
          <a:p>
            <a:pPr marL="888955">
              <a:buFont typeface="Arial" pitchFamily="34" charset="0"/>
              <a:buChar char="•"/>
            </a:pPr>
            <a:r>
              <a:rPr lang="en-US" sz="2700" dirty="0" smtClean="0"/>
              <a:t>To make the “building blocks” usable, SAMM defines Roadmaps templates for typical kinds of organizations</a:t>
            </a:r>
            <a:endParaRPr lang="en-US" sz="2700" dirty="0"/>
          </a:p>
        </p:txBody>
      </p:sp>
      <p:pic>
        <p:nvPicPr>
          <p:cNvPr id="36867" name="Picture 3"/>
          <p:cNvPicPr>
            <a:picLocks noChangeAspect="1" noChangeArrowheads="1"/>
          </p:cNvPicPr>
          <p:nvPr/>
        </p:nvPicPr>
        <p:blipFill>
          <a:blip r:embed="rId2"/>
          <a:srcRect/>
          <a:stretch>
            <a:fillRect/>
          </a:stretch>
        </p:blipFill>
        <p:spPr bwMode="auto">
          <a:xfrm>
            <a:off x="8834289" y="510727"/>
            <a:ext cx="3860800" cy="9118601"/>
          </a:xfrm>
          <a:prstGeom prst="rect">
            <a:avLst/>
          </a:prstGeom>
          <a:noFill/>
          <a:ln>
            <a:noFill/>
          </a:ln>
          <a:effectLst>
            <a:outerShdw blurRad="952500" algn="ctr" rotWithShape="0">
              <a:schemeClr val="bg2">
                <a:alpha val="75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rgbClr val="000000"/>
                </a:solidFill>
                <a:miter lim="800000"/>
                <a:headEnd/>
                <a:tailEnd/>
              </a14:hiddenLine>
            </a:ext>
          </a:extLst>
        </p:spPr>
      </p:pic>
    </p:spTree>
    <p:extLst>
      <p:ext uri="{BB962C8B-B14F-4D97-AF65-F5344CB8AC3E}">
        <p14:creationId xmlns:p14="http://schemas.microsoft.com/office/powerpoint/2010/main" val="73193157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5" name="Rectangle 2"/>
          <p:cNvSpPr>
            <a:spLocks noGrp="1" noChangeArrowheads="1"/>
          </p:cNvSpPr>
          <p:nvPr>
            <p:ph type="title"/>
          </p:nvPr>
        </p:nvSpPr>
        <p:spPr/>
        <p:txBody>
          <a:bodyPr anchor="ctr">
            <a:normAutofit/>
          </a:bodyPr>
          <a:lstStyle/>
          <a:p>
            <a:pPr eaLnBrk="1" hangingPunct="1"/>
            <a:r>
              <a:rPr lang="en-US" sz="6000" dirty="0" smtClean="0"/>
              <a:t>OWASP Projects Are Alive!</a:t>
            </a:r>
          </a:p>
        </p:txBody>
      </p:sp>
      <p:sp>
        <p:nvSpPr>
          <p:cNvPr id="2" name="Content Placeholder 1"/>
          <p:cNvSpPr>
            <a:spLocks noGrp="1"/>
          </p:cNvSpPr>
          <p:nvPr>
            <p:ph idx="1"/>
          </p:nvPr>
        </p:nvSpPr>
        <p:spPr/>
        <p:txBody>
          <a:bodyPr/>
          <a:lstStyle/>
          <a:p>
            <a:endParaRPr lang="nl-BE"/>
          </a:p>
        </p:txBody>
      </p:sp>
      <p:sp>
        <p:nvSpPr>
          <p:cNvPr id="143362" name="Slide Number Placeholder 2"/>
          <p:cNvSpPr>
            <a:spLocks noGrp="1"/>
          </p:cNvSpPr>
          <p:nvPr>
            <p:ph type="sldNum" sz="quarter" idx="10"/>
          </p:nvPr>
        </p:nvSpPr>
        <p:spPr>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lstStyle>
            <a:lvl1pPr eaLnBrk="0" hangingPunct="0">
              <a:defRPr>
                <a:solidFill>
                  <a:schemeClr val="tx1"/>
                </a:solidFill>
                <a:latin typeface="Arial" pitchFamily="34" charset="0"/>
              </a:defRPr>
            </a:lvl1pPr>
            <a:lvl2pPr marL="1056623" indent="-406394" eaLnBrk="0" hangingPunct="0">
              <a:defRPr>
                <a:solidFill>
                  <a:schemeClr val="tx1"/>
                </a:solidFill>
                <a:latin typeface="Arial" pitchFamily="34" charset="0"/>
              </a:defRPr>
            </a:lvl2pPr>
            <a:lvl3pPr marL="1625575" indent="-325115" eaLnBrk="0" hangingPunct="0">
              <a:defRPr>
                <a:solidFill>
                  <a:schemeClr val="tx1"/>
                </a:solidFill>
                <a:latin typeface="Arial" pitchFamily="34" charset="0"/>
              </a:defRPr>
            </a:lvl3pPr>
            <a:lvl4pPr marL="2275804" indent="-325115" eaLnBrk="0" hangingPunct="0">
              <a:defRPr>
                <a:solidFill>
                  <a:schemeClr val="tx1"/>
                </a:solidFill>
                <a:latin typeface="Arial" pitchFamily="34" charset="0"/>
              </a:defRPr>
            </a:lvl4pPr>
            <a:lvl5pPr marL="2926034" indent="-325115" eaLnBrk="0" hangingPunct="0">
              <a:defRPr>
                <a:solidFill>
                  <a:schemeClr val="tx1"/>
                </a:solidFill>
                <a:latin typeface="Arial" pitchFamily="34" charset="0"/>
              </a:defRPr>
            </a:lvl5pPr>
            <a:lvl6pPr marL="3576264" indent="-325115" eaLnBrk="0" fontAlgn="base" hangingPunct="0">
              <a:spcBef>
                <a:spcPct val="0"/>
              </a:spcBef>
              <a:spcAft>
                <a:spcPct val="0"/>
              </a:spcAft>
              <a:defRPr>
                <a:solidFill>
                  <a:schemeClr val="tx1"/>
                </a:solidFill>
                <a:latin typeface="Arial" pitchFamily="34" charset="0"/>
              </a:defRPr>
            </a:lvl6pPr>
            <a:lvl7pPr marL="4226494" indent="-325115" eaLnBrk="0" fontAlgn="base" hangingPunct="0">
              <a:spcBef>
                <a:spcPct val="0"/>
              </a:spcBef>
              <a:spcAft>
                <a:spcPct val="0"/>
              </a:spcAft>
              <a:defRPr>
                <a:solidFill>
                  <a:schemeClr val="tx1"/>
                </a:solidFill>
                <a:latin typeface="Arial" pitchFamily="34" charset="0"/>
              </a:defRPr>
            </a:lvl7pPr>
            <a:lvl8pPr marL="4876724" indent="-325115" eaLnBrk="0" fontAlgn="base" hangingPunct="0">
              <a:spcBef>
                <a:spcPct val="0"/>
              </a:spcBef>
              <a:spcAft>
                <a:spcPct val="0"/>
              </a:spcAft>
              <a:defRPr>
                <a:solidFill>
                  <a:schemeClr val="tx1"/>
                </a:solidFill>
                <a:latin typeface="Arial" pitchFamily="34" charset="0"/>
              </a:defRPr>
            </a:lvl8pPr>
            <a:lvl9pPr marL="5526954" indent="-325115" eaLnBrk="0" fontAlgn="base" hangingPunct="0">
              <a:spcBef>
                <a:spcPct val="0"/>
              </a:spcBef>
              <a:spcAft>
                <a:spcPct val="0"/>
              </a:spcAft>
              <a:defRPr>
                <a:solidFill>
                  <a:schemeClr val="tx1"/>
                </a:solidFill>
                <a:latin typeface="Arial" pitchFamily="34" charset="0"/>
              </a:defRPr>
            </a:lvl9pPr>
          </a:lstStyle>
          <a:p>
            <a:pPr eaLnBrk="1" hangingPunct="1"/>
            <a:r>
              <a:rPr lang="fr-BE" smtClean="0">
                <a:solidFill>
                  <a:schemeClr val="bg1"/>
                </a:solidFill>
                <a:latin typeface="Verdana" pitchFamily="34" charset="0"/>
              </a:rPr>
              <a:t>|</a:t>
            </a:r>
            <a:fld id="{F9197D2F-1C34-419D-BD44-7ED6D5EF99B5}" type="slidenum">
              <a:rPr lang="fr-BE" sz="1400" b="1">
                <a:solidFill>
                  <a:srgbClr val="FBD9AB"/>
                </a:solidFill>
                <a:latin typeface="Verdana" pitchFamily="34" charset="0"/>
              </a:rPr>
              <a:pPr eaLnBrk="1" hangingPunct="1"/>
              <a:t>43</a:t>
            </a:fld>
            <a:endParaRPr lang="fr-BE" sz="1400" b="1">
              <a:solidFill>
                <a:srgbClr val="FBD9AB"/>
              </a:solidFill>
              <a:latin typeface="Verdana" pitchFamily="34" charset="0"/>
            </a:endParaRPr>
          </a:p>
        </p:txBody>
      </p:sp>
      <p:sp>
        <p:nvSpPr>
          <p:cNvPr id="143363" name="Slide Number Placeholder 3"/>
          <p:cNvSpPr txBox="1">
            <a:spLocks noGrp="1"/>
          </p:cNvSpPr>
          <p:nvPr/>
        </p:nvSpPr>
        <p:spPr bwMode="auto">
          <a:xfrm>
            <a:off x="11930098" y="8954347"/>
            <a:ext cx="577991" cy="325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fld id="{5EF9AA20-9438-4FED-8726-E30BC1C1967E}" type="slidenum">
              <a:rPr lang="en-US" sz="1400" b="1">
                <a:solidFill>
                  <a:schemeClr val="bg2"/>
                </a:solidFill>
                <a:latin typeface="Tahoma" pitchFamily="34" charset="0"/>
              </a:rPr>
              <a:pPr algn="ctr" eaLnBrk="1" hangingPunct="1"/>
              <a:t>43</a:t>
            </a:fld>
            <a:endParaRPr lang="en-US" sz="1400" b="1">
              <a:solidFill>
                <a:schemeClr val="bg2"/>
              </a:solidFill>
              <a:latin typeface="Tahoma" pitchFamily="34" charset="0"/>
            </a:endParaRPr>
          </a:p>
        </p:txBody>
      </p:sp>
      <p:pic>
        <p:nvPicPr>
          <p:cNvPr id="143364" name="Picture 35" descr="The Security Development Lifecycle">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50205" y="6823004"/>
            <a:ext cx="1354667" cy="1354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6" name="Picture 8" descr="books?id=MDVTbFceXvwC&amp;pg=PP1&amp;img=1&amp;zoom=5&amp;sig=OrJqtCHAY4wPPBuuwr_KU0Ps23Y">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00356" y="6493369"/>
            <a:ext cx="704427" cy="108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7" name="Picture 10" descr="books?id=QvTzBiwehOoC&amp;pg=PP1&amp;img=1&amp;zoom=5&amp;sig=vLlUJcEK3B43kpT7zVAYFdeihg4">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17584" y="3341511"/>
            <a:ext cx="799253" cy="108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8" name="Picture 12" descr="books?id=i8j865qq7dYC&amp;pg=PP1&amp;img=1&amp;zoom=5&amp;sig=PMbF0uEw1tj-UTFl9jE0LEc1CPs">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821530" y="6493369"/>
            <a:ext cx="826347" cy="108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9" name="Picture 14" descr="books?id=6T4jrz6PbjAC&amp;pg=PP1&amp;img=1&amp;zoom=5&amp;sig=sKdXXCsjAG8Tel7XTHlKyQYXgSA">
            <a:hlinkClick r:id="rId12"/>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936089" y="5696374"/>
            <a:ext cx="704427" cy="108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70" name="Picture 15" descr="books?id=fKsc9NwsNpMC&amp;pg=PP1&amp;img=1&amp;zoom=5&amp;sig=gk2B-3wYVj5PTQaSFfoCPBuJYj8">
            <a:hlinkClick r:id="rId14"/>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8877582" y="2088445"/>
            <a:ext cx="812800" cy="108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71" name="Picture 17" descr="books?id=iV8DRekYvg0C&amp;pg=PP1&amp;img=1&amp;zoom=5&amp;sig=TyhZWXVCl8_WZ9bE2dtsYGkM0Yg">
            <a:hlinkClick r:id="rId16"/>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0207415" y="1986845"/>
            <a:ext cx="826347" cy="108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72" name="Picture 19" descr="books?id=tbo_JZ5IRKQC&amp;pg=PP1&amp;img=1&amp;zoom=5&amp;sig=rwNilHQBEWPTHcWCiuxhMFGVhwQ">
            <a:hlinkClick r:id="rId18"/>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0719929" y="2806419"/>
            <a:ext cx="704427" cy="108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73" name="Picture 21" descr="books?id=-Qj5aMPujwMC&amp;pg=PP1&amp;img=1&amp;zoom=5&amp;sig=dnC_dEWOI9Dp2taUus2g3Uf4Mo0">
            <a:hlinkClick r:id="rId20"/>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8773725" y="5980854"/>
            <a:ext cx="758613" cy="108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74" name="Picture 23" descr="books?id=5yiULnTkN6oC&amp;pg=PP1&amp;img=1&amp;zoom=5&amp;sig=44kJztwbk5JEo0aBw80mFsouEZI">
            <a:hlinkClick r:id="rId22"/>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8058010" y="2908018"/>
            <a:ext cx="812800" cy="108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75" name="Picture 25" descr="books?id=npYOWjVR0q4C&amp;pg=PP1&amp;img=1&amp;zoom=5&amp;sig=hS4IbUFN9gQWpob11ADzl1FsenI">
            <a:hlinkClick r:id="rId24"/>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8550205" y="4775201"/>
            <a:ext cx="839893" cy="108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76" name="Picture 27" descr="books?id=O3VB-zspJo4C&amp;pg=PP1&amp;img=1&amp;zoom=5&amp;sig=fZ7W-FastXmisAdOs96dLA0y59s">
            <a:hlinkClick r:id="rId26"/>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1128588" y="5468338"/>
            <a:ext cx="799253" cy="108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77" name="Picture 29" descr="books?id=79FMJAl_-qoC&amp;pg=PP1&amp;img=1&amp;zoom=5&amp;sig=VmnqHWoGRA866rCJA-dhylIDE9o">
            <a:hlinkClick r:id="rId28"/>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9491698" y="2908018"/>
            <a:ext cx="812800" cy="108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78" name="Picture 31" descr="books?id=nuhf5r_TL14C&amp;pg=PP1&amp;img=1&amp;zoom=5&amp;sig=9EvDYrlqWm-rMQEFPl1UZbEBQKI">
            <a:hlinkClick r:id="rId30"/>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8654063" y="3750170"/>
            <a:ext cx="785707" cy="108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79" name="Picture 33" descr="books?id=NHWRH3xXQpgC&amp;pg=PP1&amp;img=1&amp;zoom=5&amp;sig=1huLq8v-66BB-TDOkCWLlrBLk6A">
            <a:hlinkClick r:id="rId32"/>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7834490" y="4158827"/>
            <a:ext cx="799253" cy="1083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0" name="Picture 37" descr="Applied Cryptography: Protocols, Algorithms, and Source Code in C, 2nd Edition">
            <a:hlinkClick r:id="rId34"/>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9369778" y="5082258"/>
            <a:ext cx="1354667" cy="1354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1" name="Picture 38"/>
          <p:cNvPicPr>
            <a:picLocks noChangeAspect="1" noChangeArrowheads="1"/>
          </p:cNvPicPr>
          <p:nvPr/>
        </p:nvPicPr>
        <p:blipFill>
          <a:blip r:embed="rId36">
            <a:extLst>
              <a:ext uri="{28A0092B-C50C-407E-A947-70E740481C1C}">
                <a14:useLocalDpi xmlns:a14="http://schemas.microsoft.com/office/drawing/2010/main" val="0"/>
              </a:ext>
            </a:extLst>
          </a:blip>
          <a:srcRect l="4636" t="6458" r="5739" b="7616"/>
          <a:stretch>
            <a:fillRect/>
          </a:stretch>
        </p:blipFill>
        <p:spPr bwMode="auto">
          <a:xfrm>
            <a:off x="10701867" y="4364285"/>
            <a:ext cx="916658" cy="1171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143382" name="Picture 6"/>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9798756" y="4398151"/>
            <a:ext cx="650240" cy="866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143383" name="Picture 87"/>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1076961" y="6617547"/>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4" name="Picture 88"/>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1384019" y="6619805"/>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5" name="Picture 89"/>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1691076" y="6617547"/>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6" name="Picture 90"/>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1896534" y="6414347"/>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7" name="Picture 91"/>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2101992" y="6208889"/>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8" name="Picture 92"/>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2305192" y="6003432"/>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9" name="Picture 93"/>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2409050" y="5800232"/>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0" name="Picture 94"/>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2510649" y="5594773"/>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1" name="Picture 95"/>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2612250" y="5391573"/>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2" name="Picture 96"/>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2612250" y="5082259"/>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3" name="Picture 97"/>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2614507" y="4775201"/>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4" name="Picture 98"/>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2612250" y="4468143"/>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5" name="Picture 99"/>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2614507" y="4161085"/>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6" name="Picture 100"/>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2612250" y="3854027"/>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7" name="Picture 101"/>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2720623" y="3610187"/>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8" name="Picture 102"/>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2817707" y="3343770"/>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9" name="Picture 103"/>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3023165" y="3034453"/>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0" name="Picture 104"/>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3330223" y="2727396"/>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1" name="Picture 105"/>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3738880" y="2524196"/>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2" name="Picture 106"/>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4149796" y="2524196"/>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3" name="Picture 107"/>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4558454" y="2524196"/>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4" name="Picture 108"/>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rot="-1098112">
            <a:off x="4969370" y="2725139"/>
            <a:ext cx="921173" cy="24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5" name="Freeform 109"/>
          <p:cNvSpPr>
            <a:spLocks/>
          </p:cNvSpPr>
          <p:nvPr/>
        </p:nvSpPr>
        <p:spPr bwMode="auto">
          <a:xfrm>
            <a:off x="666045" y="3849512"/>
            <a:ext cx="5427698" cy="4407182"/>
          </a:xfrm>
          <a:custGeom>
            <a:avLst/>
            <a:gdLst>
              <a:gd name="T0" fmla="*/ 0 w 2404"/>
              <a:gd name="T1" fmla="*/ 2147483647 h 1952"/>
              <a:gd name="T2" fmla="*/ 1355844063 w 2404"/>
              <a:gd name="T3" fmla="*/ 2147483647 h 1952"/>
              <a:gd name="T4" fmla="*/ 2089208738 w 2404"/>
              <a:gd name="T5" fmla="*/ 2147483647 h 1952"/>
              <a:gd name="T6" fmla="*/ 2147483647 w 2404"/>
              <a:gd name="T7" fmla="*/ 2147483647 h 1952"/>
              <a:gd name="T8" fmla="*/ 2147483647 w 2404"/>
              <a:gd name="T9" fmla="*/ 1451610000 h 1952"/>
              <a:gd name="T10" fmla="*/ 2147483647 w 2404"/>
              <a:gd name="T11" fmla="*/ 607358450 h 1952"/>
              <a:gd name="T12" fmla="*/ 2147483647 w 2404"/>
              <a:gd name="T13" fmla="*/ 143649700 h 1952"/>
              <a:gd name="T14" fmla="*/ 2147483647 w 2404"/>
              <a:gd name="T15" fmla="*/ 5040313 h 1952"/>
              <a:gd name="T16" fmla="*/ 2147483647 w 2404"/>
              <a:gd name="T17" fmla="*/ 118448138 h 19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04"/>
              <a:gd name="T28" fmla="*/ 0 h 1952"/>
              <a:gd name="T29" fmla="*/ 2404 w 2404"/>
              <a:gd name="T30" fmla="*/ 1952 h 19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04" h="1952">
                <a:moveTo>
                  <a:pt x="0" y="1952"/>
                </a:moveTo>
                <a:cubicBezTo>
                  <a:pt x="89" y="1919"/>
                  <a:pt x="400" y="1828"/>
                  <a:pt x="538" y="1753"/>
                </a:cubicBezTo>
                <a:cubicBezTo>
                  <a:pt x="676" y="1678"/>
                  <a:pt x="761" y="1616"/>
                  <a:pt x="829" y="1500"/>
                </a:cubicBezTo>
                <a:cubicBezTo>
                  <a:pt x="897" y="1384"/>
                  <a:pt x="915" y="1211"/>
                  <a:pt x="943" y="1057"/>
                </a:cubicBezTo>
                <a:cubicBezTo>
                  <a:pt x="971" y="903"/>
                  <a:pt x="956" y="712"/>
                  <a:pt x="1000" y="576"/>
                </a:cubicBezTo>
                <a:cubicBezTo>
                  <a:pt x="1044" y="440"/>
                  <a:pt x="1126" y="327"/>
                  <a:pt x="1209" y="241"/>
                </a:cubicBezTo>
                <a:cubicBezTo>
                  <a:pt x="1292" y="155"/>
                  <a:pt x="1392" y="97"/>
                  <a:pt x="1500" y="57"/>
                </a:cubicBezTo>
                <a:cubicBezTo>
                  <a:pt x="1608" y="17"/>
                  <a:pt x="1709" y="4"/>
                  <a:pt x="1860" y="2"/>
                </a:cubicBezTo>
                <a:cubicBezTo>
                  <a:pt x="2011" y="0"/>
                  <a:pt x="2215" y="28"/>
                  <a:pt x="2404" y="47"/>
                </a:cubicBezTo>
              </a:path>
            </a:pathLst>
          </a:custGeom>
          <a:noFill/>
          <a:ln w="57150">
            <a:solidFill>
              <a:srgbClr val="FF3300"/>
            </a:solidFill>
            <a:round/>
            <a:headEnd/>
            <a:tailEnd type="triangle" w="med" len="med"/>
          </a:ln>
          <a:extLst>
            <a:ext uri="{909E8E84-426E-40DD-AFC4-6F175D3DCCD1}">
              <a14:hiddenFill xmlns:a14="http://schemas.microsoft.com/office/drawing/2010/main">
                <a:solidFill>
                  <a:srgbClr val="FFFFFF"/>
                </a:solidFill>
              </a14:hiddenFill>
            </a:ext>
          </a:extLst>
        </p:spPr>
        <p:txBody>
          <a:bodyPr lIns="130046" tIns="65023" rIns="130046" bIns="65023"/>
          <a:lstStyle/>
          <a:p>
            <a:endParaRPr lang="nl-BE"/>
          </a:p>
        </p:txBody>
      </p:sp>
      <p:sp>
        <p:nvSpPr>
          <p:cNvPr id="143406" name="Rectangle 110"/>
          <p:cNvSpPr>
            <a:spLocks noChangeArrowheads="1"/>
          </p:cNvSpPr>
          <p:nvPr/>
        </p:nvSpPr>
        <p:spPr bwMode="auto">
          <a:xfrm>
            <a:off x="916658" y="7949637"/>
            <a:ext cx="1183076" cy="564444"/>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130046" tIns="65023" rIns="130046" bIns="65023">
            <a:spAutoFit/>
          </a:bodyPr>
          <a:lstStyle/>
          <a:p>
            <a:pPr algn="ctr"/>
            <a:r>
              <a:rPr lang="en-US" sz="2800" b="1">
                <a:latin typeface="Tahoma" pitchFamily="34" charset="0"/>
              </a:rPr>
              <a:t>2001</a:t>
            </a:r>
          </a:p>
        </p:txBody>
      </p:sp>
      <p:sp>
        <p:nvSpPr>
          <p:cNvPr id="143407" name="Rectangle 111"/>
          <p:cNvSpPr>
            <a:spLocks noChangeArrowheads="1"/>
          </p:cNvSpPr>
          <p:nvPr/>
        </p:nvSpPr>
        <p:spPr bwMode="auto">
          <a:xfrm>
            <a:off x="1840089" y="7028464"/>
            <a:ext cx="1183076" cy="564444"/>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130046" tIns="65023" rIns="130046" bIns="65023">
            <a:spAutoFit/>
          </a:bodyPr>
          <a:lstStyle/>
          <a:p>
            <a:pPr algn="ctr"/>
            <a:r>
              <a:rPr lang="en-US" sz="2800" b="1">
                <a:latin typeface="Tahoma" pitchFamily="34" charset="0"/>
              </a:rPr>
              <a:t>2003</a:t>
            </a:r>
          </a:p>
        </p:txBody>
      </p:sp>
      <p:sp>
        <p:nvSpPr>
          <p:cNvPr id="143408" name="Rectangle 112"/>
          <p:cNvSpPr>
            <a:spLocks noChangeArrowheads="1"/>
          </p:cNvSpPr>
          <p:nvPr/>
        </p:nvSpPr>
        <p:spPr bwMode="auto">
          <a:xfrm>
            <a:off x="2352604" y="5800233"/>
            <a:ext cx="1183076" cy="564444"/>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130046" tIns="65023" rIns="130046" bIns="65023">
            <a:spAutoFit/>
          </a:bodyPr>
          <a:lstStyle/>
          <a:p>
            <a:pPr algn="ctr"/>
            <a:r>
              <a:rPr lang="en-US" sz="2800" b="1">
                <a:latin typeface="Tahoma" pitchFamily="34" charset="0"/>
              </a:rPr>
              <a:t>2005</a:t>
            </a:r>
          </a:p>
        </p:txBody>
      </p:sp>
      <p:sp>
        <p:nvSpPr>
          <p:cNvPr id="143409" name="Rectangle 113"/>
          <p:cNvSpPr>
            <a:spLocks noChangeArrowheads="1"/>
          </p:cNvSpPr>
          <p:nvPr/>
        </p:nvSpPr>
        <p:spPr bwMode="auto">
          <a:xfrm>
            <a:off x="2862862" y="4364286"/>
            <a:ext cx="1183076" cy="564444"/>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130046" tIns="65023" rIns="130046" bIns="65023">
            <a:spAutoFit/>
          </a:bodyPr>
          <a:lstStyle/>
          <a:p>
            <a:pPr algn="ctr"/>
            <a:r>
              <a:rPr lang="en-US" sz="2800" b="1">
                <a:latin typeface="Tahoma" pitchFamily="34" charset="0"/>
              </a:rPr>
              <a:t>2007</a:t>
            </a:r>
          </a:p>
        </p:txBody>
      </p:sp>
      <p:sp>
        <p:nvSpPr>
          <p:cNvPr id="143410" name="Rectangle 114"/>
          <p:cNvSpPr>
            <a:spLocks noChangeArrowheads="1"/>
          </p:cNvSpPr>
          <p:nvPr/>
        </p:nvSpPr>
        <p:spPr bwMode="auto">
          <a:xfrm>
            <a:off x="4088487" y="3596641"/>
            <a:ext cx="1192806" cy="569045"/>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130046" tIns="65023" rIns="130046" bIns="65023">
            <a:spAutoFit/>
          </a:bodyPr>
          <a:lstStyle/>
          <a:p>
            <a:pPr algn="ctr"/>
            <a:r>
              <a:rPr lang="en-US" sz="2800" b="1" dirty="0">
                <a:latin typeface="Tahoma" pitchFamily="34" charset="0"/>
              </a:rPr>
              <a:t>2010</a:t>
            </a:r>
          </a:p>
        </p:txBody>
      </p:sp>
      <p:sp>
        <p:nvSpPr>
          <p:cNvPr id="143411" name="Rectangle 115"/>
          <p:cNvSpPr>
            <a:spLocks noChangeArrowheads="1"/>
          </p:cNvSpPr>
          <p:nvPr/>
        </p:nvSpPr>
        <p:spPr bwMode="auto">
          <a:xfrm>
            <a:off x="6186311" y="3648570"/>
            <a:ext cx="623147" cy="564444"/>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lIns="130046" tIns="65023" rIns="130046" bIns="65023">
            <a:spAutoFit/>
          </a:bodyPr>
          <a:lstStyle/>
          <a:p>
            <a:pPr algn="ctr"/>
            <a:r>
              <a:rPr lang="en-US" sz="2800" b="1">
                <a:latin typeface="Tahoma" pitchFamily="34" charset="0"/>
              </a:rPr>
              <a:t>…</a:t>
            </a:r>
          </a:p>
        </p:txBody>
      </p:sp>
      <p:sp>
        <p:nvSpPr>
          <p:cNvPr id="143412" name="&quot;No&quot; Symbol 51"/>
          <p:cNvSpPr>
            <a:spLocks/>
          </p:cNvSpPr>
          <p:nvPr/>
        </p:nvSpPr>
        <p:spPr bwMode="auto">
          <a:xfrm>
            <a:off x="6807202" y="1930401"/>
            <a:ext cx="6197599" cy="6299200"/>
          </a:xfrm>
          <a:custGeom>
            <a:avLst/>
            <a:gdLst>
              <a:gd name="T0" fmla="*/ 0 w 4357687"/>
              <a:gd name="T1" fmla="*/ 2214563 h 4429125"/>
              <a:gd name="T2" fmla="*/ 2178844 w 4357687"/>
              <a:gd name="T3" fmla="*/ 0 h 4429125"/>
              <a:gd name="T4" fmla="*/ 4357688 w 4357687"/>
              <a:gd name="T5" fmla="*/ 2214563 h 4429125"/>
              <a:gd name="T6" fmla="*/ 2178844 w 4357687"/>
              <a:gd name="T7" fmla="*/ 4429126 h 4429125"/>
              <a:gd name="T8" fmla="*/ 0 w 4357687"/>
              <a:gd name="T9" fmla="*/ 2214563 h 4429125"/>
              <a:gd name="T10" fmla="*/ 3556524 w 4357687"/>
              <a:gd name="T11" fmla="*/ 3309404 h 4429125"/>
              <a:gd name="T12" fmla="*/ 3435900 w 4357687"/>
              <a:gd name="T13" fmla="*/ 977782 h 4429125"/>
              <a:gd name="T14" fmla="*/ 1101287 w 4357687"/>
              <a:gd name="T15" fmla="*/ 812419 h 4429125"/>
              <a:gd name="T16" fmla="*/ 3556524 w 4357687"/>
              <a:gd name="T17" fmla="*/ 3309404 h 4429125"/>
              <a:gd name="T18" fmla="*/ 801163 w 4357687"/>
              <a:gd name="T19" fmla="*/ 1119721 h 4429125"/>
              <a:gd name="T20" fmla="*/ 921787 w 4357687"/>
              <a:gd name="T21" fmla="*/ 3451343 h 4429125"/>
              <a:gd name="T22" fmla="*/ 3256400 w 4357687"/>
              <a:gd name="T23" fmla="*/ 3616706 h 4429125"/>
              <a:gd name="T24" fmla="*/ 801163 w 4357687"/>
              <a:gd name="T25" fmla="*/ 1119721 h 44291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357687" h="4429125">
                <a:moveTo>
                  <a:pt x="0" y="2214563"/>
                </a:moveTo>
                <a:cubicBezTo>
                  <a:pt x="0" y="991494"/>
                  <a:pt x="975502" y="0"/>
                  <a:pt x="2178844" y="0"/>
                </a:cubicBezTo>
                <a:cubicBezTo>
                  <a:pt x="3382186" y="0"/>
                  <a:pt x="4357688" y="991494"/>
                  <a:pt x="4357688" y="2214563"/>
                </a:cubicBezTo>
                <a:cubicBezTo>
                  <a:pt x="4357688" y="3437632"/>
                  <a:pt x="3382186" y="4429126"/>
                  <a:pt x="2178844" y="4429126"/>
                </a:cubicBezTo>
                <a:cubicBezTo>
                  <a:pt x="975502" y="4429126"/>
                  <a:pt x="0" y="3437632"/>
                  <a:pt x="0" y="2214563"/>
                </a:cubicBezTo>
                <a:close/>
                <a:moveTo>
                  <a:pt x="3556524" y="3309404"/>
                </a:moveTo>
                <a:cubicBezTo>
                  <a:pt x="4090413" y="2609825"/>
                  <a:pt x="4039004" y="1616108"/>
                  <a:pt x="3435900" y="977782"/>
                </a:cubicBezTo>
                <a:cubicBezTo>
                  <a:pt x="2814366" y="319950"/>
                  <a:pt x="1805923" y="248521"/>
                  <a:pt x="1101287" y="812419"/>
                </a:cubicBezTo>
                <a:lnTo>
                  <a:pt x="3556524" y="3309404"/>
                </a:lnTo>
                <a:close/>
                <a:moveTo>
                  <a:pt x="801163" y="1119721"/>
                </a:moveTo>
                <a:cubicBezTo>
                  <a:pt x="267274" y="1819300"/>
                  <a:pt x="318683" y="2813017"/>
                  <a:pt x="921787" y="3451343"/>
                </a:cubicBezTo>
                <a:cubicBezTo>
                  <a:pt x="1543321" y="4109175"/>
                  <a:pt x="2551764" y="4180604"/>
                  <a:pt x="3256400" y="3616706"/>
                </a:cubicBezTo>
                <a:lnTo>
                  <a:pt x="801163" y="1119721"/>
                </a:lnTo>
                <a:close/>
              </a:path>
            </a:pathLst>
          </a:custGeom>
          <a:solidFill>
            <a:srgbClr val="EB1515">
              <a:alpha val="27843"/>
            </a:srgbClr>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lIns="130046" tIns="65023" rIns="130046" bIns="65023"/>
          <a:lstStyle/>
          <a:p>
            <a:endParaRPr lang="nl-BE"/>
          </a:p>
        </p:txBody>
      </p:sp>
    </p:spTree>
    <p:custDataLst>
      <p:tags r:id="rId1"/>
    </p:custDataLst>
    <p:extLst>
      <p:ext uri="{BB962C8B-B14F-4D97-AF65-F5344CB8AC3E}">
        <p14:creationId xmlns:p14="http://schemas.microsoft.com/office/powerpoint/2010/main" val="374637583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2" name="Rectangle 2"/>
          <p:cNvSpPr>
            <a:spLocks noGrp="1" noChangeArrowheads="1"/>
          </p:cNvSpPr>
          <p:nvPr>
            <p:ph type="title"/>
          </p:nvPr>
        </p:nvSpPr>
        <p:spPr>
          <a:xfrm>
            <a:off x="1270000" y="986135"/>
            <a:ext cx="10464800" cy="923330"/>
          </a:xfrm>
        </p:spPr>
        <p:txBody>
          <a:bodyPr lIns="0" tIns="0" rIns="0" bIns="0" anchor="ctr">
            <a:spAutoFit/>
          </a:bodyPr>
          <a:lstStyle/>
          <a:p>
            <a:pPr algn="l" defTabSz="638942">
              <a:tabLst>
                <a:tab pos="0" algn="l"/>
                <a:tab pos="1300460" algn="l"/>
                <a:tab pos="2600919" algn="l"/>
                <a:tab pos="3901379" algn="l"/>
                <a:tab pos="5201839" algn="l"/>
                <a:tab pos="6502298" algn="l"/>
                <a:tab pos="7802758" algn="l"/>
                <a:tab pos="9103218" algn="l"/>
                <a:tab pos="10403677" algn="l"/>
                <a:tab pos="11704137" algn="l"/>
                <a:tab pos="13004597" algn="l"/>
                <a:tab pos="14305056" algn="l"/>
              </a:tabLst>
            </a:pPr>
            <a:r>
              <a:rPr lang="en-GB" sz="6000" dirty="0" smtClean="0"/>
              <a:t>www.owasp.org</a:t>
            </a:r>
          </a:p>
        </p:txBody>
      </p:sp>
      <p:sp>
        <p:nvSpPr>
          <p:cNvPr id="3" name="Content Placeholder 2"/>
          <p:cNvSpPr>
            <a:spLocks noGrp="1"/>
          </p:cNvSpPr>
          <p:nvPr>
            <p:ph idx="1"/>
          </p:nvPr>
        </p:nvSpPr>
        <p:spPr/>
        <p:txBody>
          <a:bodyPr/>
          <a:lstStyle/>
          <a:p>
            <a:endParaRPr lang="nl-BE"/>
          </a:p>
        </p:txBody>
      </p:sp>
      <p:sp>
        <p:nvSpPr>
          <p:cNvPr id="145410" name="Slide Number Placeholder 2"/>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1056623" indent="-406394" eaLnBrk="0" hangingPunct="0">
              <a:defRPr>
                <a:solidFill>
                  <a:schemeClr val="tx1"/>
                </a:solidFill>
                <a:latin typeface="Arial" pitchFamily="34" charset="0"/>
              </a:defRPr>
            </a:lvl2pPr>
            <a:lvl3pPr marL="1625575" indent="-325115" eaLnBrk="0" hangingPunct="0">
              <a:defRPr>
                <a:solidFill>
                  <a:schemeClr val="tx1"/>
                </a:solidFill>
                <a:latin typeface="Arial" pitchFamily="34" charset="0"/>
              </a:defRPr>
            </a:lvl3pPr>
            <a:lvl4pPr marL="2275804" indent="-325115" eaLnBrk="0" hangingPunct="0">
              <a:defRPr>
                <a:solidFill>
                  <a:schemeClr val="tx1"/>
                </a:solidFill>
                <a:latin typeface="Arial" pitchFamily="34" charset="0"/>
              </a:defRPr>
            </a:lvl4pPr>
            <a:lvl5pPr marL="2926034" indent="-325115" eaLnBrk="0" hangingPunct="0">
              <a:defRPr>
                <a:solidFill>
                  <a:schemeClr val="tx1"/>
                </a:solidFill>
                <a:latin typeface="Arial" pitchFamily="34" charset="0"/>
              </a:defRPr>
            </a:lvl5pPr>
            <a:lvl6pPr marL="3576264" indent="-325115" eaLnBrk="0" fontAlgn="base" hangingPunct="0">
              <a:spcBef>
                <a:spcPct val="0"/>
              </a:spcBef>
              <a:spcAft>
                <a:spcPct val="0"/>
              </a:spcAft>
              <a:defRPr>
                <a:solidFill>
                  <a:schemeClr val="tx1"/>
                </a:solidFill>
                <a:latin typeface="Arial" pitchFamily="34" charset="0"/>
              </a:defRPr>
            </a:lvl6pPr>
            <a:lvl7pPr marL="4226494" indent="-325115" eaLnBrk="0" fontAlgn="base" hangingPunct="0">
              <a:spcBef>
                <a:spcPct val="0"/>
              </a:spcBef>
              <a:spcAft>
                <a:spcPct val="0"/>
              </a:spcAft>
              <a:defRPr>
                <a:solidFill>
                  <a:schemeClr val="tx1"/>
                </a:solidFill>
                <a:latin typeface="Arial" pitchFamily="34" charset="0"/>
              </a:defRPr>
            </a:lvl7pPr>
            <a:lvl8pPr marL="4876724" indent="-325115" eaLnBrk="0" fontAlgn="base" hangingPunct="0">
              <a:spcBef>
                <a:spcPct val="0"/>
              </a:spcBef>
              <a:spcAft>
                <a:spcPct val="0"/>
              </a:spcAft>
              <a:defRPr>
                <a:solidFill>
                  <a:schemeClr val="tx1"/>
                </a:solidFill>
                <a:latin typeface="Arial" pitchFamily="34" charset="0"/>
              </a:defRPr>
            </a:lvl8pPr>
            <a:lvl9pPr marL="5526954" indent="-325115" eaLnBrk="0" fontAlgn="base" hangingPunct="0">
              <a:spcBef>
                <a:spcPct val="0"/>
              </a:spcBef>
              <a:spcAft>
                <a:spcPct val="0"/>
              </a:spcAft>
              <a:defRPr>
                <a:solidFill>
                  <a:schemeClr val="tx1"/>
                </a:solidFill>
                <a:latin typeface="Arial" pitchFamily="34" charset="0"/>
              </a:defRPr>
            </a:lvl9pPr>
          </a:lstStyle>
          <a:p>
            <a:pPr eaLnBrk="1" hangingPunct="1"/>
            <a:r>
              <a:rPr lang="fr-BE" smtClean="0">
                <a:solidFill>
                  <a:schemeClr val="bg1"/>
                </a:solidFill>
                <a:latin typeface="Verdana" pitchFamily="34" charset="0"/>
              </a:rPr>
              <a:t>|</a:t>
            </a:r>
            <a:fld id="{4F97AEC4-19EE-4165-8D31-479169426B9F}" type="slidenum">
              <a:rPr lang="fr-BE" sz="1400" b="1">
                <a:solidFill>
                  <a:srgbClr val="FBD9AB"/>
                </a:solidFill>
                <a:latin typeface="Verdana" pitchFamily="34" charset="0"/>
              </a:rPr>
              <a:pPr eaLnBrk="1" hangingPunct="1"/>
              <a:t>44</a:t>
            </a:fld>
            <a:endParaRPr lang="fr-BE" sz="1400" b="1">
              <a:solidFill>
                <a:srgbClr val="FBD9AB"/>
              </a:solidFill>
              <a:latin typeface="Verdana" pitchFamily="34" charset="0"/>
            </a:endParaRPr>
          </a:p>
        </p:txBody>
      </p:sp>
      <p:sp>
        <p:nvSpPr>
          <p:cNvPr id="145411" name="Slide Number Placeholder 3"/>
          <p:cNvSpPr txBox="1">
            <a:spLocks noGrp="1"/>
          </p:cNvSpPr>
          <p:nvPr/>
        </p:nvSpPr>
        <p:spPr bwMode="auto">
          <a:xfrm>
            <a:off x="11930098" y="8954347"/>
            <a:ext cx="577991" cy="325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fld id="{CB4FD085-DB95-48A0-B542-A2D323D877D6}" type="slidenum">
              <a:rPr lang="en-US" sz="1400" b="1">
                <a:solidFill>
                  <a:schemeClr val="bg2"/>
                </a:solidFill>
                <a:latin typeface="Tahoma" pitchFamily="34" charset="0"/>
              </a:rPr>
              <a:pPr algn="ctr" eaLnBrk="1" hangingPunct="1"/>
              <a:t>44</a:t>
            </a:fld>
            <a:endParaRPr lang="en-US" sz="1400" b="1">
              <a:solidFill>
                <a:schemeClr val="bg2"/>
              </a:solidFill>
              <a:latin typeface="Tahoma" pitchFamily="34" charset="0"/>
            </a:endParaRPr>
          </a:p>
        </p:txBody>
      </p:sp>
      <p:pic>
        <p:nvPicPr>
          <p:cNvPr id="21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857" y="2521338"/>
            <a:ext cx="12417233" cy="5939860"/>
          </a:xfrm>
          <a:prstGeom prst="rect">
            <a:avLst/>
          </a:prstGeom>
          <a:noFill/>
          <a:ln w="9525">
            <a:solidFill>
              <a:schemeClr val="tx1"/>
            </a:solidFill>
            <a:miter lim="800000"/>
            <a:headEnd/>
            <a:tailEnd/>
          </a:ln>
          <a:effectLst>
            <a:outerShdw blurRad="50800" dist="38100" dir="5400000" algn="t" rotWithShape="0">
              <a:prstClr val="black">
                <a:alpha val="40000"/>
              </a:prstClr>
            </a:outerShdw>
          </a:effectLst>
          <a:scene3d>
            <a:camera prst="perspectiveLeft"/>
            <a:lightRig rig="threePt" dir="t"/>
          </a:scene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040746097"/>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nl-BE" dirty="0" smtClean="0"/>
              <a:t>OWASP Near You</a:t>
            </a:r>
            <a:endParaRPr lang="nl-BE" dirty="0"/>
          </a:p>
        </p:txBody>
      </p:sp>
      <p:sp>
        <p:nvSpPr>
          <p:cNvPr id="6" name="Text Placeholder 5"/>
          <p:cNvSpPr>
            <a:spLocks noGrp="1"/>
          </p:cNvSpPr>
          <p:nvPr>
            <p:ph type="body" idx="1"/>
          </p:nvPr>
        </p:nvSpPr>
        <p:spPr/>
        <p:txBody>
          <a:bodyPr/>
          <a:lstStyle/>
          <a:p>
            <a:endParaRPr lang="nl-BE"/>
          </a:p>
        </p:txBody>
      </p:sp>
      <p:sp>
        <p:nvSpPr>
          <p:cNvPr id="4" name="Slide Number Placeholder 3"/>
          <p:cNvSpPr>
            <a:spLocks noGrp="1"/>
          </p:cNvSpPr>
          <p:nvPr>
            <p:ph type="sldNum" sz="quarter" idx="10"/>
          </p:nvPr>
        </p:nvSpPr>
        <p:spPr/>
        <p:txBody>
          <a:bodyPr/>
          <a:lstStyle/>
          <a:p>
            <a:fld id="{91B424F0-30A2-4201-84E1-0E06B2061B85}" type="slidenum">
              <a:rPr lang="en-US" smtClean="0"/>
              <a:pPr/>
              <a:t>45</a:t>
            </a:fld>
            <a:endParaRPr lang="en-US"/>
          </a:p>
        </p:txBody>
      </p:sp>
    </p:spTree>
    <p:extLst>
      <p:ext uri="{BB962C8B-B14F-4D97-AF65-F5344CB8AC3E}">
        <p14:creationId xmlns:p14="http://schemas.microsoft.com/office/powerpoint/2010/main" val="280386105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6000" dirty="0" smtClean="0"/>
              <a:t>Upcoming local events</a:t>
            </a:r>
            <a:endParaRPr lang="nl-BE" sz="6000" dirty="0"/>
          </a:p>
        </p:txBody>
      </p:sp>
      <p:sp>
        <p:nvSpPr>
          <p:cNvPr id="3" name="Content Placeholder 2"/>
          <p:cNvSpPr>
            <a:spLocks noGrp="1"/>
          </p:cNvSpPr>
          <p:nvPr>
            <p:ph idx="1"/>
          </p:nvPr>
        </p:nvSpPr>
        <p:spPr>
          <a:xfrm>
            <a:off x="1270000" y="2590800"/>
            <a:ext cx="10464800" cy="6248400"/>
          </a:xfrm>
        </p:spPr>
        <p:txBody>
          <a:bodyPr/>
          <a:lstStyle/>
          <a:p>
            <a:pPr>
              <a:buFont typeface="Arial" pitchFamily="34" charset="0"/>
              <a:buChar char="•"/>
            </a:pPr>
            <a:r>
              <a:rPr lang="nl-BE" sz="2000" dirty="0" smtClean="0"/>
              <a:t>OWASP </a:t>
            </a:r>
            <a:r>
              <a:rPr lang="nl-BE" sz="2000" b="1" dirty="0" smtClean="0"/>
              <a:t>Chapter</a:t>
            </a:r>
            <a:r>
              <a:rPr lang="nl-BE" sz="2000" dirty="0" smtClean="0"/>
              <a:t> meetings:</a:t>
            </a:r>
          </a:p>
          <a:p>
            <a:pPr lvl="1">
              <a:buFont typeface="Arial" pitchFamily="34" charset="0"/>
              <a:buChar char="•"/>
            </a:pPr>
            <a:r>
              <a:rPr lang="nl-BE" sz="2000" dirty="0" smtClean="0"/>
              <a:t>23-May - Brussels: </a:t>
            </a:r>
          </a:p>
          <a:p>
            <a:pPr lvl="2">
              <a:buFont typeface="Arial" pitchFamily="34" charset="0"/>
              <a:buChar char="•"/>
            </a:pPr>
            <a:r>
              <a:rPr lang="en-US" sz="2000" b="1" dirty="0" smtClean="0"/>
              <a:t>The </a:t>
            </a:r>
            <a:r>
              <a:rPr lang="en-US" sz="2000" b="1" dirty="0"/>
              <a:t>Ghost of XSS Past, Present and Future </a:t>
            </a:r>
            <a:r>
              <a:rPr lang="en-US" sz="2000" dirty="0"/>
              <a:t>– A Defensive Tale (by Jim </a:t>
            </a:r>
            <a:r>
              <a:rPr lang="en-US" sz="2000" dirty="0" err="1"/>
              <a:t>Manico</a:t>
            </a:r>
            <a:r>
              <a:rPr lang="en-US" sz="2000" dirty="0"/>
              <a:t>, Infrared Security)</a:t>
            </a:r>
            <a:endParaRPr lang="nl-BE" sz="2000" dirty="0" smtClean="0"/>
          </a:p>
          <a:p>
            <a:pPr lvl="1">
              <a:buFont typeface="Arial" pitchFamily="34" charset="0"/>
              <a:buChar char="•"/>
            </a:pPr>
            <a:r>
              <a:rPr lang="nl-BE" sz="2000" dirty="0" smtClean="0"/>
              <a:t>16-Jun - Brussels:</a:t>
            </a:r>
          </a:p>
          <a:p>
            <a:pPr lvl="2">
              <a:buFont typeface="Arial" pitchFamily="34" charset="0"/>
              <a:buChar char="•"/>
            </a:pPr>
            <a:r>
              <a:rPr lang="en-US" sz="2000" b="1" dirty="0"/>
              <a:t>The OWASP </a:t>
            </a:r>
            <a:r>
              <a:rPr lang="en-US" sz="2000" b="1" dirty="0" err="1"/>
              <a:t>AppSensor</a:t>
            </a:r>
            <a:r>
              <a:rPr lang="en-US" sz="2000" b="1" dirty="0"/>
              <a:t> Project </a:t>
            </a:r>
            <a:r>
              <a:rPr lang="en-US" sz="2000" dirty="0"/>
              <a:t>(by Colin Watson, Watson Hall Ltd)</a:t>
            </a:r>
          </a:p>
          <a:p>
            <a:pPr lvl="2">
              <a:buFont typeface="Arial" pitchFamily="34" charset="0"/>
              <a:buChar char="•"/>
            </a:pPr>
            <a:r>
              <a:rPr lang="en-US" sz="2000" b="1" dirty="0"/>
              <a:t>How to become Twitter's admin: An introduction to Modern Web Service Attacks </a:t>
            </a:r>
            <a:r>
              <a:rPr lang="en-US" sz="2000" dirty="0"/>
              <a:t>(by Andreas </a:t>
            </a:r>
            <a:r>
              <a:rPr lang="en-US" sz="2000" dirty="0" err="1"/>
              <a:t>Falkenberg</a:t>
            </a:r>
            <a:r>
              <a:rPr lang="en-US" sz="2000" dirty="0"/>
              <a:t>, RUB)</a:t>
            </a:r>
            <a:endParaRPr lang="nl-BE" sz="2000" dirty="0" smtClean="0"/>
          </a:p>
          <a:p>
            <a:pPr>
              <a:buFont typeface="Arial" pitchFamily="34" charset="0"/>
              <a:buChar char="•"/>
            </a:pPr>
            <a:r>
              <a:rPr lang="nl-BE" sz="2000" dirty="0" smtClean="0"/>
              <a:t>OWASP </a:t>
            </a:r>
            <a:r>
              <a:rPr lang="nl-BE" sz="2000" b="1" dirty="0" smtClean="0"/>
              <a:t>AppSec Europe </a:t>
            </a:r>
            <a:r>
              <a:rPr lang="nl-BE" sz="2000" dirty="0" smtClean="0"/>
              <a:t>– Dublin – Jun 7-9</a:t>
            </a:r>
          </a:p>
          <a:p>
            <a:pPr>
              <a:buFont typeface="Arial" pitchFamily="34" charset="0"/>
              <a:buChar char="•"/>
            </a:pPr>
            <a:r>
              <a:rPr lang="nl-BE" sz="2000" b="1" dirty="0" smtClean="0"/>
              <a:t>BruCON</a:t>
            </a:r>
            <a:r>
              <a:rPr lang="nl-BE" sz="2000" dirty="0" smtClean="0"/>
              <a:t> </a:t>
            </a:r>
            <a:r>
              <a:rPr lang="nl-BE" sz="2000" dirty="0"/>
              <a:t>– </a:t>
            </a:r>
            <a:r>
              <a:rPr lang="nl-BE" sz="2000" dirty="0" smtClean="0"/>
              <a:t>Brussels – Sep 19-22</a:t>
            </a:r>
          </a:p>
          <a:p>
            <a:pPr>
              <a:buFont typeface="Arial" pitchFamily="34" charset="0"/>
              <a:buChar char="•"/>
            </a:pPr>
            <a:r>
              <a:rPr lang="nl-BE" sz="2000" b="1" dirty="0" smtClean="0"/>
              <a:t>OWASP BeNeLux </a:t>
            </a:r>
            <a:r>
              <a:rPr lang="nl-BE" sz="2000" dirty="0" smtClean="0"/>
              <a:t>– Luxembourg Nov-30/Dec-1</a:t>
            </a:r>
          </a:p>
          <a:p>
            <a:pPr>
              <a:buFont typeface="Arial" pitchFamily="34" charset="0"/>
              <a:buChar char="•"/>
            </a:pPr>
            <a:endParaRPr lang="nl-BE" sz="2000" dirty="0"/>
          </a:p>
        </p:txBody>
      </p:sp>
      <p:sp>
        <p:nvSpPr>
          <p:cNvPr id="4" name="Slide Number Placeholder 3"/>
          <p:cNvSpPr>
            <a:spLocks noGrp="1"/>
          </p:cNvSpPr>
          <p:nvPr>
            <p:ph type="sldNum" sz="quarter" idx="10"/>
          </p:nvPr>
        </p:nvSpPr>
        <p:spPr/>
        <p:txBody>
          <a:bodyPr/>
          <a:lstStyle/>
          <a:p>
            <a:fld id="{91B424F0-30A2-4201-84E1-0E06B2061B85}" type="slidenum">
              <a:rPr lang="en-US" smtClean="0"/>
              <a:pPr/>
              <a:t>46</a:t>
            </a:fld>
            <a:endParaRPr lang="en-US"/>
          </a:p>
        </p:txBody>
      </p:sp>
    </p:spTree>
    <p:extLst>
      <p:ext uri="{BB962C8B-B14F-4D97-AF65-F5344CB8AC3E}">
        <p14:creationId xmlns:p14="http://schemas.microsoft.com/office/powerpoint/2010/main" val="2173130025"/>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3"/>
          <p:cNvSpPr txBox="1">
            <a:spLocks noGrp="1"/>
          </p:cNvSpPr>
          <p:nvPr/>
        </p:nvSpPr>
        <p:spPr bwMode="auto">
          <a:xfrm>
            <a:off x="12209463" y="8972550"/>
            <a:ext cx="577850"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18" tIns="65010" rIns="130018" bIns="65010"/>
          <a:lstStyle>
            <a:lvl1pPr defTabSz="1300163" eaLnBrk="0" hangingPunct="0">
              <a:defRPr sz="4300">
                <a:solidFill>
                  <a:srgbClr val="000000"/>
                </a:solidFill>
                <a:latin typeface="Gill Sans" charset="0"/>
                <a:ea typeface="ヒラギノ角ゴ ProN W3"/>
                <a:cs typeface="ヒラギノ角ゴ ProN W3"/>
                <a:sym typeface="Gill Sans" charset="0"/>
              </a:defRPr>
            </a:lvl1pPr>
            <a:lvl2pPr marL="742950" indent="-285750" defTabSz="1300163" eaLnBrk="0" hangingPunct="0">
              <a:defRPr sz="4300">
                <a:solidFill>
                  <a:srgbClr val="000000"/>
                </a:solidFill>
                <a:latin typeface="Gill Sans" charset="0"/>
                <a:ea typeface="ヒラギノ角ゴ ProN W3"/>
                <a:cs typeface="ヒラギノ角ゴ ProN W3"/>
                <a:sym typeface="Gill Sans" charset="0"/>
              </a:defRPr>
            </a:lvl2pPr>
            <a:lvl3pPr marL="1143000" indent="-228600" defTabSz="1300163" eaLnBrk="0" hangingPunct="0">
              <a:defRPr sz="4300">
                <a:solidFill>
                  <a:srgbClr val="000000"/>
                </a:solidFill>
                <a:latin typeface="Gill Sans" charset="0"/>
                <a:ea typeface="ヒラギノ角ゴ ProN W3"/>
                <a:cs typeface="ヒラギノ角ゴ ProN W3"/>
                <a:sym typeface="Gill Sans" charset="0"/>
              </a:defRPr>
            </a:lvl3pPr>
            <a:lvl4pPr marL="1600200" indent="-228600" defTabSz="1300163" eaLnBrk="0" hangingPunct="0">
              <a:defRPr sz="4300">
                <a:solidFill>
                  <a:srgbClr val="000000"/>
                </a:solidFill>
                <a:latin typeface="Gill Sans" charset="0"/>
                <a:ea typeface="ヒラギノ角ゴ ProN W3"/>
                <a:cs typeface="ヒラギノ角ゴ ProN W3"/>
                <a:sym typeface="Gill Sans" charset="0"/>
              </a:defRPr>
            </a:lvl4pPr>
            <a:lvl5pPr marL="2057400" indent="-228600" defTabSz="1300163" eaLnBrk="0" hangingPunct="0">
              <a:defRPr sz="4300">
                <a:solidFill>
                  <a:srgbClr val="000000"/>
                </a:solidFill>
                <a:latin typeface="Gill Sans" charset="0"/>
                <a:ea typeface="ヒラギノ角ゴ ProN W3"/>
                <a:cs typeface="ヒラギノ角ゴ ProN W3"/>
                <a:sym typeface="Gill Sans" charset="0"/>
              </a:defRPr>
            </a:lvl5pPr>
            <a:lvl6pPr marL="2514600" indent="-228600" algn="ctr" defTabSz="1300163" eaLnBrk="0" fontAlgn="base" hangingPunct="0">
              <a:spcBef>
                <a:spcPct val="0"/>
              </a:spcBef>
              <a:spcAft>
                <a:spcPct val="0"/>
              </a:spcAft>
              <a:defRPr sz="4300">
                <a:solidFill>
                  <a:srgbClr val="000000"/>
                </a:solidFill>
                <a:latin typeface="Gill Sans" charset="0"/>
                <a:ea typeface="ヒラギノ角ゴ ProN W3"/>
                <a:cs typeface="ヒラギノ角ゴ ProN W3"/>
                <a:sym typeface="Gill Sans" charset="0"/>
              </a:defRPr>
            </a:lvl6pPr>
            <a:lvl7pPr marL="2971800" indent="-228600" algn="ctr" defTabSz="1300163" eaLnBrk="0" fontAlgn="base" hangingPunct="0">
              <a:spcBef>
                <a:spcPct val="0"/>
              </a:spcBef>
              <a:spcAft>
                <a:spcPct val="0"/>
              </a:spcAft>
              <a:defRPr sz="4300">
                <a:solidFill>
                  <a:srgbClr val="000000"/>
                </a:solidFill>
                <a:latin typeface="Gill Sans" charset="0"/>
                <a:ea typeface="ヒラギノ角ゴ ProN W3"/>
                <a:cs typeface="ヒラギノ角ゴ ProN W3"/>
                <a:sym typeface="Gill Sans" charset="0"/>
              </a:defRPr>
            </a:lvl7pPr>
            <a:lvl8pPr marL="3429000" indent="-228600" algn="ctr" defTabSz="1300163" eaLnBrk="0" fontAlgn="base" hangingPunct="0">
              <a:spcBef>
                <a:spcPct val="0"/>
              </a:spcBef>
              <a:spcAft>
                <a:spcPct val="0"/>
              </a:spcAft>
              <a:defRPr sz="4300">
                <a:solidFill>
                  <a:srgbClr val="000000"/>
                </a:solidFill>
                <a:latin typeface="Gill Sans" charset="0"/>
                <a:ea typeface="ヒラギノ角ゴ ProN W3"/>
                <a:cs typeface="ヒラギノ角ゴ ProN W3"/>
                <a:sym typeface="Gill Sans" charset="0"/>
              </a:defRPr>
            </a:lvl8pPr>
            <a:lvl9pPr marL="3886200" indent="-228600" algn="ctr" defTabSz="1300163" eaLnBrk="0" fontAlgn="base" hangingPunct="0">
              <a:spcBef>
                <a:spcPct val="0"/>
              </a:spcBef>
              <a:spcAft>
                <a:spcPct val="0"/>
              </a:spcAft>
              <a:defRPr sz="4300">
                <a:solidFill>
                  <a:srgbClr val="000000"/>
                </a:solidFill>
                <a:latin typeface="Gill Sans" charset="0"/>
                <a:ea typeface="ヒラギノ角ゴ ProN W3"/>
                <a:cs typeface="ヒラギノ角ゴ ProN W3"/>
                <a:sym typeface="Gill Sans" charset="0"/>
              </a:defRPr>
            </a:lvl9pPr>
          </a:lstStyle>
          <a:p>
            <a:pPr eaLnBrk="1" hangingPunct="1"/>
            <a:fld id="{CA51A27D-4A53-44BE-A532-519A46D91364}" type="slidenum">
              <a:rPr lang="en-US" sz="1400" b="1">
                <a:solidFill>
                  <a:srgbClr val="969696"/>
                </a:solidFill>
                <a:latin typeface="Tahoma" pitchFamily="34" charset="0"/>
              </a:rPr>
              <a:pPr eaLnBrk="1" hangingPunct="1"/>
              <a:t>47</a:t>
            </a:fld>
            <a:endParaRPr lang="en-US" sz="1400" b="1">
              <a:solidFill>
                <a:srgbClr val="969696"/>
              </a:solidFill>
              <a:latin typeface="Tahoma" pitchFamily="34" charset="0"/>
            </a:endParaRPr>
          </a:p>
        </p:txBody>
      </p:sp>
      <p:sp>
        <p:nvSpPr>
          <p:cNvPr id="27651" name="Rectangle 6"/>
          <p:cNvSpPr>
            <a:spLocks noGrp="1" noChangeArrowheads="1"/>
          </p:cNvSpPr>
          <p:nvPr>
            <p:ph type="title" idx="4294967295"/>
          </p:nvPr>
        </p:nvSpPr>
        <p:spPr/>
        <p:txBody>
          <a:bodyPr lIns="130018" tIns="65010" rIns="130018" bIns="65010"/>
          <a:lstStyle/>
          <a:p>
            <a:pPr eaLnBrk="1" hangingPunct="1"/>
            <a:r>
              <a:rPr lang="nl-BE" smtClean="0"/>
              <a:t>Subscribe mailing list</a:t>
            </a:r>
            <a:endParaRPr lang="en-US" smtClean="0"/>
          </a:p>
        </p:txBody>
      </p:sp>
      <p:sp>
        <p:nvSpPr>
          <p:cNvPr id="27652" name="Rectangle 8"/>
          <p:cNvSpPr>
            <a:spLocks noGrp="1" noChangeArrowheads="1"/>
          </p:cNvSpPr>
          <p:nvPr>
            <p:ph type="body" idx="4294967295"/>
          </p:nvPr>
        </p:nvSpPr>
        <p:spPr>
          <a:xfrm>
            <a:off x="3649663" y="3481388"/>
            <a:ext cx="8756650" cy="5716587"/>
          </a:xfrm>
        </p:spPr>
        <p:txBody>
          <a:bodyPr lIns="130018" tIns="65010" rIns="130018" bIns="65010" anchor="t"/>
          <a:lstStyle/>
          <a:p>
            <a:pPr eaLnBrk="1" hangingPunct="1"/>
            <a:endParaRPr lang="nl-BE" dirty="0"/>
          </a:p>
          <a:p>
            <a:pPr eaLnBrk="1" hangingPunct="1"/>
            <a:r>
              <a:rPr lang="nl-BE" dirty="0" smtClean="0">
                <a:hlinkClick r:id="rId2"/>
              </a:rPr>
              <a:t>www.owasp.be</a:t>
            </a:r>
            <a:endParaRPr lang="nl-BE" dirty="0" smtClean="0"/>
          </a:p>
          <a:p>
            <a:pPr eaLnBrk="1" hangingPunct="1"/>
            <a:r>
              <a:rPr lang="nl-BE" dirty="0" smtClean="0"/>
              <a:t>Keep up to date!</a:t>
            </a:r>
            <a:endParaRPr lang="nl-BE" dirty="0" smtClean="0">
              <a:solidFill>
                <a:srgbClr val="FF0000"/>
              </a:solidFill>
            </a:endParaRPr>
          </a:p>
        </p:txBody>
      </p:sp>
      <p:pic>
        <p:nvPicPr>
          <p:cNvPr id="27653" name="Picture 6" descr="wewantyo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100" y="3065463"/>
            <a:ext cx="3484563" cy="468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2050993"/>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3"/>
          <p:cNvSpPr txBox="1">
            <a:spLocks noGrp="1"/>
          </p:cNvSpPr>
          <p:nvPr/>
        </p:nvSpPr>
        <p:spPr bwMode="auto">
          <a:xfrm>
            <a:off x="12209463" y="8972550"/>
            <a:ext cx="577850" cy="32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18" tIns="65010" rIns="130018" bIns="65010"/>
          <a:lstStyle>
            <a:lvl1pPr defTabSz="1300163" eaLnBrk="0" hangingPunct="0">
              <a:defRPr sz="4300">
                <a:solidFill>
                  <a:srgbClr val="000000"/>
                </a:solidFill>
                <a:latin typeface="Gill Sans" charset="0"/>
                <a:ea typeface="ヒラギノ角ゴ ProN W3"/>
                <a:cs typeface="ヒラギノ角ゴ ProN W3"/>
                <a:sym typeface="Gill Sans" charset="0"/>
              </a:defRPr>
            </a:lvl1pPr>
            <a:lvl2pPr marL="742950" indent="-285750" defTabSz="1300163" eaLnBrk="0" hangingPunct="0">
              <a:defRPr sz="4300">
                <a:solidFill>
                  <a:srgbClr val="000000"/>
                </a:solidFill>
                <a:latin typeface="Gill Sans" charset="0"/>
                <a:ea typeface="ヒラギノ角ゴ ProN W3"/>
                <a:cs typeface="ヒラギノ角ゴ ProN W3"/>
                <a:sym typeface="Gill Sans" charset="0"/>
              </a:defRPr>
            </a:lvl2pPr>
            <a:lvl3pPr marL="1143000" indent="-228600" defTabSz="1300163" eaLnBrk="0" hangingPunct="0">
              <a:defRPr sz="4300">
                <a:solidFill>
                  <a:srgbClr val="000000"/>
                </a:solidFill>
                <a:latin typeface="Gill Sans" charset="0"/>
                <a:ea typeface="ヒラギノ角ゴ ProN W3"/>
                <a:cs typeface="ヒラギノ角ゴ ProN W3"/>
                <a:sym typeface="Gill Sans" charset="0"/>
              </a:defRPr>
            </a:lvl3pPr>
            <a:lvl4pPr marL="1600200" indent="-228600" defTabSz="1300163" eaLnBrk="0" hangingPunct="0">
              <a:defRPr sz="4300">
                <a:solidFill>
                  <a:srgbClr val="000000"/>
                </a:solidFill>
                <a:latin typeface="Gill Sans" charset="0"/>
                <a:ea typeface="ヒラギノ角ゴ ProN W3"/>
                <a:cs typeface="ヒラギノ角ゴ ProN W3"/>
                <a:sym typeface="Gill Sans" charset="0"/>
              </a:defRPr>
            </a:lvl4pPr>
            <a:lvl5pPr marL="2057400" indent="-228600" defTabSz="1300163" eaLnBrk="0" hangingPunct="0">
              <a:defRPr sz="4300">
                <a:solidFill>
                  <a:srgbClr val="000000"/>
                </a:solidFill>
                <a:latin typeface="Gill Sans" charset="0"/>
                <a:ea typeface="ヒラギノ角ゴ ProN W3"/>
                <a:cs typeface="ヒラギノ角ゴ ProN W3"/>
                <a:sym typeface="Gill Sans" charset="0"/>
              </a:defRPr>
            </a:lvl5pPr>
            <a:lvl6pPr marL="2514600" indent="-228600" algn="ctr" defTabSz="1300163" eaLnBrk="0" fontAlgn="base" hangingPunct="0">
              <a:spcBef>
                <a:spcPct val="0"/>
              </a:spcBef>
              <a:spcAft>
                <a:spcPct val="0"/>
              </a:spcAft>
              <a:defRPr sz="4300">
                <a:solidFill>
                  <a:srgbClr val="000000"/>
                </a:solidFill>
                <a:latin typeface="Gill Sans" charset="0"/>
                <a:ea typeface="ヒラギノ角ゴ ProN W3"/>
                <a:cs typeface="ヒラギノ角ゴ ProN W3"/>
                <a:sym typeface="Gill Sans" charset="0"/>
              </a:defRPr>
            </a:lvl6pPr>
            <a:lvl7pPr marL="2971800" indent="-228600" algn="ctr" defTabSz="1300163" eaLnBrk="0" fontAlgn="base" hangingPunct="0">
              <a:spcBef>
                <a:spcPct val="0"/>
              </a:spcBef>
              <a:spcAft>
                <a:spcPct val="0"/>
              </a:spcAft>
              <a:defRPr sz="4300">
                <a:solidFill>
                  <a:srgbClr val="000000"/>
                </a:solidFill>
                <a:latin typeface="Gill Sans" charset="0"/>
                <a:ea typeface="ヒラギノ角ゴ ProN W3"/>
                <a:cs typeface="ヒラギノ角ゴ ProN W3"/>
                <a:sym typeface="Gill Sans" charset="0"/>
              </a:defRPr>
            </a:lvl7pPr>
            <a:lvl8pPr marL="3429000" indent="-228600" algn="ctr" defTabSz="1300163" eaLnBrk="0" fontAlgn="base" hangingPunct="0">
              <a:spcBef>
                <a:spcPct val="0"/>
              </a:spcBef>
              <a:spcAft>
                <a:spcPct val="0"/>
              </a:spcAft>
              <a:defRPr sz="4300">
                <a:solidFill>
                  <a:srgbClr val="000000"/>
                </a:solidFill>
                <a:latin typeface="Gill Sans" charset="0"/>
                <a:ea typeface="ヒラギノ角ゴ ProN W3"/>
                <a:cs typeface="ヒラギノ角ゴ ProN W3"/>
                <a:sym typeface="Gill Sans" charset="0"/>
              </a:defRPr>
            </a:lvl8pPr>
            <a:lvl9pPr marL="3886200" indent="-228600" algn="ctr" defTabSz="1300163" eaLnBrk="0" fontAlgn="base" hangingPunct="0">
              <a:spcBef>
                <a:spcPct val="0"/>
              </a:spcBef>
              <a:spcAft>
                <a:spcPct val="0"/>
              </a:spcAft>
              <a:defRPr sz="4300">
                <a:solidFill>
                  <a:srgbClr val="000000"/>
                </a:solidFill>
                <a:latin typeface="Gill Sans" charset="0"/>
                <a:ea typeface="ヒラギノ角ゴ ProN W3"/>
                <a:cs typeface="ヒラギノ角ゴ ProN W3"/>
                <a:sym typeface="Gill Sans" charset="0"/>
              </a:defRPr>
            </a:lvl9pPr>
          </a:lstStyle>
          <a:p>
            <a:pPr eaLnBrk="1" hangingPunct="1"/>
            <a:fld id="{CA51A27D-4A53-44BE-A532-519A46D91364}" type="slidenum">
              <a:rPr lang="en-US" sz="1400" b="1">
                <a:solidFill>
                  <a:srgbClr val="969696"/>
                </a:solidFill>
                <a:latin typeface="Tahoma" pitchFamily="34" charset="0"/>
              </a:rPr>
              <a:pPr eaLnBrk="1" hangingPunct="1"/>
              <a:t>48</a:t>
            </a:fld>
            <a:endParaRPr lang="en-US" sz="1400" b="1">
              <a:solidFill>
                <a:srgbClr val="969696"/>
              </a:solidFill>
              <a:latin typeface="Tahoma" pitchFamily="34" charset="0"/>
            </a:endParaRPr>
          </a:p>
        </p:txBody>
      </p:sp>
      <p:sp>
        <p:nvSpPr>
          <p:cNvPr id="27651" name="Rectangle 6"/>
          <p:cNvSpPr>
            <a:spLocks noGrp="1" noChangeArrowheads="1"/>
          </p:cNvSpPr>
          <p:nvPr>
            <p:ph type="title" idx="4294967295"/>
          </p:nvPr>
        </p:nvSpPr>
        <p:spPr/>
        <p:txBody>
          <a:bodyPr lIns="130018" tIns="65010" rIns="130018" bIns="65010"/>
          <a:lstStyle/>
          <a:p>
            <a:pPr eaLnBrk="1" hangingPunct="1"/>
            <a:r>
              <a:rPr lang="nl-BE" sz="6000" dirty="0"/>
              <a:t>W</a:t>
            </a:r>
            <a:r>
              <a:rPr lang="nl-BE" sz="6000" dirty="0" smtClean="0"/>
              <a:t>ant to support OWASP?</a:t>
            </a:r>
            <a:endParaRPr lang="en-US" sz="6000" dirty="0" smtClean="0"/>
          </a:p>
        </p:txBody>
      </p:sp>
      <p:sp>
        <p:nvSpPr>
          <p:cNvPr id="27652" name="Rectangle 8"/>
          <p:cNvSpPr>
            <a:spLocks noGrp="1" noChangeArrowheads="1"/>
          </p:cNvSpPr>
          <p:nvPr>
            <p:ph type="body" idx="4294967295"/>
          </p:nvPr>
        </p:nvSpPr>
        <p:spPr>
          <a:xfrm>
            <a:off x="330199" y="2286000"/>
            <a:ext cx="12457114" cy="5716587"/>
          </a:xfrm>
        </p:spPr>
        <p:txBody>
          <a:bodyPr lIns="130018" tIns="65010" rIns="130018" bIns="65010" anchor="t"/>
          <a:lstStyle/>
          <a:p>
            <a:pPr eaLnBrk="1" hangingPunct="1"/>
            <a:r>
              <a:rPr lang="en-US" dirty="0" smtClean="0"/>
              <a:t>Become member, annual </a:t>
            </a:r>
            <a:r>
              <a:rPr lang="en-US" dirty="0"/>
              <a:t>donation </a:t>
            </a:r>
            <a:r>
              <a:rPr lang="en-US" dirty="0" smtClean="0"/>
              <a:t>of:</a:t>
            </a:r>
          </a:p>
          <a:p>
            <a:pPr eaLnBrk="1" hangingPunct="1">
              <a:buFont typeface="Arial" pitchFamily="34" charset="0"/>
              <a:buChar char="•"/>
            </a:pPr>
            <a:r>
              <a:rPr lang="en-US" dirty="0" smtClean="0"/>
              <a:t>$50 </a:t>
            </a:r>
            <a:r>
              <a:rPr lang="en-US" dirty="0"/>
              <a:t>Individual </a:t>
            </a:r>
            <a:endParaRPr lang="en-US" dirty="0" smtClean="0"/>
          </a:p>
          <a:p>
            <a:pPr eaLnBrk="1" hangingPunct="1">
              <a:buFont typeface="Arial" pitchFamily="34" charset="0"/>
              <a:buChar char="•"/>
            </a:pPr>
            <a:r>
              <a:rPr lang="en-US" dirty="0" smtClean="0"/>
              <a:t>$</a:t>
            </a:r>
            <a:r>
              <a:rPr lang="en-US" dirty="0"/>
              <a:t>5000 Corporate </a:t>
            </a:r>
            <a:endParaRPr lang="en-US" dirty="0" smtClean="0"/>
          </a:p>
          <a:p>
            <a:pPr eaLnBrk="1" hangingPunct="1"/>
            <a:r>
              <a:rPr lang="en-US" dirty="0" smtClean="0"/>
              <a:t>enables </a:t>
            </a:r>
            <a:r>
              <a:rPr lang="en-US" dirty="0"/>
              <a:t>the support of OWASP </a:t>
            </a:r>
            <a:r>
              <a:rPr lang="en-US" dirty="0">
                <a:hlinkClick r:id="rId2" tooltip="http://www.owasp.org/index.php/Category:OWASP_Project"/>
              </a:rPr>
              <a:t>projects</a:t>
            </a:r>
            <a:r>
              <a:rPr lang="en-US" dirty="0"/>
              <a:t>, </a:t>
            </a:r>
            <a:r>
              <a:rPr lang="en-US" dirty="0">
                <a:hlinkClick r:id="rId3" tooltip="https://lists.owasp.org/mailman/listinfo"/>
              </a:rPr>
              <a:t>mailing lists</a:t>
            </a:r>
            <a:r>
              <a:rPr lang="en-US" dirty="0"/>
              <a:t>, </a:t>
            </a:r>
            <a:r>
              <a:rPr lang="en-US" dirty="0">
                <a:hlinkClick r:id="rId4" tooltip="http://www.owasp.org/index.php/Category:OWASP_AppSec_Conference"/>
              </a:rPr>
              <a:t>conferences</a:t>
            </a:r>
            <a:r>
              <a:rPr lang="en-US" dirty="0"/>
              <a:t>, </a:t>
            </a:r>
            <a:r>
              <a:rPr lang="en-US" dirty="0" smtClean="0">
                <a:hlinkClick r:id="rId5" tooltip="http://www.owasp.org/index.php/OWASP_Podcast#tab=Latest_Shows"/>
              </a:rPr>
              <a:t>podcasts</a:t>
            </a:r>
            <a:r>
              <a:rPr lang="en-US" dirty="0" smtClean="0"/>
              <a:t>,</a:t>
            </a:r>
            <a:r>
              <a:rPr lang="en-US" dirty="0"/>
              <a:t> </a:t>
            </a:r>
            <a:r>
              <a:rPr lang="en-US" dirty="0">
                <a:hlinkClick r:id="rId6" tooltip="http://www.owasp.org/index.php/Funds_available_for_OWASP_Projects"/>
              </a:rPr>
              <a:t>grants</a:t>
            </a:r>
            <a:r>
              <a:rPr lang="en-US" dirty="0"/>
              <a:t> and </a:t>
            </a:r>
            <a:r>
              <a:rPr lang="en-US" dirty="0">
                <a:hlinkClick r:id="rId7" tooltip="https://www.owasp.org/index.php/Global_Committee_Pages"/>
              </a:rPr>
              <a:t>global steering </a:t>
            </a:r>
            <a:r>
              <a:rPr lang="en-US" dirty="0" smtClean="0">
                <a:hlinkClick r:id="rId7" tooltip="https://www.owasp.org/index.php/Global_Committee_Pages"/>
              </a:rPr>
              <a:t>activities</a:t>
            </a:r>
            <a:r>
              <a:rPr lang="en-US" dirty="0" smtClean="0"/>
              <a:t>…</a:t>
            </a:r>
          </a:p>
        </p:txBody>
      </p:sp>
    </p:spTree>
    <p:extLst>
      <p:ext uri="{BB962C8B-B14F-4D97-AF65-F5344CB8AC3E}">
        <p14:creationId xmlns:p14="http://schemas.microsoft.com/office/powerpoint/2010/main" val="347263434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nl-BE"/>
          </a:p>
        </p:txBody>
      </p:sp>
      <p:sp>
        <p:nvSpPr>
          <p:cNvPr id="3" name="Content Placeholder 2"/>
          <p:cNvSpPr>
            <a:spLocks noGrp="1"/>
          </p:cNvSpPr>
          <p:nvPr>
            <p:ph idx="1"/>
          </p:nvPr>
        </p:nvSpPr>
        <p:spPr/>
        <p:txBody>
          <a:bodyPr/>
          <a:lstStyle/>
          <a:p>
            <a:endParaRPr lang="nl-BE"/>
          </a:p>
        </p:txBody>
      </p:sp>
      <p:sp>
        <p:nvSpPr>
          <p:cNvPr id="15362" name="Slide Number Placeholder 2"/>
          <p:cNvSpPr>
            <a:spLocks noGrp="1"/>
          </p:cNvSpPr>
          <p:nvPr>
            <p:ph type="sldNum" sz="quarter" idx="4294967295"/>
          </p:nvPr>
        </p:nvSpPr>
        <p:spPr>
          <a:xfrm>
            <a:off x="0" y="9040143"/>
            <a:ext cx="4118187" cy="519289"/>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1056623" indent="-406394" eaLnBrk="0" hangingPunct="0">
              <a:defRPr>
                <a:solidFill>
                  <a:schemeClr val="tx1"/>
                </a:solidFill>
                <a:latin typeface="Arial" pitchFamily="34" charset="0"/>
              </a:defRPr>
            </a:lvl2pPr>
            <a:lvl3pPr marL="1625575" indent="-325115" eaLnBrk="0" hangingPunct="0">
              <a:defRPr>
                <a:solidFill>
                  <a:schemeClr val="tx1"/>
                </a:solidFill>
                <a:latin typeface="Arial" pitchFamily="34" charset="0"/>
              </a:defRPr>
            </a:lvl3pPr>
            <a:lvl4pPr marL="2275804" indent="-325115" eaLnBrk="0" hangingPunct="0">
              <a:defRPr>
                <a:solidFill>
                  <a:schemeClr val="tx1"/>
                </a:solidFill>
                <a:latin typeface="Arial" pitchFamily="34" charset="0"/>
              </a:defRPr>
            </a:lvl4pPr>
            <a:lvl5pPr marL="2926034" indent="-325115" eaLnBrk="0" hangingPunct="0">
              <a:defRPr>
                <a:solidFill>
                  <a:schemeClr val="tx1"/>
                </a:solidFill>
                <a:latin typeface="Arial" pitchFamily="34" charset="0"/>
              </a:defRPr>
            </a:lvl5pPr>
            <a:lvl6pPr marL="3576264" indent="-325115" eaLnBrk="0" fontAlgn="base" hangingPunct="0">
              <a:spcBef>
                <a:spcPct val="0"/>
              </a:spcBef>
              <a:spcAft>
                <a:spcPct val="0"/>
              </a:spcAft>
              <a:defRPr>
                <a:solidFill>
                  <a:schemeClr val="tx1"/>
                </a:solidFill>
                <a:latin typeface="Arial" pitchFamily="34" charset="0"/>
              </a:defRPr>
            </a:lvl6pPr>
            <a:lvl7pPr marL="4226494" indent="-325115" eaLnBrk="0" fontAlgn="base" hangingPunct="0">
              <a:spcBef>
                <a:spcPct val="0"/>
              </a:spcBef>
              <a:spcAft>
                <a:spcPct val="0"/>
              </a:spcAft>
              <a:defRPr>
                <a:solidFill>
                  <a:schemeClr val="tx1"/>
                </a:solidFill>
                <a:latin typeface="Arial" pitchFamily="34" charset="0"/>
              </a:defRPr>
            </a:lvl7pPr>
            <a:lvl8pPr marL="4876724" indent="-325115" eaLnBrk="0" fontAlgn="base" hangingPunct="0">
              <a:spcBef>
                <a:spcPct val="0"/>
              </a:spcBef>
              <a:spcAft>
                <a:spcPct val="0"/>
              </a:spcAft>
              <a:defRPr>
                <a:solidFill>
                  <a:schemeClr val="tx1"/>
                </a:solidFill>
                <a:latin typeface="Arial" pitchFamily="34" charset="0"/>
              </a:defRPr>
            </a:lvl8pPr>
            <a:lvl9pPr marL="5526954" indent="-325115" eaLnBrk="0" fontAlgn="base" hangingPunct="0">
              <a:spcBef>
                <a:spcPct val="0"/>
              </a:spcBef>
              <a:spcAft>
                <a:spcPct val="0"/>
              </a:spcAft>
              <a:defRPr>
                <a:solidFill>
                  <a:schemeClr val="tx1"/>
                </a:solidFill>
                <a:latin typeface="Arial" pitchFamily="34" charset="0"/>
              </a:defRPr>
            </a:lvl9pPr>
          </a:lstStyle>
          <a:p>
            <a:pPr eaLnBrk="1" hangingPunct="1"/>
            <a:r>
              <a:rPr lang="fr-BE" smtClean="0">
                <a:solidFill>
                  <a:schemeClr val="bg1"/>
                </a:solidFill>
                <a:latin typeface="Verdana" pitchFamily="34" charset="0"/>
              </a:rPr>
              <a:t>|</a:t>
            </a:r>
            <a:fld id="{B631EBBB-3AAA-46CA-8D12-6ACCEB83DFC3}" type="slidenum">
              <a:rPr lang="fr-BE" sz="1400" b="1">
                <a:solidFill>
                  <a:srgbClr val="FBD9AB"/>
                </a:solidFill>
                <a:latin typeface="Verdana" pitchFamily="34" charset="0"/>
              </a:rPr>
              <a:pPr eaLnBrk="1" hangingPunct="1"/>
              <a:t>5</a:t>
            </a:fld>
            <a:endParaRPr lang="fr-BE" sz="1400" b="1">
              <a:solidFill>
                <a:srgbClr val="FBD9AB"/>
              </a:solidFill>
              <a:latin typeface="Verdana" pitchFamily="34" charset="0"/>
            </a:endParaRPr>
          </a:p>
        </p:txBody>
      </p:sp>
      <p:sp>
        <p:nvSpPr>
          <p:cNvPr id="15363" name="AutoShape 2"/>
          <p:cNvSpPr>
            <a:spLocks noChangeAspect="1" noChangeArrowheads="1"/>
          </p:cNvSpPr>
          <p:nvPr/>
        </p:nvSpPr>
        <p:spPr bwMode="auto">
          <a:xfrm>
            <a:off x="1803966" y="1754295"/>
            <a:ext cx="9286239" cy="705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lstStyle/>
          <a:p>
            <a:endParaRPr lang="en-GB"/>
          </a:p>
        </p:txBody>
      </p:sp>
      <p:pic>
        <p:nvPicPr>
          <p:cNvPr id="1536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8711" y="1394813"/>
            <a:ext cx="9283982" cy="7055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 Box 4"/>
          <p:cNvSpPr txBox="1">
            <a:spLocks noChangeArrowheads="1"/>
          </p:cNvSpPr>
          <p:nvPr/>
        </p:nvSpPr>
        <p:spPr bwMode="auto">
          <a:xfrm>
            <a:off x="2384213" y="8886614"/>
            <a:ext cx="5418667" cy="439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n-US" sz="2000" i="1">
                <a:latin typeface="Tahoma" pitchFamily="34" charset="0"/>
              </a:rPr>
              <a:t>Source: </a:t>
            </a:r>
            <a:r>
              <a:rPr lang="en-GB" sz="2000" i="1">
                <a:latin typeface="Tahoma" pitchFamily="34" charset="0"/>
              </a:rPr>
              <a:t>Jeremiah Grossman, BlackHat 2001</a:t>
            </a:r>
            <a:endParaRPr lang="en-US" sz="2000" i="1">
              <a:latin typeface="Tahoma" pitchFamily="34" charset="0"/>
            </a:endParaRPr>
          </a:p>
        </p:txBody>
      </p:sp>
      <p:sp>
        <p:nvSpPr>
          <p:cNvPr id="15366" name="Rectangle 5"/>
          <p:cNvSpPr>
            <a:spLocks noChangeArrowheads="1"/>
          </p:cNvSpPr>
          <p:nvPr/>
        </p:nvSpPr>
        <p:spPr bwMode="auto">
          <a:xfrm>
            <a:off x="4750364" y="390596"/>
            <a:ext cx="7604196" cy="1126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nchor="ctr"/>
          <a:lstStyle/>
          <a:p>
            <a:endParaRPr lang="en-US" sz="4000" dirty="0">
              <a:solidFill>
                <a:schemeClr val="bg2"/>
              </a:solidFill>
              <a:latin typeface="Tahoma" pitchFamily="34" charset="0"/>
            </a:endParaRPr>
          </a:p>
        </p:txBody>
      </p:sp>
    </p:spTree>
    <p:extLst>
      <p:ext uri="{BB962C8B-B14F-4D97-AF65-F5344CB8AC3E}">
        <p14:creationId xmlns:p14="http://schemas.microsoft.com/office/powerpoint/2010/main" val="92377567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dirty="0" smtClean="0"/>
              <a:t>20th century technology</a:t>
            </a:r>
            <a:endParaRPr lang="nl-BE" dirty="0"/>
          </a:p>
        </p:txBody>
      </p:sp>
      <p:sp>
        <p:nvSpPr>
          <p:cNvPr id="3" name="Content Placeholder 2"/>
          <p:cNvSpPr>
            <a:spLocks noGrp="1"/>
          </p:cNvSpPr>
          <p:nvPr>
            <p:ph idx="1"/>
          </p:nvPr>
        </p:nvSpPr>
        <p:spPr/>
        <p:txBody>
          <a:bodyPr/>
          <a:lstStyle/>
          <a:p>
            <a:endParaRPr lang="nl-BE"/>
          </a:p>
        </p:txBody>
      </p:sp>
      <p:pic>
        <p:nvPicPr>
          <p:cNvPr id="39938" name="Picture 2" descr="http://www.lolkoproductions.com/wp-content/uploads/2010/09/Windows_Firewall_Vista_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4951" y="2828572"/>
            <a:ext cx="5618586" cy="5618586"/>
          </a:xfrm>
          <a:prstGeom prst="rect">
            <a:avLst/>
          </a:prstGeom>
          <a:noFill/>
          <a:extLst>
            <a:ext uri="{909E8E84-426E-40DD-AFC4-6F175D3DCCD1}">
              <a14:hiddenFill xmlns:a14="http://schemas.microsoft.com/office/drawing/2010/main">
                <a:solidFill>
                  <a:srgbClr val="FFFFFF"/>
                </a:solidFill>
              </a14:hiddenFill>
            </a:ext>
          </a:extLst>
        </p:spPr>
      </p:pic>
      <p:pic>
        <p:nvPicPr>
          <p:cNvPr id="3993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2401" y="2111693"/>
            <a:ext cx="5398100" cy="6248274"/>
          </a:xfrm>
          <a:prstGeom prst="rect">
            <a:avLst/>
          </a:prstGeom>
          <a:noFill/>
          <a:ln>
            <a:noFill/>
          </a:ln>
          <a:effectLst/>
          <a:extLst>
            <a:ext uri="{909E8E84-426E-40DD-AFC4-6F175D3DCCD1}">
              <a14:hiddenFill xmlns:a14="http://schemas.microsoft.com/office/drawing/2010/main">
                <a:solidFill>
                  <a:srgbClr val="1A3266">
                    <a:alpha val="70000"/>
                  </a:srgbClr>
                </a:solidFill>
              </a14:hiddenFill>
            </a:ext>
            <a:ext uri="{91240B29-F687-4F45-9708-019B960494DF}">
              <a14:hiddenLine xmlns:a14="http://schemas.microsoft.com/office/drawing/2010/main" w="76200" cap="flat" cmpd="sng">
                <a:solidFill>
                  <a:srgbClr val="006EF0"/>
                </a:solidFill>
                <a:prstDash val="solid"/>
                <a:miter lim="800000"/>
                <a:headEnd type="none" w="sm" len="sm"/>
                <a:tailEnd type="none" w="sm" len="sm"/>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pic>
    </p:spTree>
    <p:extLst>
      <p:ext uri="{BB962C8B-B14F-4D97-AF65-F5344CB8AC3E}">
        <p14:creationId xmlns:p14="http://schemas.microsoft.com/office/powerpoint/2010/main" val="425587934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BE" sz="6000" dirty="0" smtClean="0"/>
              <a:t>Security evolution?</a:t>
            </a:r>
            <a:endParaRPr lang="nl-BE" sz="6000" dirty="0"/>
          </a:p>
        </p:txBody>
      </p:sp>
      <p:sp>
        <p:nvSpPr>
          <p:cNvPr id="4" name="Slide Number Placeholder 3"/>
          <p:cNvSpPr>
            <a:spLocks noGrp="1"/>
          </p:cNvSpPr>
          <p:nvPr>
            <p:ph type="sldNum" sz="quarter" idx="10"/>
          </p:nvPr>
        </p:nvSpPr>
        <p:spPr/>
        <p:txBody>
          <a:bodyPr/>
          <a:lstStyle/>
          <a:p>
            <a:fld id="{91B424F0-30A2-4201-84E1-0E06B2061B85}" type="slidenum">
              <a:rPr lang="en-US" smtClean="0"/>
              <a:pPr/>
              <a:t>7</a:t>
            </a:fld>
            <a:endParaRPr lang="en-US"/>
          </a:p>
        </p:txBody>
      </p:sp>
      <p:sp>
        <p:nvSpPr>
          <p:cNvPr id="5" name="Content Placeholder 4"/>
          <p:cNvSpPr>
            <a:spLocks noGrp="1"/>
          </p:cNvSpPr>
          <p:nvPr>
            <p:ph idx="1"/>
          </p:nvPr>
        </p:nvSpPr>
        <p:spPr/>
        <p:txBody>
          <a:bodyPr/>
          <a:lstStyle/>
          <a:p>
            <a:endParaRPr lang="nl-BE"/>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3600" y="2910114"/>
            <a:ext cx="11303000" cy="5087093"/>
          </a:xfrm>
          <a:prstGeom prst="rect">
            <a:avLst/>
          </a:prstGeom>
          <a:ln>
            <a:headEnd/>
            <a:tailEnd/>
          </a:ln>
        </p:spPr>
        <p:style>
          <a:lnRef idx="2">
            <a:schemeClr val="dk1"/>
          </a:lnRef>
          <a:fillRef idx="1">
            <a:schemeClr val="lt1"/>
          </a:fillRef>
          <a:effectRef idx="0">
            <a:schemeClr val="dk1"/>
          </a:effectRef>
          <a:fontRef idx="minor">
            <a:schemeClr val="dk1"/>
          </a:fontRef>
        </p:style>
      </p:pic>
      <p:sp>
        <p:nvSpPr>
          <p:cNvPr id="6" name="TextBox 5"/>
          <p:cNvSpPr txBox="1"/>
          <p:nvPr/>
        </p:nvSpPr>
        <p:spPr>
          <a:xfrm>
            <a:off x="0" y="8910375"/>
            <a:ext cx="5779146" cy="461665"/>
          </a:xfrm>
          <a:prstGeom prst="rect">
            <a:avLst/>
          </a:prstGeom>
          <a:noFill/>
        </p:spPr>
        <p:txBody>
          <a:bodyPr wrap="none" rtlCol="0">
            <a:spAutoFit/>
          </a:bodyPr>
          <a:lstStyle/>
          <a:p>
            <a:r>
              <a:rPr lang="nl-BE" sz="2400" dirty="0" smtClean="0"/>
              <a:t>Source: Gunnar Peterson (Arctec Group)</a:t>
            </a:r>
            <a:endParaRPr lang="nl-BE" sz="2400" dirty="0"/>
          </a:p>
        </p:txBody>
      </p:sp>
    </p:spTree>
    <p:extLst>
      <p:ext uri="{BB962C8B-B14F-4D97-AF65-F5344CB8AC3E}">
        <p14:creationId xmlns:p14="http://schemas.microsoft.com/office/powerpoint/2010/main" val="155146494"/>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44600" y="2209800"/>
            <a:ext cx="10464800" cy="5715000"/>
          </a:xfrm>
          <a:solidFill>
            <a:schemeClr val="bg1"/>
          </a:solidFill>
          <a:ln>
            <a:solidFill>
              <a:schemeClr val="tx1"/>
            </a:solidFill>
          </a:ln>
        </p:spPr>
        <p:txBody>
          <a:bodyPr/>
          <a:lstStyle/>
          <a:p>
            <a:pPr algn="ctr"/>
            <a:endParaRPr lang="en-US" dirty="0" smtClean="0"/>
          </a:p>
          <a:p>
            <a:pPr algn="ctr"/>
            <a:r>
              <a:rPr lang="en-US" dirty="0" smtClean="0"/>
              <a:t> </a:t>
            </a:r>
            <a:r>
              <a:rPr lang="en-US" dirty="0"/>
              <a:t>A firewall friendly protocol </a:t>
            </a:r>
            <a:endParaRPr lang="en-US" dirty="0" smtClean="0"/>
          </a:p>
          <a:p>
            <a:pPr algn="ctr"/>
            <a:r>
              <a:rPr lang="en-US" dirty="0" smtClean="0"/>
              <a:t>= </a:t>
            </a:r>
          </a:p>
          <a:p>
            <a:pPr algn="ctr"/>
            <a:r>
              <a:rPr lang="en-US" i="1" dirty="0" smtClean="0"/>
              <a:t>“a </a:t>
            </a:r>
            <a:r>
              <a:rPr lang="en-US" i="1" dirty="0"/>
              <a:t>skull friendly </a:t>
            </a:r>
            <a:r>
              <a:rPr lang="en-US" i="1" dirty="0" smtClean="0"/>
              <a:t>bullet”</a:t>
            </a:r>
          </a:p>
          <a:p>
            <a:pPr algn="ctr"/>
            <a:endParaRPr lang="en-US" i="1" dirty="0"/>
          </a:p>
          <a:p>
            <a:pPr algn="ctr"/>
            <a:r>
              <a:rPr lang="en-US" i="1" dirty="0" smtClean="0"/>
              <a:t>(Bruce </a:t>
            </a:r>
            <a:r>
              <a:rPr lang="en-US" i="1" dirty="0" err="1" smtClean="0"/>
              <a:t>Schneier</a:t>
            </a:r>
            <a:r>
              <a:rPr lang="en-US" i="1" dirty="0" smtClean="0"/>
              <a:t>)</a:t>
            </a:r>
            <a:endParaRPr lang="nl-BE" i="1" dirty="0"/>
          </a:p>
        </p:txBody>
      </p:sp>
      <p:sp>
        <p:nvSpPr>
          <p:cNvPr id="4" name="Slide Number Placeholder 3"/>
          <p:cNvSpPr>
            <a:spLocks noGrp="1"/>
          </p:cNvSpPr>
          <p:nvPr>
            <p:ph type="sldNum" sz="quarter" idx="10"/>
          </p:nvPr>
        </p:nvSpPr>
        <p:spPr/>
        <p:txBody>
          <a:bodyPr/>
          <a:lstStyle/>
          <a:p>
            <a:fld id="{91B424F0-30A2-4201-84E1-0E06B2061B85}" type="slidenum">
              <a:rPr lang="en-US" smtClean="0"/>
              <a:pPr/>
              <a:t>8</a:t>
            </a:fld>
            <a:endParaRPr lang="en-US"/>
          </a:p>
        </p:txBody>
      </p:sp>
    </p:spTree>
    <p:extLst>
      <p:ext uri="{BB962C8B-B14F-4D97-AF65-F5344CB8AC3E}">
        <p14:creationId xmlns:p14="http://schemas.microsoft.com/office/powerpoint/2010/main" val="269171707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Your security “perimeter” has huge holes at the application layer</a:t>
            </a:r>
            <a:br>
              <a:rPr lang="en-US" sz="3600" dirty="0"/>
            </a:br>
            <a:endParaRPr lang="nl-BE" sz="3600" dirty="0"/>
          </a:p>
        </p:txBody>
      </p:sp>
      <p:sp>
        <p:nvSpPr>
          <p:cNvPr id="3" name="Content Placeholder 2"/>
          <p:cNvSpPr>
            <a:spLocks noGrp="1"/>
          </p:cNvSpPr>
          <p:nvPr>
            <p:ph idx="1"/>
          </p:nvPr>
        </p:nvSpPr>
        <p:spPr/>
        <p:txBody>
          <a:bodyPr/>
          <a:lstStyle/>
          <a:p>
            <a:endParaRPr lang="nl-BE"/>
          </a:p>
        </p:txBody>
      </p:sp>
      <p:sp>
        <p:nvSpPr>
          <p:cNvPr id="18434" name="Slide Number Placeholder 4"/>
          <p:cNvSpPr>
            <a:spLocks noGrp="1"/>
          </p:cNvSpPr>
          <p:nvPr>
            <p:ph type="sldNum" sz="quarter" idx="10"/>
          </p:nvPr>
        </p:nvSpPr>
        <p:spPr>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1056623" indent="-406394" eaLnBrk="0" hangingPunct="0">
              <a:defRPr>
                <a:solidFill>
                  <a:schemeClr val="tx1"/>
                </a:solidFill>
                <a:latin typeface="Arial" pitchFamily="34" charset="0"/>
              </a:defRPr>
            </a:lvl2pPr>
            <a:lvl3pPr marL="1625575" indent="-325115" eaLnBrk="0" hangingPunct="0">
              <a:defRPr>
                <a:solidFill>
                  <a:schemeClr val="tx1"/>
                </a:solidFill>
                <a:latin typeface="Arial" pitchFamily="34" charset="0"/>
              </a:defRPr>
            </a:lvl3pPr>
            <a:lvl4pPr marL="2275804" indent="-325115" eaLnBrk="0" hangingPunct="0">
              <a:defRPr>
                <a:solidFill>
                  <a:schemeClr val="tx1"/>
                </a:solidFill>
                <a:latin typeface="Arial" pitchFamily="34" charset="0"/>
              </a:defRPr>
            </a:lvl4pPr>
            <a:lvl5pPr marL="2926034" indent="-325115" eaLnBrk="0" hangingPunct="0">
              <a:defRPr>
                <a:solidFill>
                  <a:schemeClr val="tx1"/>
                </a:solidFill>
                <a:latin typeface="Arial" pitchFamily="34" charset="0"/>
              </a:defRPr>
            </a:lvl5pPr>
            <a:lvl6pPr marL="3576264" indent="-325115" eaLnBrk="0" fontAlgn="base" hangingPunct="0">
              <a:spcBef>
                <a:spcPct val="0"/>
              </a:spcBef>
              <a:spcAft>
                <a:spcPct val="0"/>
              </a:spcAft>
              <a:defRPr>
                <a:solidFill>
                  <a:schemeClr val="tx1"/>
                </a:solidFill>
                <a:latin typeface="Arial" pitchFamily="34" charset="0"/>
              </a:defRPr>
            </a:lvl6pPr>
            <a:lvl7pPr marL="4226494" indent="-325115" eaLnBrk="0" fontAlgn="base" hangingPunct="0">
              <a:spcBef>
                <a:spcPct val="0"/>
              </a:spcBef>
              <a:spcAft>
                <a:spcPct val="0"/>
              </a:spcAft>
              <a:defRPr>
                <a:solidFill>
                  <a:schemeClr val="tx1"/>
                </a:solidFill>
                <a:latin typeface="Arial" pitchFamily="34" charset="0"/>
              </a:defRPr>
            </a:lvl7pPr>
            <a:lvl8pPr marL="4876724" indent="-325115" eaLnBrk="0" fontAlgn="base" hangingPunct="0">
              <a:spcBef>
                <a:spcPct val="0"/>
              </a:spcBef>
              <a:spcAft>
                <a:spcPct val="0"/>
              </a:spcAft>
              <a:defRPr>
                <a:solidFill>
                  <a:schemeClr val="tx1"/>
                </a:solidFill>
                <a:latin typeface="Arial" pitchFamily="34" charset="0"/>
              </a:defRPr>
            </a:lvl8pPr>
            <a:lvl9pPr marL="5526954" indent="-325115" eaLnBrk="0" fontAlgn="base" hangingPunct="0">
              <a:spcBef>
                <a:spcPct val="0"/>
              </a:spcBef>
              <a:spcAft>
                <a:spcPct val="0"/>
              </a:spcAft>
              <a:defRPr>
                <a:solidFill>
                  <a:schemeClr val="tx1"/>
                </a:solidFill>
                <a:latin typeface="Arial" pitchFamily="34" charset="0"/>
              </a:defRPr>
            </a:lvl9pPr>
          </a:lstStyle>
          <a:p>
            <a:pPr eaLnBrk="1" hangingPunct="1"/>
            <a:r>
              <a:rPr lang="fr-BE" smtClean="0">
                <a:solidFill>
                  <a:schemeClr val="bg1"/>
                </a:solidFill>
                <a:latin typeface="Verdana" pitchFamily="34" charset="0"/>
              </a:rPr>
              <a:t>|</a:t>
            </a:r>
            <a:fld id="{7775E944-B4D0-4DF3-92C7-AA1092AD9A4B}" type="slidenum">
              <a:rPr lang="fr-BE" sz="1400" b="1">
                <a:solidFill>
                  <a:srgbClr val="FBD9AB"/>
                </a:solidFill>
                <a:latin typeface="Verdana" pitchFamily="34" charset="0"/>
              </a:rPr>
              <a:pPr eaLnBrk="1" hangingPunct="1"/>
              <a:t>9</a:t>
            </a:fld>
            <a:endParaRPr lang="fr-BE" sz="1400" b="1">
              <a:solidFill>
                <a:srgbClr val="FBD9AB"/>
              </a:solidFill>
              <a:latin typeface="Verdana" pitchFamily="34" charset="0"/>
            </a:endParaRPr>
          </a:p>
        </p:txBody>
      </p:sp>
      <p:sp>
        <p:nvSpPr>
          <p:cNvPr id="18435" name="Rectangle 2"/>
          <p:cNvSpPr>
            <a:spLocks noChangeArrowheads="1"/>
          </p:cNvSpPr>
          <p:nvPr/>
        </p:nvSpPr>
        <p:spPr bwMode="auto">
          <a:xfrm>
            <a:off x="1" y="2411307"/>
            <a:ext cx="2587413" cy="623146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30046" tIns="65023" rIns="130046" bIns="65023" anchor="ctr"/>
          <a:lstStyle/>
          <a:p>
            <a:endParaRPr lang="en-GB"/>
          </a:p>
        </p:txBody>
      </p:sp>
      <p:sp>
        <p:nvSpPr>
          <p:cNvPr id="18436" name="Rectangle 3"/>
          <p:cNvSpPr>
            <a:spLocks noChangeArrowheads="1"/>
          </p:cNvSpPr>
          <p:nvPr/>
        </p:nvSpPr>
        <p:spPr bwMode="auto">
          <a:xfrm>
            <a:off x="571219" y="1858152"/>
            <a:ext cx="12462933" cy="32512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30046" tIns="65023" rIns="130046" bIns="65023" anchorCtr="1"/>
          <a:lstStyle/>
          <a:p>
            <a:pPr algn="ctr" eaLnBrk="0" hangingPunct="0">
              <a:lnSpc>
                <a:spcPct val="90000"/>
              </a:lnSpc>
            </a:pPr>
            <a:endParaRPr lang="en-GB" sz="2800" b="1"/>
          </a:p>
        </p:txBody>
      </p:sp>
      <p:sp>
        <p:nvSpPr>
          <p:cNvPr id="18437" name="Rectangle 4"/>
          <p:cNvSpPr>
            <a:spLocks noChangeArrowheads="1"/>
          </p:cNvSpPr>
          <p:nvPr/>
        </p:nvSpPr>
        <p:spPr bwMode="auto">
          <a:xfrm>
            <a:off x="571219" y="5326098"/>
            <a:ext cx="12462933" cy="3251200"/>
          </a:xfrm>
          <a:prstGeom prst="rect">
            <a:avLst/>
          </a:prstGeom>
          <a:solidFill>
            <a:srgbClr val="DDDDD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30046" tIns="65023" rIns="130046" bIns="65023" anchorCtr="1"/>
          <a:lstStyle/>
          <a:p>
            <a:pPr algn="ctr" eaLnBrk="0" hangingPunct="0">
              <a:lnSpc>
                <a:spcPct val="90000"/>
              </a:lnSpc>
            </a:pPr>
            <a:endParaRPr lang="en-GB" sz="2800" b="1"/>
          </a:p>
        </p:txBody>
      </p:sp>
      <p:sp>
        <p:nvSpPr>
          <p:cNvPr id="18438" name="Line 5"/>
          <p:cNvSpPr>
            <a:spLocks noChangeShapeType="1"/>
          </p:cNvSpPr>
          <p:nvPr/>
        </p:nvSpPr>
        <p:spPr bwMode="auto">
          <a:xfrm>
            <a:off x="1738489" y="7078134"/>
            <a:ext cx="2384213" cy="0"/>
          </a:xfrm>
          <a:prstGeom prst="line">
            <a:avLst/>
          </a:prstGeom>
          <a:noFill/>
          <a:ln w="127000">
            <a:solidFill>
              <a:schemeClr val="tx1"/>
            </a:solidFill>
            <a:round/>
            <a:headEnd/>
            <a:tailEnd/>
          </a:ln>
          <a:extLst>
            <a:ext uri="{909E8E84-426E-40DD-AFC4-6F175D3DCCD1}">
              <a14:hiddenFill xmlns:a14="http://schemas.microsoft.com/office/drawing/2010/main">
                <a:noFill/>
              </a14:hiddenFill>
            </a:ext>
          </a:extLst>
        </p:spPr>
        <p:txBody>
          <a:bodyPr lIns="130046" tIns="65023" rIns="130046" bIns="65023" anchor="ctr"/>
          <a:lstStyle/>
          <a:p>
            <a:endParaRPr lang="nl-BE"/>
          </a:p>
        </p:txBody>
      </p:sp>
      <p:sp>
        <p:nvSpPr>
          <p:cNvPr id="18439" name="Line 6"/>
          <p:cNvSpPr>
            <a:spLocks noChangeShapeType="1"/>
          </p:cNvSpPr>
          <p:nvPr/>
        </p:nvSpPr>
        <p:spPr bwMode="auto">
          <a:xfrm>
            <a:off x="2275840" y="4486205"/>
            <a:ext cx="4516" cy="2591929"/>
          </a:xfrm>
          <a:prstGeom prst="line">
            <a:avLst/>
          </a:prstGeom>
          <a:noFill/>
          <a:ln w="127000">
            <a:solidFill>
              <a:schemeClr val="tx1"/>
            </a:solidFill>
            <a:round/>
            <a:headEnd/>
            <a:tailEnd/>
          </a:ln>
          <a:extLst>
            <a:ext uri="{909E8E84-426E-40DD-AFC4-6F175D3DCCD1}">
              <a14:hiddenFill xmlns:a14="http://schemas.microsoft.com/office/drawing/2010/main">
                <a:noFill/>
              </a14:hiddenFill>
            </a:ext>
          </a:extLst>
        </p:spPr>
        <p:txBody>
          <a:bodyPr lIns="130046" tIns="65023" rIns="130046" bIns="65023" anchor="ctr"/>
          <a:lstStyle/>
          <a:p>
            <a:endParaRPr lang="nl-BE"/>
          </a:p>
        </p:txBody>
      </p:sp>
      <p:sp>
        <p:nvSpPr>
          <p:cNvPr id="18440" name="AutoShape 7"/>
          <p:cNvSpPr>
            <a:spLocks noChangeArrowheads="1"/>
          </p:cNvSpPr>
          <p:nvPr/>
        </p:nvSpPr>
        <p:spPr bwMode="auto">
          <a:xfrm rot="-318816">
            <a:off x="2930596" y="6863645"/>
            <a:ext cx="304801" cy="431236"/>
          </a:xfrm>
          <a:prstGeom prst="parallelogram">
            <a:avLst>
              <a:gd name="adj" fmla="val 56324"/>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30046" tIns="65023" rIns="130046" bIns="65023" anchor="ctr"/>
          <a:lstStyle/>
          <a:p>
            <a:endParaRPr lang="en-GB"/>
          </a:p>
        </p:txBody>
      </p:sp>
      <p:sp>
        <p:nvSpPr>
          <p:cNvPr id="18441" name="Line 8"/>
          <p:cNvSpPr>
            <a:spLocks noChangeShapeType="1"/>
          </p:cNvSpPr>
          <p:nvPr/>
        </p:nvSpPr>
        <p:spPr bwMode="auto">
          <a:xfrm flipV="1">
            <a:off x="2973494" y="6938152"/>
            <a:ext cx="108373" cy="32512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30046" tIns="65023" rIns="130046" bIns="65023" anchor="ctr"/>
          <a:lstStyle/>
          <a:p>
            <a:endParaRPr lang="nl-BE"/>
          </a:p>
        </p:txBody>
      </p:sp>
      <p:sp>
        <p:nvSpPr>
          <p:cNvPr id="18442" name="Line 9"/>
          <p:cNvSpPr>
            <a:spLocks noChangeShapeType="1"/>
          </p:cNvSpPr>
          <p:nvPr/>
        </p:nvSpPr>
        <p:spPr bwMode="auto">
          <a:xfrm flipV="1">
            <a:off x="3081868" y="6938152"/>
            <a:ext cx="108373" cy="32512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lIns="130046" tIns="65023" rIns="130046" bIns="65023" anchor="ctr"/>
          <a:lstStyle/>
          <a:p>
            <a:endParaRPr lang="nl-BE"/>
          </a:p>
        </p:txBody>
      </p:sp>
      <p:sp>
        <p:nvSpPr>
          <p:cNvPr id="18443" name="Rectangle 10"/>
          <p:cNvSpPr>
            <a:spLocks noChangeArrowheads="1"/>
          </p:cNvSpPr>
          <p:nvPr/>
        </p:nvSpPr>
        <p:spPr bwMode="ltGray">
          <a:xfrm rot="5400000">
            <a:off x="2761263" y="7191023"/>
            <a:ext cx="2059093" cy="496711"/>
          </a:xfrm>
          <a:prstGeom prst="rect">
            <a:avLst/>
          </a:prstGeom>
          <a:solidFill>
            <a:srgbClr val="CC3300"/>
          </a:solidFill>
          <a:ln w="9525">
            <a:miter lim="800000"/>
            <a:headEnd/>
            <a:tailEnd/>
          </a:ln>
          <a:scene3d>
            <a:camera prst="legacyPerspectiveTopRight"/>
            <a:lightRig rig="legacyFlat3" dir="b"/>
          </a:scene3d>
          <a:sp3d extrusionH="3630600" prstMaterial="legacyPlastic">
            <a:bevelT w="13500" h="13500" prst="angle"/>
            <a:bevelB w="13500" h="13500" prst="angle"/>
            <a:extrusionClr>
              <a:srgbClr val="CC3300"/>
            </a:extrusionClr>
          </a:sp3d>
        </p:spPr>
        <p:txBody>
          <a:bodyPr lIns="130046" tIns="65023" rIns="130046" bIns="65023" anchor="ctr">
            <a:flatTx/>
          </a:bodyPr>
          <a:lstStyle/>
          <a:p>
            <a:pPr algn="ctr"/>
            <a:r>
              <a:rPr lang="en-US" sz="2000" b="1">
                <a:solidFill>
                  <a:schemeClr val="bg1"/>
                </a:solidFill>
              </a:rPr>
              <a:t>Firewall</a:t>
            </a:r>
          </a:p>
        </p:txBody>
      </p:sp>
      <p:sp>
        <p:nvSpPr>
          <p:cNvPr id="18444" name="AutoShape 11"/>
          <p:cNvSpPr>
            <a:spLocks noChangeArrowheads="1"/>
          </p:cNvSpPr>
          <p:nvPr/>
        </p:nvSpPr>
        <p:spPr bwMode="auto">
          <a:xfrm rot="5400000">
            <a:off x="3890153" y="6854614"/>
            <a:ext cx="842150" cy="331894"/>
          </a:xfrm>
          <a:prstGeom prst="can">
            <a:avLst>
              <a:gd name="adj" fmla="val 36056"/>
            </a:avLst>
          </a:prstGeom>
          <a:solidFill>
            <a:srgbClr val="FFFF00"/>
          </a:solidFill>
          <a:ln w="12700">
            <a:solidFill>
              <a:schemeClr val="tx1"/>
            </a:solidFill>
            <a:round/>
            <a:headEnd/>
            <a:tailEnd/>
          </a:ln>
        </p:spPr>
        <p:txBody>
          <a:bodyPr wrap="none" lIns="130046" tIns="65023" rIns="130046" bIns="65023" anchor="ctr"/>
          <a:lstStyle/>
          <a:p>
            <a:endParaRPr lang="en-GB"/>
          </a:p>
        </p:txBody>
      </p:sp>
      <p:sp>
        <p:nvSpPr>
          <p:cNvPr id="18445" name="Line 12"/>
          <p:cNvSpPr>
            <a:spLocks noChangeShapeType="1"/>
          </p:cNvSpPr>
          <p:nvPr/>
        </p:nvSpPr>
        <p:spPr bwMode="auto">
          <a:xfrm>
            <a:off x="4364285" y="7060072"/>
            <a:ext cx="4504266" cy="18062"/>
          </a:xfrm>
          <a:prstGeom prst="line">
            <a:avLst/>
          </a:prstGeom>
          <a:noFill/>
          <a:ln w="127000">
            <a:solidFill>
              <a:schemeClr val="tx1"/>
            </a:solidFill>
            <a:round/>
            <a:headEnd/>
            <a:tailEnd/>
          </a:ln>
          <a:extLst>
            <a:ext uri="{909E8E84-426E-40DD-AFC4-6F175D3DCCD1}">
              <a14:hiddenFill xmlns:a14="http://schemas.microsoft.com/office/drawing/2010/main">
                <a:noFill/>
              </a14:hiddenFill>
            </a:ext>
          </a:extLst>
        </p:spPr>
        <p:txBody>
          <a:bodyPr lIns="130046" tIns="65023" rIns="130046" bIns="65023" anchor="ctr"/>
          <a:lstStyle/>
          <a:p>
            <a:endParaRPr lang="nl-BE"/>
          </a:p>
        </p:txBody>
      </p:sp>
      <p:sp>
        <p:nvSpPr>
          <p:cNvPr id="18446" name="Freeform 13"/>
          <p:cNvSpPr>
            <a:spLocks/>
          </p:cNvSpPr>
          <p:nvPr/>
        </p:nvSpPr>
        <p:spPr bwMode="gray">
          <a:xfrm>
            <a:off x="2413566" y="4459112"/>
            <a:ext cx="1115342" cy="2429369"/>
          </a:xfrm>
          <a:custGeom>
            <a:avLst/>
            <a:gdLst>
              <a:gd name="T0" fmla="*/ 111330 w 479"/>
              <a:gd name="T1" fmla="*/ 0 h 980"/>
              <a:gd name="T2" fmla="*/ 111330 w 479"/>
              <a:gd name="T3" fmla="*/ 1350833 h 980"/>
              <a:gd name="T4" fmla="*/ 784225 w 479"/>
              <a:gd name="T5" fmla="*/ 1708150 h 980"/>
              <a:gd name="T6" fmla="*/ 0 60000 65536"/>
              <a:gd name="T7" fmla="*/ 0 60000 65536"/>
              <a:gd name="T8" fmla="*/ 0 60000 65536"/>
              <a:gd name="T9" fmla="*/ 0 w 479"/>
              <a:gd name="T10" fmla="*/ 0 h 980"/>
              <a:gd name="T11" fmla="*/ 479 w 479"/>
              <a:gd name="T12" fmla="*/ 980 h 980"/>
            </a:gdLst>
            <a:ahLst/>
            <a:cxnLst>
              <a:cxn ang="T6">
                <a:pos x="T0" y="T1"/>
              </a:cxn>
              <a:cxn ang="T7">
                <a:pos x="T2" y="T3"/>
              </a:cxn>
              <a:cxn ang="T8">
                <a:pos x="T4" y="T5"/>
              </a:cxn>
            </a:cxnLst>
            <a:rect l="T9" t="T10" r="T11" b="T12"/>
            <a:pathLst>
              <a:path w="479" h="980">
                <a:moveTo>
                  <a:pt x="68" y="0"/>
                </a:moveTo>
                <a:cubicBezTo>
                  <a:pt x="33" y="304"/>
                  <a:pt x="0" y="612"/>
                  <a:pt x="68" y="775"/>
                </a:cubicBezTo>
                <a:cubicBezTo>
                  <a:pt x="136" y="938"/>
                  <a:pt x="393" y="937"/>
                  <a:pt x="479" y="980"/>
                </a:cubicBezTo>
              </a:path>
            </a:pathLst>
          </a:custGeom>
          <a:noFill/>
          <a:ln w="101600">
            <a:solidFill>
              <a:srgbClr val="FF0000">
                <a:alpha val="59999"/>
              </a:srgbClr>
            </a:solidFill>
            <a:round/>
            <a:headEnd/>
            <a:tailEnd/>
          </a:ln>
          <a:extLst>
            <a:ext uri="{909E8E84-426E-40DD-AFC4-6F175D3DCCD1}">
              <a14:hiddenFill xmlns:a14="http://schemas.microsoft.com/office/drawing/2010/main">
                <a:solidFill>
                  <a:srgbClr val="FFFFFF"/>
                </a:solidFill>
              </a14:hiddenFill>
            </a:ext>
          </a:extLst>
        </p:spPr>
        <p:txBody>
          <a:bodyPr lIns="130046" tIns="65023" rIns="130046" bIns="65023" anchor="ctr"/>
          <a:lstStyle/>
          <a:p>
            <a:endParaRPr lang="nl-BE"/>
          </a:p>
        </p:txBody>
      </p:sp>
      <p:sp>
        <p:nvSpPr>
          <p:cNvPr id="18447" name="Line 14"/>
          <p:cNvSpPr>
            <a:spLocks noChangeShapeType="1"/>
          </p:cNvSpPr>
          <p:nvPr/>
        </p:nvSpPr>
        <p:spPr bwMode="auto">
          <a:xfrm>
            <a:off x="6592711" y="6267591"/>
            <a:ext cx="0" cy="758613"/>
          </a:xfrm>
          <a:prstGeom prst="line">
            <a:avLst/>
          </a:prstGeom>
          <a:noFill/>
          <a:ln w="127000">
            <a:solidFill>
              <a:schemeClr val="tx1"/>
            </a:solidFill>
            <a:round/>
            <a:headEnd/>
            <a:tailEnd/>
          </a:ln>
          <a:extLst>
            <a:ext uri="{909E8E84-426E-40DD-AFC4-6F175D3DCCD1}">
              <a14:hiddenFill xmlns:a14="http://schemas.microsoft.com/office/drawing/2010/main">
                <a:noFill/>
              </a14:hiddenFill>
            </a:ext>
          </a:extLst>
        </p:spPr>
        <p:txBody>
          <a:bodyPr lIns="130046" tIns="65023" rIns="130046" bIns="65023" anchor="ctr"/>
          <a:lstStyle/>
          <a:p>
            <a:endParaRPr lang="nl-BE"/>
          </a:p>
        </p:txBody>
      </p:sp>
      <p:sp>
        <p:nvSpPr>
          <p:cNvPr id="18448" name="AutoShape 15"/>
          <p:cNvSpPr>
            <a:spLocks noChangeArrowheads="1"/>
          </p:cNvSpPr>
          <p:nvPr/>
        </p:nvSpPr>
        <p:spPr bwMode="auto">
          <a:xfrm>
            <a:off x="6181796" y="6193085"/>
            <a:ext cx="848924" cy="650240"/>
          </a:xfrm>
          <a:prstGeom prst="can">
            <a:avLst>
              <a:gd name="adj" fmla="val 25000"/>
            </a:avLst>
          </a:prstGeom>
          <a:solidFill>
            <a:srgbClr val="FFFF00"/>
          </a:solidFill>
          <a:ln w="12700">
            <a:solidFill>
              <a:schemeClr val="tx1"/>
            </a:solidFill>
            <a:round/>
            <a:headEnd/>
            <a:tailEnd/>
          </a:ln>
        </p:spPr>
        <p:txBody>
          <a:bodyPr wrap="none" lIns="130046" tIns="65023" rIns="130046" bIns="65023" anchor="ctr"/>
          <a:lstStyle/>
          <a:p>
            <a:endParaRPr lang="en-GB"/>
          </a:p>
        </p:txBody>
      </p:sp>
      <p:sp>
        <p:nvSpPr>
          <p:cNvPr id="18449" name="Rectangle 16"/>
          <p:cNvSpPr>
            <a:spLocks noChangeArrowheads="1"/>
          </p:cNvSpPr>
          <p:nvPr/>
        </p:nvSpPr>
        <p:spPr bwMode="ltGray">
          <a:xfrm>
            <a:off x="5238045" y="6362418"/>
            <a:ext cx="2677724" cy="338667"/>
          </a:xfrm>
          <a:prstGeom prst="rect">
            <a:avLst/>
          </a:prstGeom>
          <a:solidFill>
            <a:srgbClr val="CC33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CC3300"/>
            </a:extrusionClr>
          </a:sp3d>
        </p:spPr>
        <p:txBody>
          <a:bodyPr lIns="130046" tIns="65023" rIns="130046" bIns="65023" anchor="ctr">
            <a:flatTx/>
          </a:bodyPr>
          <a:lstStyle/>
          <a:p>
            <a:pPr algn="ctr"/>
            <a:r>
              <a:rPr lang="en-US" sz="2000" b="1">
                <a:solidFill>
                  <a:schemeClr val="bg1"/>
                </a:solidFill>
              </a:rPr>
              <a:t>Hardened OS</a:t>
            </a:r>
          </a:p>
        </p:txBody>
      </p:sp>
      <p:sp>
        <p:nvSpPr>
          <p:cNvPr id="18450" name="Rectangle 17"/>
          <p:cNvSpPr>
            <a:spLocks noChangeArrowheads="1"/>
          </p:cNvSpPr>
          <p:nvPr/>
        </p:nvSpPr>
        <p:spPr bwMode="ltGray">
          <a:xfrm>
            <a:off x="5206436" y="5942472"/>
            <a:ext cx="2677724" cy="338667"/>
          </a:xfrm>
          <a:prstGeom prst="rect">
            <a:avLst/>
          </a:prstGeom>
          <a:solidFill>
            <a:srgbClr val="CC33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CC3300"/>
            </a:extrusionClr>
          </a:sp3d>
        </p:spPr>
        <p:txBody>
          <a:bodyPr lIns="130046" tIns="65023" rIns="130046" bIns="65023" anchor="ctr">
            <a:flatTx/>
          </a:bodyPr>
          <a:lstStyle/>
          <a:p>
            <a:pPr algn="ctr"/>
            <a:r>
              <a:rPr lang="en-US" sz="2000" b="1">
                <a:solidFill>
                  <a:schemeClr val="bg1"/>
                </a:solidFill>
              </a:rPr>
              <a:t>Web Server</a:t>
            </a:r>
          </a:p>
        </p:txBody>
      </p:sp>
      <p:sp>
        <p:nvSpPr>
          <p:cNvPr id="18451" name="Rectangle 18"/>
          <p:cNvSpPr>
            <a:spLocks noChangeArrowheads="1"/>
          </p:cNvSpPr>
          <p:nvPr/>
        </p:nvSpPr>
        <p:spPr bwMode="ltGray">
          <a:xfrm>
            <a:off x="5206436" y="5508978"/>
            <a:ext cx="2677724" cy="338667"/>
          </a:xfrm>
          <a:prstGeom prst="rect">
            <a:avLst/>
          </a:prstGeom>
          <a:solidFill>
            <a:srgbClr val="CC33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CC3300"/>
            </a:extrusionClr>
          </a:sp3d>
        </p:spPr>
        <p:txBody>
          <a:bodyPr lIns="130046" tIns="65023" rIns="130046" bIns="65023" anchor="ctr">
            <a:flatTx/>
          </a:bodyPr>
          <a:lstStyle/>
          <a:p>
            <a:pPr algn="ctr"/>
            <a:r>
              <a:rPr lang="en-US" sz="2000" b="1">
                <a:solidFill>
                  <a:schemeClr val="bg1"/>
                </a:solidFill>
              </a:rPr>
              <a:t>App Server</a:t>
            </a:r>
          </a:p>
        </p:txBody>
      </p:sp>
      <p:sp>
        <p:nvSpPr>
          <p:cNvPr id="18452" name="AutoShape 19"/>
          <p:cNvSpPr>
            <a:spLocks noChangeArrowheads="1"/>
          </p:cNvSpPr>
          <p:nvPr/>
        </p:nvSpPr>
        <p:spPr bwMode="auto">
          <a:xfrm>
            <a:off x="6181795" y="5183858"/>
            <a:ext cx="842152" cy="216747"/>
          </a:xfrm>
          <a:prstGeom prst="can">
            <a:avLst>
              <a:gd name="adj" fmla="val 36056"/>
            </a:avLst>
          </a:prstGeom>
          <a:solidFill>
            <a:srgbClr val="FFFF00"/>
          </a:solidFill>
          <a:ln w="12700">
            <a:solidFill>
              <a:schemeClr val="tx1"/>
            </a:solidFill>
            <a:round/>
            <a:headEnd/>
            <a:tailEnd/>
          </a:ln>
        </p:spPr>
        <p:txBody>
          <a:bodyPr wrap="none" lIns="130046" tIns="65023" rIns="130046" bIns="65023" anchor="ctr"/>
          <a:lstStyle/>
          <a:p>
            <a:endParaRPr lang="en-GB"/>
          </a:p>
        </p:txBody>
      </p:sp>
      <p:sp>
        <p:nvSpPr>
          <p:cNvPr id="18453" name="Line 20"/>
          <p:cNvSpPr>
            <a:spLocks noChangeShapeType="1"/>
          </p:cNvSpPr>
          <p:nvPr/>
        </p:nvSpPr>
        <p:spPr bwMode="auto">
          <a:xfrm flipH="1">
            <a:off x="6604001" y="3637281"/>
            <a:ext cx="4516" cy="1632373"/>
          </a:xfrm>
          <a:prstGeom prst="line">
            <a:avLst/>
          </a:prstGeom>
          <a:noFill/>
          <a:ln w="127000">
            <a:solidFill>
              <a:schemeClr val="tx1"/>
            </a:solidFill>
            <a:round/>
            <a:headEnd/>
            <a:tailEnd/>
          </a:ln>
          <a:extLst>
            <a:ext uri="{909E8E84-426E-40DD-AFC4-6F175D3DCCD1}">
              <a14:hiddenFill xmlns:a14="http://schemas.microsoft.com/office/drawing/2010/main">
                <a:noFill/>
              </a14:hiddenFill>
            </a:ext>
          </a:extLst>
        </p:spPr>
        <p:txBody>
          <a:bodyPr lIns="130046" tIns="65023" rIns="130046" bIns="65023" anchor="ctr"/>
          <a:lstStyle/>
          <a:p>
            <a:endParaRPr lang="nl-BE"/>
          </a:p>
        </p:txBody>
      </p:sp>
      <p:sp>
        <p:nvSpPr>
          <p:cNvPr id="18454" name="Rectangle 21"/>
          <p:cNvSpPr>
            <a:spLocks noChangeArrowheads="1"/>
          </p:cNvSpPr>
          <p:nvPr/>
        </p:nvSpPr>
        <p:spPr bwMode="ltGray">
          <a:xfrm rot="5400000">
            <a:off x="8001565" y="7157156"/>
            <a:ext cx="2059093" cy="496711"/>
          </a:xfrm>
          <a:prstGeom prst="rect">
            <a:avLst/>
          </a:prstGeom>
          <a:solidFill>
            <a:srgbClr val="CC3300"/>
          </a:solidFill>
          <a:ln w="9525">
            <a:miter lim="800000"/>
            <a:headEnd/>
            <a:tailEnd/>
          </a:ln>
          <a:scene3d>
            <a:camera prst="legacyPerspectiveTopRight"/>
            <a:lightRig rig="legacyFlat3" dir="b"/>
          </a:scene3d>
          <a:sp3d extrusionH="3630600" prstMaterial="legacyPlastic">
            <a:bevelT w="13500" h="13500" prst="angle"/>
            <a:bevelB w="13500" h="13500" prst="angle"/>
            <a:extrusionClr>
              <a:srgbClr val="CC3300"/>
            </a:extrusionClr>
          </a:sp3d>
        </p:spPr>
        <p:txBody>
          <a:bodyPr lIns="130046" tIns="65023" rIns="130046" bIns="65023" anchor="ctr">
            <a:flatTx/>
          </a:bodyPr>
          <a:lstStyle/>
          <a:p>
            <a:pPr algn="ctr"/>
            <a:r>
              <a:rPr lang="en-US" sz="2000" b="1">
                <a:solidFill>
                  <a:schemeClr val="bg1"/>
                </a:solidFill>
              </a:rPr>
              <a:t>Firewall</a:t>
            </a:r>
          </a:p>
        </p:txBody>
      </p:sp>
      <p:sp>
        <p:nvSpPr>
          <p:cNvPr id="18455" name="AutoShape 22"/>
          <p:cNvSpPr>
            <a:spLocks noChangeArrowheads="1"/>
          </p:cNvSpPr>
          <p:nvPr/>
        </p:nvSpPr>
        <p:spPr bwMode="auto">
          <a:xfrm rot="5400000">
            <a:off x="9130454" y="6850099"/>
            <a:ext cx="842150" cy="331893"/>
          </a:xfrm>
          <a:prstGeom prst="can">
            <a:avLst>
              <a:gd name="adj" fmla="val 36056"/>
            </a:avLst>
          </a:prstGeom>
          <a:solidFill>
            <a:srgbClr val="FFFF00"/>
          </a:solidFill>
          <a:ln w="12700">
            <a:solidFill>
              <a:schemeClr val="tx1"/>
            </a:solidFill>
            <a:round/>
            <a:headEnd/>
            <a:tailEnd/>
          </a:ln>
        </p:spPr>
        <p:txBody>
          <a:bodyPr wrap="none" lIns="130046" tIns="65023" rIns="130046" bIns="65023" anchor="ctr"/>
          <a:lstStyle/>
          <a:p>
            <a:endParaRPr lang="en-GB"/>
          </a:p>
        </p:txBody>
      </p:sp>
      <p:sp>
        <p:nvSpPr>
          <p:cNvPr id="18456" name="Line 23"/>
          <p:cNvSpPr>
            <a:spLocks noChangeShapeType="1"/>
          </p:cNvSpPr>
          <p:nvPr/>
        </p:nvSpPr>
        <p:spPr bwMode="auto">
          <a:xfrm flipV="1">
            <a:off x="9586525" y="7071360"/>
            <a:ext cx="2255521" cy="2258"/>
          </a:xfrm>
          <a:prstGeom prst="line">
            <a:avLst/>
          </a:prstGeom>
          <a:noFill/>
          <a:ln w="127000">
            <a:solidFill>
              <a:schemeClr val="tx1"/>
            </a:solidFill>
            <a:round/>
            <a:headEnd/>
            <a:tailEnd/>
          </a:ln>
          <a:extLst>
            <a:ext uri="{909E8E84-426E-40DD-AFC4-6F175D3DCCD1}">
              <a14:hiddenFill xmlns:a14="http://schemas.microsoft.com/office/drawing/2010/main">
                <a:noFill/>
              </a14:hiddenFill>
            </a:ext>
          </a:extLst>
        </p:spPr>
        <p:txBody>
          <a:bodyPr lIns="130046" tIns="65023" rIns="130046" bIns="65023" anchor="ctr"/>
          <a:lstStyle/>
          <a:p>
            <a:endParaRPr lang="nl-BE"/>
          </a:p>
        </p:txBody>
      </p:sp>
      <p:sp>
        <p:nvSpPr>
          <p:cNvPr id="18457" name="Rectangle 24"/>
          <p:cNvSpPr>
            <a:spLocks noChangeArrowheads="1"/>
          </p:cNvSpPr>
          <p:nvPr/>
        </p:nvSpPr>
        <p:spPr bwMode="ltGray">
          <a:xfrm rot="-5400000">
            <a:off x="8778241" y="3346028"/>
            <a:ext cx="2334542" cy="325120"/>
          </a:xfrm>
          <a:prstGeom prst="rect">
            <a:avLst/>
          </a:prstGeom>
          <a:solidFill>
            <a:srgbClr val="6699FF"/>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6699FF"/>
            </a:extrusionClr>
          </a:sp3d>
        </p:spPr>
        <p:txBody>
          <a:bodyPr lIns="130046" tIns="65023" rIns="130046" bIns="65023" anchor="ctr">
            <a:flatTx/>
          </a:bodyPr>
          <a:lstStyle/>
          <a:p>
            <a:pPr algn="ctr"/>
            <a:r>
              <a:rPr lang="en-US" sz="2000" b="1">
                <a:solidFill>
                  <a:schemeClr val="bg1"/>
                </a:solidFill>
              </a:rPr>
              <a:t>Databases</a:t>
            </a:r>
          </a:p>
        </p:txBody>
      </p:sp>
      <p:sp>
        <p:nvSpPr>
          <p:cNvPr id="18458" name="Rectangle 25"/>
          <p:cNvSpPr>
            <a:spLocks noChangeArrowheads="1"/>
          </p:cNvSpPr>
          <p:nvPr/>
        </p:nvSpPr>
        <p:spPr bwMode="ltGray">
          <a:xfrm rot="-5400000">
            <a:off x="9211734" y="3346028"/>
            <a:ext cx="2334542" cy="325120"/>
          </a:xfrm>
          <a:prstGeom prst="rect">
            <a:avLst/>
          </a:prstGeom>
          <a:solidFill>
            <a:srgbClr val="6699FF"/>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6699FF"/>
            </a:extrusionClr>
          </a:sp3d>
        </p:spPr>
        <p:txBody>
          <a:bodyPr lIns="130046" tIns="65023" rIns="130046" bIns="65023" anchor="ctr">
            <a:flatTx/>
          </a:bodyPr>
          <a:lstStyle/>
          <a:p>
            <a:pPr algn="ctr"/>
            <a:r>
              <a:rPr lang="en-US" sz="2000" b="1">
                <a:solidFill>
                  <a:schemeClr val="bg1"/>
                </a:solidFill>
              </a:rPr>
              <a:t>Legacy Systems</a:t>
            </a:r>
          </a:p>
        </p:txBody>
      </p:sp>
      <p:sp>
        <p:nvSpPr>
          <p:cNvPr id="18459" name="Rectangle 26"/>
          <p:cNvSpPr>
            <a:spLocks noChangeArrowheads="1"/>
          </p:cNvSpPr>
          <p:nvPr/>
        </p:nvSpPr>
        <p:spPr bwMode="ltGray">
          <a:xfrm rot="-5400000">
            <a:off x="9645227" y="3346028"/>
            <a:ext cx="2334542" cy="325120"/>
          </a:xfrm>
          <a:prstGeom prst="rect">
            <a:avLst/>
          </a:prstGeom>
          <a:solidFill>
            <a:srgbClr val="6699FF"/>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6699FF"/>
            </a:extrusionClr>
          </a:sp3d>
        </p:spPr>
        <p:txBody>
          <a:bodyPr lIns="130046" tIns="65023" rIns="130046" bIns="65023" anchor="ctr">
            <a:flatTx/>
          </a:bodyPr>
          <a:lstStyle/>
          <a:p>
            <a:pPr algn="ctr"/>
            <a:r>
              <a:rPr lang="en-US" sz="2000" b="1">
                <a:solidFill>
                  <a:schemeClr val="bg1"/>
                </a:solidFill>
              </a:rPr>
              <a:t>Web Services</a:t>
            </a:r>
          </a:p>
        </p:txBody>
      </p:sp>
      <p:sp>
        <p:nvSpPr>
          <p:cNvPr id="18460" name="Rectangle 27"/>
          <p:cNvSpPr>
            <a:spLocks noChangeArrowheads="1"/>
          </p:cNvSpPr>
          <p:nvPr/>
        </p:nvSpPr>
        <p:spPr bwMode="ltGray">
          <a:xfrm rot="-5400000">
            <a:off x="10078721" y="3346028"/>
            <a:ext cx="2334542" cy="325120"/>
          </a:xfrm>
          <a:prstGeom prst="rect">
            <a:avLst/>
          </a:prstGeom>
          <a:solidFill>
            <a:srgbClr val="6699FF"/>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6699FF"/>
            </a:extrusionClr>
          </a:sp3d>
        </p:spPr>
        <p:txBody>
          <a:bodyPr lIns="130046" tIns="65023" rIns="130046" bIns="65023" anchor="ctr">
            <a:flatTx/>
          </a:bodyPr>
          <a:lstStyle/>
          <a:p>
            <a:pPr algn="ctr"/>
            <a:r>
              <a:rPr lang="en-US" sz="2000" b="1">
                <a:solidFill>
                  <a:schemeClr val="bg1"/>
                </a:solidFill>
              </a:rPr>
              <a:t>Directories</a:t>
            </a:r>
          </a:p>
        </p:txBody>
      </p:sp>
      <p:sp>
        <p:nvSpPr>
          <p:cNvPr id="18461" name="Rectangle 28"/>
          <p:cNvSpPr>
            <a:spLocks noChangeArrowheads="1"/>
          </p:cNvSpPr>
          <p:nvPr/>
        </p:nvSpPr>
        <p:spPr bwMode="ltGray">
          <a:xfrm rot="-5400000">
            <a:off x="10512214" y="3346028"/>
            <a:ext cx="2334542" cy="325120"/>
          </a:xfrm>
          <a:prstGeom prst="rect">
            <a:avLst/>
          </a:prstGeom>
          <a:solidFill>
            <a:srgbClr val="6699FF"/>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6699FF"/>
            </a:extrusionClr>
          </a:sp3d>
        </p:spPr>
        <p:txBody>
          <a:bodyPr lIns="130046" tIns="65023" rIns="130046" bIns="65023" anchor="ctr">
            <a:flatTx/>
          </a:bodyPr>
          <a:lstStyle/>
          <a:p>
            <a:pPr algn="ctr"/>
            <a:r>
              <a:rPr lang="en-US" sz="2000" b="1">
                <a:solidFill>
                  <a:schemeClr val="bg1"/>
                </a:solidFill>
              </a:rPr>
              <a:t>Human Resrcs</a:t>
            </a:r>
          </a:p>
        </p:txBody>
      </p:sp>
      <p:sp>
        <p:nvSpPr>
          <p:cNvPr id="18462" name="Rectangle 29"/>
          <p:cNvSpPr>
            <a:spLocks noChangeArrowheads="1"/>
          </p:cNvSpPr>
          <p:nvPr/>
        </p:nvSpPr>
        <p:spPr bwMode="ltGray">
          <a:xfrm rot="-5400000">
            <a:off x="10945707" y="3346028"/>
            <a:ext cx="2334542" cy="325120"/>
          </a:xfrm>
          <a:prstGeom prst="rect">
            <a:avLst/>
          </a:prstGeom>
          <a:solidFill>
            <a:srgbClr val="6699FF"/>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6699FF"/>
            </a:extrusionClr>
          </a:sp3d>
        </p:spPr>
        <p:txBody>
          <a:bodyPr lIns="130046" tIns="65023" rIns="130046" bIns="65023" anchor="ctr">
            <a:flatTx/>
          </a:bodyPr>
          <a:lstStyle/>
          <a:p>
            <a:pPr algn="ctr"/>
            <a:r>
              <a:rPr lang="en-US" sz="2000" b="1">
                <a:solidFill>
                  <a:schemeClr val="bg1"/>
                </a:solidFill>
              </a:rPr>
              <a:t>Billing</a:t>
            </a:r>
          </a:p>
        </p:txBody>
      </p:sp>
      <p:sp>
        <p:nvSpPr>
          <p:cNvPr id="18463" name="Line 30"/>
          <p:cNvSpPr>
            <a:spLocks noChangeShapeType="1"/>
          </p:cNvSpPr>
          <p:nvPr/>
        </p:nvSpPr>
        <p:spPr bwMode="auto">
          <a:xfrm>
            <a:off x="11191805" y="4892606"/>
            <a:ext cx="0" cy="2190044"/>
          </a:xfrm>
          <a:prstGeom prst="line">
            <a:avLst/>
          </a:prstGeom>
          <a:noFill/>
          <a:ln w="127000">
            <a:solidFill>
              <a:schemeClr val="tx1"/>
            </a:solidFill>
            <a:round/>
            <a:headEnd/>
            <a:tailEnd/>
          </a:ln>
          <a:extLst>
            <a:ext uri="{909E8E84-426E-40DD-AFC4-6F175D3DCCD1}">
              <a14:hiddenFill xmlns:a14="http://schemas.microsoft.com/office/drawing/2010/main">
                <a:noFill/>
              </a14:hiddenFill>
            </a:ext>
          </a:extLst>
        </p:spPr>
        <p:txBody>
          <a:bodyPr lIns="130046" tIns="65023" rIns="130046" bIns="65023" anchor="ctr"/>
          <a:lstStyle/>
          <a:p>
            <a:endParaRPr lang="nl-BE"/>
          </a:p>
        </p:txBody>
      </p:sp>
      <p:sp>
        <p:nvSpPr>
          <p:cNvPr id="18464" name="Rectangle 31"/>
          <p:cNvSpPr>
            <a:spLocks noChangeArrowheads="1"/>
          </p:cNvSpPr>
          <p:nvPr/>
        </p:nvSpPr>
        <p:spPr bwMode="ltGray">
          <a:xfrm>
            <a:off x="5122899" y="3158632"/>
            <a:ext cx="3093156" cy="605084"/>
          </a:xfrm>
          <a:prstGeom prst="rect">
            <a:avLst/>
          </a:prstGeom>
          <a:solidFill>
            <a:srgbClr val="009900"/>
          </a:solidFill>
          <a:ln w="9525">
            <a:miter lim="800000"/>
            <a:headEnd/>
            <a:tailEnd/>
          </a:ln>
          <a:scene3d>
            <a:camera prst="legacyPerspectiveTopRight"/>
            <a:lightRig rig="legacyFlat3" dir="b"/>
          </a:scene3d>
          <a:sp3d extrusionH="1801800" prstMaterial="legacyPlastic">
            <a:bevelT w="13500" h="13500" prst="angle"/>
            <a:bevelB w="13500" h="13500" prst="angle"/>
            <a:extrusionClr>
              <a:srgbClr val="009900"/>
            </a:extrusionClr>
          </a:sp3d>
        </p:spPr>
        <p:txBody>
          <a:bodyPr lIns="130046" tIns="65023" rIns="130046" bIns="65023" anchor="ctr">
            <a:flatTx/>
          </a:bodyPr>
          <a:lstStyle/>
          <a:p>
            <a:pPr algn="ctr"/>
            <a:r>
              <a:rPr lang="en-US" sz="2000" b="1">
                <a:solidFill>
                  <a:schemeClr val="bg1"/>
                </a:solidFill>
              </a:rPr>
              <a:t>Custom Developed Application Code</a:t>
            </a:r>
          </a:p>
        </p:txBody>
      </p:sp>
      <p:pic>
        <p:nvPicPr>
          <p:cNvPr id="18465" name="Picture 32" descr="TN_hacker"/>
          <p:cNvPicPr>
            <a:picLocks noChangeAspect="1" noChangeArrowheads="1"/>
          </p:cNvPicPr>
          <p:nvPr/>
        </p:nvPicPr>
        <p:blipFill>
          <a:blip r:embed="rId3">
            <a:lum bright="24000" contrast="42000"/>
            <a:extLst>
              <a:ext uri="{28A0092B-C50C-407E-A947-70E740481C1C}">
                <a14:useLocalDpi xmlns:a14="http://schemas.microsoft.com/office/drawing/2010/main" val="0"/>
              </a:ext>
            </a:extLst>
          </a:blip>
          <a:srcRect/>
          <a:stretch>
            <a:fillRect/>
          </a:stretch>
        </p:blipFill>
        <p:spPr bwMode="auto">
          <a:xfrm>
            <a:off x="1438205" y="2481298"/>
            <a:ext cx="1842347" cy="1842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66" name="Freeform 33"/>
          <p:cNvSpPr>
            <a:spLocks/>
          </p:cNvSpPr>
          <p:nvPr/>
        </p:nvSpPr>
        <p:spPr bwMode="gray">
          <a:xfrm>
            <a:off x="6721405" y="3680178"/>
            <a:ext cx="2041031" cy="3379894"/>
          </a:xfrm>
          <a:custGeom>
            <a:avLst/>
            <a:gdLst>
              <a:gd name="T0" fmla="*/ 111400 w 876"/>
              <a:gd name="T1" fmla="*/ 0 h 1633"/>
              <a:gd name="T2" fmla="*/ 221163 w 876"/>
              <a:gd name="T3" fmla="*/ 2001023 h 1633"/>
              <a:gd name="T4" fmla="*/ 1435100 w 876"/>
              <a:gd name="T5" fmla="*/ 2257154 h 1633"/>
              <a:gd name="T6" fmla="*/ 0 60000 65536"/>
              <a:gd name="T7" fmla="*/ 0 60000 65536"/>
              <a:gd name="T8" fmla="*/ 0 60000 65536"/>
              <a:gd name="T9" fmla="*/ 0 w 876"/>
              <a:gd name="T10" fmla="*/ 0 h 1633"/>
              <a:gd name="T11" fmla="*/ 876 w 876"/>
              <a:gd name="T12" fmla="*/ 1633 h 1633"/>
            </a:gdLst>
            <a:ahLst/>
            <a:cxnLst>
              <a:cxn ang="T6">
                <a:pos x="T0" y="T1"/>
              </a:cxn>
              <a:cxn ang="T7">
                <a:pos x="T2" y="T3"/>
              </a:cxn>
              <a:cxn ang="T8">
                <a:pos x="T4" y="T5"/>
              </a:cxn>
            </a:cxnLst>
            <a:rect l="T9" t="T10" r="T11" b="T12"/>
            <a:pathLst>
              <a:path w="876" h="1633">
                <a:moveTo>
                  <a:pt x="68" y="0"/>
                </a:moveTo>
                <a:cubicBezTo>
                  <a:pt x="78" y="229"/>
                  <a:pt x="0" y="1117"/>
                  <a:pt x="135" y="1375"/>
                </a:cubicBezTo>
                <a:cubicBezTo>
                  <a:pt x="270" y="1633"/>
                  <a:pt x="722" y="1514"/>
                  <a:pt x="876" y="1551"/>
                </a:cubicBezTo>
              </a:path>
            </a:pathLst>
          </a:custGeom>
          <a:noFill/>
          <a:ln w="101600">
            <a:solidFill>
              <a:srgbClr val="FF9900">
                <a:alpha val="59999"/>
              </a:srgbClr>
            </a:solidFill>
            <a:round/>
            <a:headEnd/>
            <a:tailEnd/>
          </a:ln>
          <a:extLst>
            <a:ext uri="{909E8E84-426E-40DD-AFC4-6F175D3DCCD1}">
              <a14:hiddenFill xmlns:a14="http://schemas.microsoft.com/office/drawing/2010/main">
                <a:solidFill>
                  <a:srgbClr val="FFFFFF"/>
                </a:solidFill>
              </a14:hiddenFill>
            </a:ext>
          </a:extLst>
        </p:spPr>
        <p:txBody>
          <a:bodyPr lIns="130046" tIns="65023" rIns="130046" bIns="65023" anchor="ctr"/>
          <a:lstStyle/>
          <a:p>
            <a:endParaRPr lang="nl-BE"/>
          </a:p>
        </p:txBody>
      </p:sp>
      <p:sp>
        <p:nvSpPr>
          <p:cNvPr id="18467" name="Freeform 34"/>
          <p:cNvSpPr>
            <a:spLocks/>
          </p:cNvSpPr>
          <p:nvPr/>
        </p:nvSpPr>
        <p:spPr bwMode="gray">
          <a:xfrm flipH="1">
            <a:off x="4364285" y="3698240"/>
            <a:ext cx="2086187" cy="3361832"/>
          </a:xfrm>
          <a:custGeom>
            <a:avLst/>
            <a:gdLst>
              <a:gd name="T0" fmla="*/ 113865 w 876"/>
              <a:gd name="T1" fmla="*/ 0 h 1633"/>
              <a:gd name="T2" fmla="*/ 226056 w 876"/>
              <a:gd name="T3" fmla="*/ 1990330 h 1633"/>
              <a:gd name="T4" fmla="*/ 1466850 w 876"/>
              <a:gd name="T5" fmla="*/ 2245092 h 1633"/>
              <a:gd name="T6" fmla="*/ 0 60000 65536"/>
              <a:gd name="T7" fmla="*/ 0 60000 65536"/>
              <a:gd name="T8" fmla="*/ 0 60000 65536"/>
              <a:gd name="T9" fmla="*/ 0 w 876"/>
              <a:gd name="T10" fmla="*/ 0 h 1633"/>
              <a:gd name="T11" fmla="*/ 876 w 876"/>
              <a:gd name="T12" fmla="*/ 1633 h 1633"/>
            </a:gdLst>
            <a:ahLst/>
            <a:cxnLst>
              <a:cxn ang="T6">
                <a:pos x="T0" y="T1"/>
              </a:cxn>
              <a:cxn ang="T7">
                <a:pos x="T2" y="T3"/>
              </a:cxn>
              <a:cxn ang="T8">
                <a:pos x="T4" y="T5"/>
              </a:cxn>
            </a:cxnLst>
            <a:rect l="T9" t="T10" r="T11" b="T12"/>
            <a:pathLst>
              <a:path w="876" h="1633">
                <a:moveTo>
                  <a:pt x="68" y="0"/>
                </a:moveTo>
                <a:cubicBezTo>
                  <a:pt x="78" y="229"/>
                  <a:pt x="0" y="1117"/>
                  <a:pt x="135" y="1375"/>
                </a:cubicBezTo>
                <a:cubicBezTo>
                  <a:pt x="270" y="1633"/>
                  <a:pt x="722" y="1514"/>
                  <a:pt x="876" y="1551"/>
                </a:cubicBezTo>
              </a:path>
            </a:pathLst>
          </a:custGeom>
          <a:noFill/>
          <a:ln w="101600">
            <a:solidFill>
              <a:srgbClr val="FF0000">
                <a:alpha val="59999"/>
              </a:srgbClr>
            </a:solidFill>
            <a:round/>
            <a:headEnd type="triangle" w="med" len="med"/>
            <a:tailEnd/>
          </a:ln>
          <a:extLst>
            <a:ext uri="{909E8E84-426E-40DD-AFC4-6F175D3DCCD1}">
              <a14:hiddenFill xmlns:a14="http://schemas.microsoft.com/office/drawing/2010/main">
                <a:solidFill>
                  <a:srgbClr val="FFFFFF"/>
                </a:solidFill>
              </a14:hiddenFill>
            </a:ext>
          </a:extLst>
        </p:spPr>
        <p:txBody>
          <a:bodyPr lIns="130046" tIns="65023" rIns="130046" bIns="65023" anchor="ctr"/>
          <a:lstStyle/>
          <a:p>
            <a:endParaRPr lang="nl-BE"/>
          </a:p>
        </p:txBody>
      </p:sp>
      <p:sp>
        <p:nvSpPr>
          <p:cNvPr id="18468" name="Freeform 35"/>
          <p:cNvSpPr>
            <a:spLocks/>
          </p:cNvSpPr>
          <p:nvPr/>
        </p:nvSpPr>
        <p:spPr bwMode="gray">
          <a:xfrm flipH="1">
            <a:off x="9615876" y="4784232"/>
            <a:ext cx="1433688" cy="2239716"/>
          </a:xfrm>
          <a:custGeom>
            <a:avLst/>
            <a:gdLst>
              <a:gd name="T0" fmla="*/ 78251 w 876"/>
              <a:gd name="T1" fmla="*/ 0 h 1633"/>
              <a:gd name="T2" fmla="*/ 155352 w 876"/>
              <a:gd name="T3" fmla="*/ 1325995 h 1633"/>
              <a:gd name="T4" fmla="*/ 1008062 w 876"/>
              <a:gd name="T5" fmla="*/ 1495722 h 1633"/>
              <a:gd name="T6" fmla="*/ 0 60000 65536"/>
              <a:gd name="T7" fmla="*/ 0 60000 65536"/>
              <a:gd name="T8" fmla="*/ 0 60000 65536"/>
              <a:gd name="T9" fmla="*/ 0 w 876"/>
              <a:gd name="T10" fmla="*/ 0 h 1633"/>
              <a:gd name="T11" fmla="*/ 876 w 876"/>
              <a:gd name="T12" fmla="*/ 1633 h 1633"/>
            </a:gdLst>
            <a:ahLst/>
            <a:cxnLst>
              <a:cxn ang="T6">
                <a:pos x="T0" y="T1"/>
              </a:cxn>
              <a:cxn ang="T7">
                <a:pos x="T2" y="T3"/>
              </a:cxn>
              <a:cxn ang="T8">
                <a:pos x="T4" y="T5"/>
              </a:cxn>
            </a:cxnLst>
            <a:rect l="T9" t="T10" r="T11" b="T12"/>
            <a:pathLst>
              <a:path w="876" h="1633">
                <a:moveTo>
                  <a:pt x="68" y="0"/>
                </a:moveTo>
                <a:cubicBezTo>
                  <a:pt x="78" y="229"/>
                  <a:pt x="0" y="1117"/>
                  <a:pt x="135" y="1375"/>
                </a:cubicBezTo>
                <a:cubicBezTo>
                  <a:pt x="270" y="1633"/>
                  <a:pt x="722" y="1514"/>
                  <a:pt x="876" y="1551"/>
                </a:cubicBezTo>
              </a:path>
            </a:pathLst>
          </a:custGeom>
          <a:noFill/>
          <a:ln w="101600">
            <a:solidFill>
              <a:srgbClr val="FF9900">
                <a:alpha val="59999"/>
              </a:srgbClr>
            </a:solidFill>
            <a:round/>
            <a:headEnd type="triangle" w="med" len="med"/>
            <a:tailEnd/>
          </a:ln>
          <a:extLst>
            <a:ext uri="{909E8E84-426E-40DD-AFC4-6F175D3DCCD1}">
              <a14:hiddenFill xmlns:a14="http://schemas.microsoft.com/office/drawing/2010/main">
                <a:solidFill>
                  <a:srgbClr val="FFFFFF"/>
                </a:solidFill>
              </a14:hiddenFill>
            </a:ext>
          </a:extLst>
        </p:spPr>
        <p:txBody>
          <a:bodyPr lIns="130046" tIns="65023" rIns="130046" bIns="65023" anchor="ctr"/>
          <a:lstStyle/>
          <a:p>
            <a:endParaRPr lang="nl-BE"/>
          </a:p>
        </p:txBody>
      </p:sp>
      <p:sp>
        <p:nvSpPr>
          <p:cNvPr id="18469" name="Text Box 36"/>
          <p:cNvSpPr txBox="1">
            <a:spLocks noChangeArrowheads="1"/>
          </p:cNvSpPr>
          <p:nvPr/>
        </p:nvSpPr>
        <p:spPr bwMode="white">
          <a:xfrm>
            <a:off x="1329832" y="3673405"/>
            <a:ext cx="2059093" cy="685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lnSpc>
                <a:spcPct val="90000"/>
              </a:lnSpc>
            </a:pPr>
            <a:r>
              <a:rPr lang="en-US" sz="2000" b="1">
                <a:solidFill>
                  <a:schemeClr val="bg1"/>
                </a:solidFill>
              </a:rPr>
              <a:t>APPLICATION</a:t>
            </a:r>
            <a:br>
              <a:rPr lang="en-US" sz="2000" b="1">
                <a:solidFill>
                  <a:schemeClr val="bg1"/>
                </a:solidFill>
              </a:rPr>
            </a:br>
            <a:r>
              <a:rPr lang="en-US" sz="2000" b="1">
                <a:solidFill>
                  <a:schemeClr val="bg1"/>
                </a:solidFill>
              </a:rPr>
              <a:t>ATTACK</a:t>
            </a:r>
          </a:p>
        </p:txBody>
      </p:sp>
      <p:sp>
        <p:nvSpPr>
          <p:cNvPr id="18470" name="Text Box 37"/>
          <p:cNvSpPr txBox="1">
            <a:spLocks noChangeArrowheads="1"/>
          </p:cNvSpPr>
          <p:nvPr/>
        </p:nvSpPr>
        <p:spPr bwMode="auto">
          <a:xfrm>
            <a:off x="433494" y="8669867"/>
            <a:ext cx="10588978" cy="79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0046" tIns="65023" rIns="130046" bIns="6502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nSpc>
                <a:spcPct val="90000"/>
              </a:lnSpc>
            </a:pPr>
            <a:r>
              <a:rPr lang="en-US" sz="2400" b="1" dirty="0"/>
              <a:t>You can’t use network layer protection (firewall, SSL, IDS, hardening)  to stop or detect application layer attacks</a:t>
            </a:r>
          </a:p>
        </p:txBody>
      </p:sp>
      <p:sp>
        <p:nvSpPr>
          <p:cNvPr id="18471" name="Freeform 38"/>
          <p:cNvSpPr>
            <a:spLocks/>
          </p:cNvSpPr>
          <p:nvPr/>
        </p:nvSpPr>
        <p:spPr bwMode="gray">
          <a:xfrm>
            <a:off x="7543237" y="3813388"/>
            <a:ext cx="1167270" cy="2379698"/>
          </a:xfrm>
          <a:custGeom>
            <a:avLst/>
            <a:gdLst>
              <a:gd name="T0" fmla="*/ 478372 w 525"/>
              <a:gd name="T1" fmla="*/ 1673225 h 967"/>
              <a:gd name="T2" fmla="*/ 741008 w 525"/>
              <a:gd name="T3" fmla="*/ 789029 h 967"/>
              <a:gd name="T4" fmla="*/ 0 w 525"/>
              <a:gd name="T5" fmla="*/ 0 h 967"/>
              <a:gd name="T6" fmla="*/ 0 60000 65536"/>
              <a:gd name="T7" fmla="*/ 0 60000 65536"/>
              <a:gd name="T8" fmla="*/ 0 60000 65536"/>
              <a:gd name="T9" fmla="*/ 0 w 525"/>
              <a:gd name="T10" fmla="*/ 0 h 967"/>
              <a:gd name="T11" fmla="*/ 525 w 525"/>
              <a:gd name="T12" fmla="*/ 967 h 967"/>
            </a:gdLst>
            <a:ahLst/>
            <a:cxnLst>
              <a:cxn ang="T6">
                <a:pos x="T0" y="T1"/>
              </a:cxn>
              <a:cxn ang="T7">
                <a:pos x="T2" y="T3"/>
              </a:cxn>
              <a:cxn ang="T8">
                <a:pos x="T4" y="T5"/>
              </a:cxn>
            </a:cxnLst>
            <a:rect l="T9" t="T10" r="T11" b="T12"/>
            <a:pathLst>
              <a:path w="525" h="967">
                <a:moveTo>
                  <a:pt x="306" y="967"/>
                </a:moveTo>
                <a:cubicBezTo>
                  <a:pt x="334" y="882"/>
                  <a:pt x="525" y="617"/>
                  <a:pt x="474" y="456"/>
                </a:cubicBezTo>
                <a:cubicBezTo>
                  <a:pt x="423" y="295"/>
                  <a:pt x="99" y="95"/>
                  <a:pt x="0" y="0"/>
                </a:cubicBezTo>
              </a:path>
            </a:pathLst>
          </a:custGeom>
          <a:noFill/>
          <a:ln w="101600">
            <a:solidFill>
              <a:srgbClr val="FF9900">
                <a:alpha val="59999"/>
              </a:srgbClr>
            </a:solidFill>
            <a:round/>
            <a:headEnd type="triangle" w="med" len="med"/>
            <a:tailEnd/>
          </a:ln>
          <a:extLst>
            <a:ext uri="{909E8E84-426E-40DD-AFC4-6F175D3DCCD1}">
              <a14:hiddenFill xmlns:a14="http://schemas.microsoft.com/office/drawing/2010/main">
                <a:solidFill>
                  <a:srgbClr val="FFFFFF"/>
                </a:solidFill>
              </a14:hiddenFill>
            </a:ext>
          </a:extLst>
        </p:spPr>
        <p:txBody>
          <a:bodyPr lIns="130046" tIns="65023" rIns="130046" bIns="65023" anchor="ctr"/>
          <a:lstStyle/>
          <a:p>
            <a:endParaRPr lang="nl-BE"/>
          </a:p>
        </p:txBody>
      </p:sp>
      <p:sp>
        <p:nvSpPr>
          <p:cNvPr id="18472" name="Text Box 39"/>
          <p:cNvSpPr txBox="1">
            <a:spLocks noChangeArrowheads="1"/>
          </p:cNvSpPr>
          <p:nvPr/>
        </p:nvSpPr>
        <p:spPr bwMode="auto">
          <a:xfrm rot="-5400000">
            <a:off x="-241281" y="6772378"/>
            <a:ext cx="2029142" cy="408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046" tIns="65023" rIns="130046" bIns="6502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lnSpc>
                <a:spcPct val="90000"/>
              </a:lnSpc>
            </a:pPr>
            <a:r>
              <a:rPr lang="en-US" sz="2000" b="1"/>
              <a:t>Network Layer</a:t>
            </a:r>
          </a:p>
        </p:txBody>
      </p:sp>
      <p:sp>
        <p:nvSpPr>
          <p:cNvPr id="18473" name="Text Box 40"/>
          <p:cNvSpPr txBox="1">
            <a:spLocks noChangeArrowheads="1"/>
          </p:cNvSpPr>
          <p:nvPr/>
        </p:nvSpPr>
        <p:spPr bwMode="auto">
          <a:xfrm rot="-5400000">
            <a:off x="-431383" y="3299914"/>
            <a:ext cx="2413863" cy="408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30046" tIns="65023" rIns="130046" bIns="65023">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a:lnSpc>
                <a:spcPct val="90000"/>
              </a:lnSpc>
            </a:pPr>
            <a:r>
              <a:rPr lang="en-US" sz="2000" b="1"/>
              <a:t>Application Layer</a:t>
            </a:r>
          </a:p>
        </p:txBody>
      </p:sp>
    </p:spTree>
    <p:extLst>
      <p:ext uri="{BB962C8B-B14F-4D97-AF65-F5344CB8AC3E}">
        <p14:creationId xmlns:p14="http://schemas.microsoft.com/office/powerpoint/2010/main" val="592984096"/>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02/05/2009" val="LastModified"/>
</p:tagLst>
</file>

<file path=ppt/tags/tag10.xml><?xml version="1.0" encoding="utf-8"?>
<p:tagLst xmlns:a="http://schemas.openxmlformats.org/drawingml/2006/main" xmlns:r="http://schemas.openxmlformats.org/officeDocument/2006/relationships" xmlns:p="http://schemas.openxmlformats.org/presentationml/2006/main">
  <p:tag name="2DAY" val="INCLUDE"/>
  <p:tag name="11/13/2009" val="LastModified"/>
</p:tagLst>
</file>

<file path=ppt/tags/tag11.xml><?xml version="1.0" encoding="utf-8"?>
<p:tagLst xmlns:a="http://schemas.openxmlformats.org/drawingml/2006/main" xmlns:r="http://schemas.openxmlformats.org/officeDocument/2006/relationships" xmlns:p="http://schemas.openxmlformats.org/presentationml/2006/main">
  <p:tag name="11/13/2009" val="LastModified"/>
</p:tagLst>
</file>

<file path=ppt/tags/tag12.xml><?xml version="1.0" encoding="utf-8"?>
<p:tagLst xmlns:a="http://schemas.openxmlformats.org/drawingml/2006/main" xmlns:r="http://schemas.openxmlformats.org/officeDocument/2006/relationships" xmlns:p="http://schemas.openxmlformats.org/presentationml/2006/main">
  <p:tag name="11/13/2009" val="LastModified"/>
</p:tagLst>
</file>

<file path=ppt/tags/tag13.xml><?xml version="1.0" encoding="utf-8"?>
<p:tagLst xmlns:a="http://schemas.openxmlformats.org/drawingml/2006/main" xmlns:r="http://schemas.openxmlformats.org/officeDocument/2006/relationships" xmlns:p="http://schemas.openxmlformats.org/presentationml/2006/main">
  <p:tag name="02/04/2007" val="LastModified"/>
</p:tagLst>
</file>

<file path=ppt/tags/tag14.xml><?xml version="1.0" encoding="utf-8"?>
<p:tagLst xmlns:a="http://schemas.openxmlformats.org/drawingml/2006/main" xmlns:r="http://schemas.openxmlformats.org/officeDocument/2006/relationships" xmlns:p="http://schemas.openxmlformats.org/presentationml/2006/main">
  <p:tag name="11/13/2009" val="LastModified"/>
</p:tagLst>
</file>

<file path=ppt/tags/tag15.xml><?xml version="1.0" encoding="utf-8"?>
<p:tagLst xmlns:a="http://schemas.openxmlformats.org/drawingml/2006/main" xmlns:r="http://schemas.openxmlformats.org/officeDocument/2006/relationships" xmlns:p="http://schemas.openxmlformats.org/presentationml/2006/main">
  <p:tag name="11/13/2009" val="LastModified"/>
</p:tagLst>
</file>

<file path=ppt/tags/tag16.xml><?xml version="1.0" encoding="utf-8"?>
<p:tagLst xmlns:a="http://schemas.openxmlformats.org/drawingml/2006/main" xmlns:r="http://schemas.openxmlformats.org/officeDocument/2006/relationships" xmlns:p="http://schemas.openxmlformats.org/presentationml/2006/main">
  <p:tag name="11/13/2009" val="LastModified"/>
</p:tagLst>
</file>

<file path=ppt/tags/tag17.xml><?xml version="1.0" encoding="utf-8"?>
<p:tagLst xmlns:a="http://schemas.openxmlformats.org/drawingml/2006/main" xmlns:r="http://schemas.openxmlformats.org/officeDocument/2006/relationships" xmlns:p="http://schemas.openxmlformats.org/presentationml/2006/main">
  <p:tag name="02/02/2007" val="LastModified"/>
</p:tagLst>
</file>

<file path=ppt/tags/tag2.xml><?xml version="1.0" encoding="utf-8"?>
<p:tagLst xmlns:a="http://schemas.openxmlformats.org/drawingml/2006/main" xmlns:r="http://schemas.openxmlformats.org/officeDocument/2006/relationships" xmlns:p="http://schemas.openxmlformats.org/presentationml/2006/main">
  <p:tag name="EMPTYTAG" val="EmptyTag"/>
  <p:tag name="04/16/2010" val="LastModified"/>
</p:tagLst>
</file>

<file path=ppt/tags/tag3.xml><?xml version="1.0" encoding="utf-8"?>
<p:tagLst xmlns:a="http://schemas.openxmlformats.org/drawingml/2006/main" xmlns:r="http://schemas.openxmlformats.org/officeDocument/2006/relationships" xmlns:p="http://schemas.openxmlformats.org/presentationml/2006/main">
  <p:tag name="11/13/2009" val="LastModified"/>
</p:tagLst>
</file>

<file path=ppt/tags/tag4.xml><?xml version="1.0" encoding="utf-8"?>
<p:tagLst xmlns:a="http://schemas.openxmlformats.org/drawingml/2006/main" xmlns:r="http://schemas.openxmlformats.org/officeDocument/2006/relationships" xmlns:p="http://schemas.openxmlformats.org/presentationml/2006/main">
  <p:tag name="11/13/2009" val="LastModified"/>
</p:tagLst>
</file>

<file path=ppt/tags/tag5.xml><?xml version="1.0" encoding="utf-8"?>
<p:tagLst xmlns:a="http://schemas.openxmlformats.org/drawingml/2006/main" xmlns:r="http://schemas.openxmlformats.org/officeDocument/2006/relationships" xmlns:p="http://schemas.openxmlformats.org/presentationml/2006/main">
  <p:tag name="11/13/2009" val="LastModified"/>
</p:tagLst>
</file>

<file path=ppt/tags/tag6.xml><?xml version="1.0" encoding="utf-8"?>
<p:tagLst xmlns:a="http://schemas.openxmlformats.org/drawingml/2006/main" xmlns:r="http://schemas.openxmlformats.org/officeDocument/2006/relationships" xmlns:p="http://schemas.openxmlformats.org/presentationml/2006/main">
  <p:tag name="11/13/2009" val="LastModified"/>
</p:tagLst>
</file>

<file path=ppt/tags/tag7.xml><?xml version="1.0" encoding="utf-8"?>
<p:tagLst xmlns:a="http://schemas.openxmlformats.org/drawingml/2006/main" xmlns:r="http://schemas.openxmlformats.org/officeDocument/2006/relationships" xmlns:p="http://schemas.openxmlformats.org/presentationml/2006/main">
  <p:tag name="11/13/2009" val="LastModified"/>
</p:tagLst>
</file>

<file path=ppt/tags/tag8.xml><?xml version="1.0" encoding="utf-8"?>
<p:tagLst xmlns:a="http://schemas.openxmlformats.org/drawingml/2006/main" xmlns:r="http://schemas.openxmlformats.org/officeDocument/2006/relationships" xmlns:p="http://schemas.openxmlformats.org/presentationml/2006/main">
  <p:tag name="11/13/2009" val="LastModified"/>
</p:tagLst>
</file>

<file path=ppt/tags/tag9.xml><?xml version="1.0" encoding="utf-8"?>
<p:tagLst xmlns:a="http://schemas.openxmlformats.org/drawingml/2006/main" xmlns:r="http://schemas.openxmlformats.org/officeDocument/2006/relationships" xmlns:p="http://schemas.openxmlformats.org/presentationml/2006/main">
  <p:tag name="EMPTYTAG" val="EmptyTag"/>
  <p:tag name="2DAY" val="INCLUDE"/>
  <p:tag name="11/13/2009" val="LastModified"/>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WASP-SDLC Panel[1].v2_templateFinal2">
  <a:themeElements>
    <a:clrScheme name="OWASP-SDLC Panel[1].v2_templateFinal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WASP-SDLC Panel[1].v2_templateFinal2">
      <a:majorFont>
        <a:latin typeface="Tahoma"/>
        <a:ea typeface="ヒラギノ角ゴ ProN W3"/>
        <a:cs typeface="ヒラギノ角ゴ ProN W3"/>
      </a:majorFont>
      <a:minorFont>
        <a:latin typeface="Tahoma"/>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OWASP-SDLC Panel[1].v2_templateFinal2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Custom 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009999"/>
      </a:folHlink>
    </a:clrScheme>
    <a:fontScheme name="Default Design">
      <a:majorFont>
        <a:latin typeface="Tahoma"/>
        <a:ea typeface="ヒラギノ角ゴ ProN W3"/>
        <a:cs typeface="ヒラギノ角ゴ ProN W3"/>
      </a:majorFont>
      <a:minorFont>
        <a:latin typeface="Tahoma"/>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4622</TotalTime>
  <Pages>0</Pages>
  <Words>2679</Words>
  <Characters>0</Characters>
  <Application>Microsoft Office PowerPoint</Application>
  <PresentationFormat>Custom</PresentationFormat>
  <Lines>0</Lines>
  <Paragraphs>432</Paragraphs>
  <Slides>48</Slides>
  <Notes>29</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48</vt:i4>
      </vt:variant>
    </vt:vector>
  </HeadingPairs>
  <TitlesOfParts>
    <vt:vector size="51" baseType="lpstr">
      <vt:lpstr>OWASP-SDLC Panel[1].v2_templateFinal2</vt:lpstr>
      <vt:lpstr>Default Design</vt:lpstr>
      <vt:lpstr>Visio</vt:lpstr>
      <vt:lpstr>Why hackers don’t care about your firewall</vt:lpstr>
      <vt:lpstr>Sebastien Deleersnyder?</vt:lpstr>
      <vt:lpstr>OWASP World</vt:lpstr>
      <vt:lpstr>Myth</vt:lpstr>
      <vt:lpstr>PowerPoint Presentation</vt:lpstr>
      <vt:lpstr>20th century technology</vt:lpstr>
      <vt:lpstr>Security evolution?</vt:lpstr>
      <vt:lpstr>PowerPoint Presentation</vt:lpstr>
      <vt:lpstr>Your security “perimeter” has huge holes at the application layer </vt:lpstr>
      <vt:lpstr>OWASP Top 10</vt:lpstr>
      <vt:lpstr>A1 – Injection</vt:lpstr>
      <vt:lpstr>example : SQL-injection attack</vt:lpstr>
      <vt:lpstr>RockYou?</vt:lpstr>
      <vt:lpstr>A2 – Cross-Site Scripting (XSS)</vt:lpstr>
      <vt:lpstr>XSS = Cross-site Scripting</vt:lpstr>
      <vt:lpstr>XSSED.ORG</vt:lpstr>
      <vt:lpstr>Browser Exploitation Framework</vt:lpstr>
      <vt:lpstr>A3 – Broken Authentication and Session Management</vt:lpstr>
      <vt:lpstr>Session Fixation Attack</vt:lpstr>
      <vt:lpstr>A4 – Insecure Direct Object References</vt:lpstr>
      <vt:lpstr>Insecure Direct Object References Illustrated</vt:lpstr>
      <vt:lpstr>A5 – Cross Site Request Forgery (CSRF)</vt:lpstr>
      <vt:lpstr>CSRF Illustrated</vt:lpstr>
      <vt:lpstr>CSRF Illustrated</vt:lpstr>
      <vt:lpstr>Good Saturday for Orkut Users</vt:lpstr>
      <vt:lpstr>A6 – Security Misconfiguration</vt:lpstr>
      <vt:lpstr>Security Misconfiguration Illustrated</vt:lpstr>
      <vt:lpstr>Serving up malware</vt:lpstr>
      <vt:lpstr>A7 – Failure to Restrict URL Access</vt:lpstr>
      <vt:lpstr>Failure to Restrict URL Access Illustrated</vt:lpstr>
      <vt:lpstr>A8 – Insecure Cryptographic Storage</vt:lpstr>
      <vt:lpstr>Encrypt customer data?</vt:lpstr>
      <vt:lpstr>A9 – Insufficient Transport Layer Protection</vt:lpstr>
      <vt:lpstr>Still not using SSL?</vt:lpstr>
      <vt:lpstr>A10 – Unvalidated Redirects and Forwards</vt:lpstr>
      <vt:lpstr>Jobs by CNN?</vt:lpstr>
      <vt:lpstr>Download</vt:lpstr>
      <vt:lpstr>Can we win the war on insecure software?</vt:lpstr>
      <vt:lpstr>Enter the rest of OWASP</vt:lpstr>
      <vt:lpstr>Software Assurance Maturiy Model (SAMM)</vt:lpstr>
      <vt:lpstr>SAMM Security Practices</vt:lpstr>
      <vt:lpstr>Build “Your” Roadmap</vt:lpstr>
      <vt:lpstr>OWASP Projects Are Alive!</vt:lpstr>
      <vt:lpstr>www.owasp.org</vt:lpstr>
      <vt:lpstr>OWASP Near You</vt:lpstr>
      <vt:lpstr>Upcoming local events</vt:lpstr>
      <vt:lpstr>Subscribe mailing list</vt:lpstr>
      <vt:lpstr>Want to support OWASP?</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&lt;Presentation Tagline&gt;</dc:title>
  <dc:creator>nkumar</dc:creator>
  <cp:lastModifiedBy>Sebastien Deleersnyder</cp:lastModifiedBy>
  <cp:revision>74</cp:revision>
  <dcterms:created xsi:type="dcterms:W3CDTF">2010-02-14T22:17:16Z</dcterms:created>
  <dcterms:modified xsi:type="dcterms:W3CDTF">2011-05-06T08:14:45Z</dcterms:modified>
</cp:coreProperties>
</file>