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0027D-36A5-4C78-A215-FA1783EB37BD}" type="datetimeFigureOut">
              <a:rPr lang="en-US" smtClean="0"/>
              <a:pPr/>
              <a:t>12/16/2009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5D8C6-9708-4C4F-AE3C-2EE1019231C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OWASP Industry </a:t>
            </a:r>
            <a:r>
              <a:rPr lang="en-IE" dirty="0"/>
              <a:t>Outreach</a:t>
            </a:r>
            <a:br>
              <a:rPr lang="en-IE" dirty="0"/>
            </a:br>
            <a:r>
              <a:rPr lang="en-IE" dirty="0"/>
              <a:t>(</a:t>
            </a:r>
            <a:r>
              <a:rPr lang="en-IE" dirty="0">
                <a:latin typeface="Bernard MT Condensed" pitchFamily="18" charset="0"/>
              </a:rPr>
              <a:t>OIO</a:t>
            </a:r>
            <a:r>
              <a:rPr lang="en-IE" dirty="0"/>
              <a:t>)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Introduction/Proposal</a:t>
            </a:r>
            <a:endParaRPr lang="en-IE" dirty="0"/>
          </a:p>
        </p:txBody>
      </p:sp>
      <p:pic>
        <p:nvPicPr>
          <p:cNvPr id="4" name="Picture 3" descr="owasp-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905768"/>
            <a:ext cx="4767262" cy="11461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What is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/>
              <a:t>An invite-only event focused on industry leaders to address </a:t>
            </a:r>
            <a:r>
              <a:rPr lang="en-IE" dirty="0"/>
              <a:t>issues and approaches related to web security and secure software </a:t>
            </a:r>
            <a:r>
              <a:rPr lang="en-IE" dirty="0"/>
              <a:t>development.</a:t>
            </a:r>
          </a:p>
          <a:p>
            <a:r>
              <a:rPr lang="en-IE" dirty="0"/>
              <a:t>A chance for industry to “ASK” OWASP what to focus on.</a:t>
            </a:r>
          </a:p>
          <a:p>
            <a:r>
              <a:rPr lang="en-IE" dirty="0"/>
              <a:t>An opportunity for industry to highlight high priority issues within application security that they face.</a:t>
            </a:r>
          </a:p>
          <a:p>
            <a:r>
              <a:rPr lang="en-IE" dirty="0"/>
              <a:t>An opportunity for OWASP to listen and define direction which is relevant to the reality of the situation.</a:t>
            </a:r>
          </a:p>
          <a:p>
            <a:endParaRPr lang="en-IE" dirty="0"/>
          </a:p>
        </p:txBody>
      </p:sp>
      <p:pic>
        <p:nvPicPr>
          <p:cNvPr id="4" name="Picture 3" descr="owasp-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3143272" cy="7557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OWASP </a:t>
            </a:r>
            <a:r>
              <a:rPr lang="en-IE" dirty="0"/>
              <a:t>relevance: </a:t>
            </a:r>
            <a:r>
              <a:rPr lang="en-IE" sz="2000" dirty="0"/>
              <a:t>For OWASP to mature it needs to address the problems directly.</a:t>
            </a:r>
            <a:endParaRPr lang="en-IE" sz="2000" dirty="0"/>
          </a:p>
          <a:p>
            <a:r>
              <a:rPr lang="en-IE" dirty="0"/>
              <a:t>OWASP </a:t>
            </a:r>
            <a:r>
              <a:rPr lang="en-IE" dirty="0"/>
              <a:t>Growth: </a:t>
            </a:r>
            <a:r>
              <a:rPr lang="en-IE" sz="2000" dirty="0"/>
              <a:t>Again addressing industry issues creates adoption and growth</a:t>
            </a:r>
            <a:endParaRPr lang="en-IE" sz="2000" dirty="0"/>
          </a:p>
          <a:p>
            <a:r>
              <a:rPr lang="en-IE" dirty="0"/>
              <a:t>OWASP “Standard</a:t>
            </a:r>
            <a:r>
              <a:rPr lang="en-IE" dirty="0"/>
              <a:t>”: </a:t>
            </a:r>
            <a:r>
              <a:rPr lang="en-IE" sz="2000" dirty="0"/>
              <a:t>My over time position OWASP methodologies </a:t>
            </a:r>
            <a:r>
              <a:rPr lang="en-IE" sz="2000" dirty="0"/>
              <a:t>as</a:t>
            </a:r>
            <a:r>
              <a:rPr lang="en-IE" sz="2000" dirty="0"/>
              <a:t> a </a:t>
            </a:r>
            <a:r>
              <a:rPr lang="en-IE" sz="2000" dirty="0"/>
              <a:t>leading industry standard</a:t>
            </a:r>
            <a:r>
              <a:rPr lang="en-IE" dirty="0"/>
              <a:t> </a:t>
            </a:r>
            <a:r>
              <a:rPr lang="en-IE" sz="2000" dirty="0"/>
              <a:t>(more adoption, growth</a:t>
            </a:r>
            <a:r>
              <a:rPr lang="en-IE" sz="2000" dirty="0"/>
              <a:t>).</a:t>
            </a:r>
            <a:endParaRPr lang="en-IE" sz="2000" dirty="0"/>
          </a:p>
        </p:txBody>
      </p:sp>
      <p:pic>
        <p:nvPicPr>
          <p:cNvPr id="4" name="Picture 3" descr="owasp-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3409940" cy="8198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 3"/>
          <p:cNvSpPr/>
          <p:nvPr/>
        </p:nvSpPr>
        <p:spPr>
          <a:xfrm rot="21196613">
            <a:off x="1320800" y="1397000"/>
            <a:ext cx="6502400" cy="4063999"/>
          </a:xfrm>
          <a:prstGeom prst="swooshArrow">
            <a:avLst>
              <a:gd name="adj1" fmla="val 25000"/>
              <a:gd name="adj2" fmla="val 25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matte">
            <a:bevelT w="144450" h="6350" prst="relaxedInset"/>
            <a:contourClr>
              <a:schemeClr val="bg1"/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3">
            <a:schemeClr val="accent6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How?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/>
              <a:t>Step1: </a:t>
            </a:r>
            <a:r>
              <a:rPr lang="en-IE" sz="2000" dirty="0"/>
              <a:t>Industry Forums: “Invite-Only” sessions for industry delegates such they can discuss freely issues faced by them – OWASP Listens.</a:t>
            </a:r>
          </a:p>
          <a:p>
            <a:r>
              <a:rPr lang="en-IE" dirty="0"/>
              <a:t>Step2: </a:t>
            </a:r>
            <a:r>
              <a:rPr lang="en-IE" sz="2000" dirty="0"/>
              <a:t>Findings/Insight is correlated and feed back to delegates in dashboard format demonstrating OWASP has listened.</a:t>
            </a:r>
          </a:p>
          <a:p>
            <a:r>
              <a:rPr lang="en-IE" dirty="0"/>
              <a:t>Step3: </a:t>
            </a:r>
            <a:r>
              <a:rPr lang="en-IE" sz="2000" dirty="0"/>
              <a:t>OWASP decides what projects to focus on based on insights from forum.</a:t>
            </a:r>
          </a:p>
          <a:p>
            <a:pPr>
              <a:buNone/>
            </a:pPr>
            <a:endParaRPr lang="en-IE" sz="2000" dirty="0"/>
          </a:p>
          <a:p>
            <a:pPr>
              <a:buNone/>
            </a:pPr>
            <a:r>
              <a:rPr lang="en-IE" sz="2000" dirty="0"/>
              <a:t>Involvement required from:</a:t>
            </a:r>
          </a:p>
          <a:p>
            <a:pPr marL="457200" indent="-457200">
              <a:buAutoNum type="arabicPeriod"/>
            </a:pPr>
            <a:r>
              <a:rPr lang="en-IE" sz="2000" dirty="0"/>
              <a:t>Industry &amp; connections committee: invite delegates, build bridges</a:t>
            </a:r>
          </a:p>
          <a:p>
            <a:pPr marL="457200" indent="-457200">
              <a:buAutoNum type="arabicPeriod"/>
            </a:pPr>
            <a:r>
              <a:rPr lang="en-IE" sz="2000" dirty="0"/>
              <a:t>Conferences committee: Assist in forum implementation</a:t>
            </a:r>
          </a:p>
          <a:p>
            <a:pPr marL="457200" indent="-457200">
              <a:buAutoNum type="arabicPeriod"/>
            </a:pPr>
            <a:r>
              <a:rPr lang="en-IE" sz="2000" dirty="0"/>
              <a:t>Projects Committee: Alignment and decision of projects of focus based on output.</a:t>
            </a:r>
          </a:p>
          <a:p>
            <a:pPr marL="457200" indent="-457200">
              <a:buAutoNum type="arabicPeriod" startAt="2"/>
            </a:pPr>
            <a:endParaRPr lang="en-IE" sz="2000" dirty="0"/>
          </a:p>
          <a:p>
            <a:pPr>
              <a:buNone/>
            </a:pPr>
            <a:r>
              <a:rPr lang="en-IE" sz="1300" dirty="0"/>
              <a:t>Also see template invite letter</a:t>
            </a:r>
            <a:endParaRPr lang="en-IE" sz="1300" dirty="0"/>
          </a:p>
        </p:txBody>
      </p:sp>
      <p:pic>
        <p:nvPicPr>
          <p:cNvPr id="4" name="Picture 3" descr="owasp-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3409940" cy="8198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Risks </a:t>
            </a:r>
            <a:r>
              <a:rPr lang="en-IE" sz="1400" dirty="0"/>
              <a:t>(nothing ventured, nothing gained)</a:t>
            </a:r>
            <a:endParaRPr lang="en-IE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Risk: Failure; </a:t>
            </a:r>
          </a:p>
          <a:p>
            <a:pPr lvl="1"/>
            <a:r>
              <a:rPr lang="en-IE" dirty="0"/>
              <a:t>Lack of industry buy in/interest</a:t>
            </a:r>
          </a:p>
          <a:p>
            <a:pPr lvl="1"/>
            <a:r>
              <a:rPr lang="en-IE" dirty="0"/>
              <a:t>Inconclusive output/divergence of opinion</a:t>
            </a:r>
          </a:p>
          <a:p>
            <a:pPr lvl="1"/>
            <a:r>
              <a:rPr lang="en-IE" dirty="0"/>
              <a:t>Momentum/support</a:t>
            </a:r>
          </a:p>
          <a:p>
            <a:r>
              <a:rPr lang="en-IE" dirty="0"/>
              <a:t>OWASP Image</a:t>
            </a:r>
          </a:p>
          <a:p>
            <a:pPr lvl="1"/>
            <a:r>
              <a:rPr lang="en-IE" dirty="0"/>
              <a:t>“Closed Session”: Elitist???</a:t>
            </a:r>
          </a:p>
          <a:p>
            <a:pPr lvl="1"/>
            <a:r>
              <a:rPr lang="en-IE" dirty="0"/>
              <a:t>NDA/Confidentiality Agreements</a:t>
            </a:r>
          </a:p>
          <a:p>
            <a:pPr lvl="1"/>
            <a:r>
              <a:rPr lang="en-IE" dirty="0"/>
              <a:t>Failure of initiative</a:t>
            </a:r>
          </a:p>
          <a:p>
            <a:endParaRPr lang="en-IE" dirty="0"/>
          </a:p>
        </p:txBody>
      </p:sp>
      <p:pic>
        <p:nvPicPr>
          <p:cNvPr id="4" name="Picture 2" descr="picture of questions on p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5000636"/>
            <a:ext cx="1551858" cy="1655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261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OWASP Industry Outreach (OIO)</vt:lpstr>
      <vt:lpstr>What is it</vt:lpstr>
      <vt:lpstr>Why?</vt:lpstr>
      <vt:lpstr>How?</vt:lpstr>
      <vt:lpstr>Risks (nothing ventured, nothing gained)</vt:lpstr>
    </vt:vector>
  </TitlesOfParts>
  <Company>Ernst &amp; Young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OWASP Industry Outreach</dc:title>
  <dc:creator>Ernst &amp; Young</dc:creator>
  <cp:lastModifiedBy>Eoin Keary</cp:lastModifiedBy>
  <cp:revision>13</cp:revision>
  <dcterms:created xsi:type="dcterms:W3CDTF">2009-12-07T16:42:20Z</dcterms:created>
  <dcterms:modified xsi:type="dcterms:W3CDTF">2009-12-16T11:23:18Z</dcterms:modified>
</cp:coreProperties>
</file>